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72" r:id="rId26"/>
    <p:sldId id="287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</p:sldIdLst>
  <p:sldSz cx="12192000" cy="6858000"/>
  <p:notesSz cx="6858000" cy="9144000"/>
  <p:defaultTextStyle>
    <a:lvl1pPr>
      <a:defRPr>
        <a:latin typeface="Calibri"/>
        <a:ea typeface="Calibri"/>
        <a:cs typeface="Calibri"/>
        <a:sym typeface="Calibri"/>
      </a:defRPr>
    </a:lvl1pPr>
    <a:lvl2pPr indent="457200">
      <a:defRPr>
        <a:latin typeface="Calibri"/>
        <a:ea typeface="Calibri"/>
        <a:cs typeface="Calibri"/>
        <a:sym typeface="Calibri"/>
      </a:defRPr>
    </a:lvl2pPr>
    <a:lvl3pPr indent="914400">
      <a:defRPr>
        <a:latin typeface="Calibri"/>
        <a:ea typeface="Calibri"/>
        <a:cs typeface="Calibri"/>
        <a:sym typeface="Calibri"/>
      </a:defRPr>
    </a:lvl3pPr>
    <a:lvl4pPr indent="1371600">
      <a:defRPr>
        <a:latin typeface="Calibri"/>
        <a:ea typeface="Calibri"/>
        <a:cs typeface="Calibri"/>
        <a:sym typeface="Calibri"/>
      </a:defRPr>
    </a:lvl4pPr>
    <a:lvl5pPr indent="1828800">
      <a:defRPr>
        <a:latin typeface="Calibri"/>
        <a:ea typeface="Calibri"/>
        <a:cs typeface="Calibri"/>
        <a:sym typeface="Calibri"/>
      </a:defRPr>
    </a:lvl5pPr>
    <a:lvl6pPr indent="2286000">
      <a:defRPr>
        <a:latin typeface="Calibri"/>
        <a:ea typeface="Calibri"/>
        <a:cs typeface="Calibri"/>
        <a:sym typeface="Calibri"/>
      </a:defRPr>
    </a:lvl6pPr>
    <a:lvl7pPr indent="2743200">
      <a:defRPr>
        <a:latin typeface="Calibri"/>
        <a:ea typeface="Calibri"/>
        <a:cs typeface="Calibri"/>
        <a:sym typeface="Calibri"/>
      </a:defRPr>
    </a:lvl7pPr>
    <a:lvl8pPr indent="3200400">
      <a:defRPr>
        <a:latin typeface="Calibri"/>
        <a:ea typeface="Calibri"/>
        <a:cs typeface="Calibri"/>
        <a:sym typeface="Calibri"/>
      </a:defRPr>
    </a:lvl8pPr>
    <a:lvl9pPr indent="3657600">
      <a:defRPr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472C4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472C4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472C4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472C4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472C4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5" autoAdjust="0"/>
    <p:restoredTop sz="73103" autoAdjust="0"/>
  </p:normalViewPr>
  <p:slideViewPr>
    <p:cSldViewPr snapToGrid="0">
      <p:cViewPr varScale="1">
        <p:scale>
          <a:sx n="92" d="100"/>
          <a:sy n="92" d="100"/>
        </p:scale>
        <p:origin x="66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FCDF41-1B27-403D-986B-997FE730AF5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186FF542-93AF-466B-9DC8-2AFDF8C808DD}">
      <dgm:prSet phldrT="[Text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Difference seems small</a:t>
          </a:r>
        </a:p>
      </dgm:t>
    </dgm:pt>
    <dgm:pt modelId="{977B2370-052C-4D17-8BE8-97640C3449F9}" type="parTrans" cxnId="{218B8450-E766-4876-B662-71C30372CEDB}">
      <dgm:prSet/>
      <dgm:spPr/>
      <dgm:t>
        <a:bodyPr/>
        <a:lstStyle/>
        <a:p>
          <a:endParaRPr lang="en-US"/>
        </a:p>
      </dgm:t>
    </dgm:pt>
    <dgm:pt modelId="{F1FA2C1D-ED1A-4B06-946F-78171983EB34}" type="sibTrans" cxnId="{218B8450-E766-4876-B662-71C30372CEDB}">
      <dgm:prSet/>
      <dgm:spPr/>
      <dgm:t>
        <a:bodyPr/>
        <a:lstStyle/>
        <a:p>
          <a:endParaRPr lang="en-US"/>
        </a:p>
      </dgm:t>
    </dgm:pt>
    <dgm:pt modelId="{B3A19CF8-1047-4943-ACE8-1C32F54D870F}">
      <dgm:prSet phldrT="[Text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Sample Size is large</a:t>
          </a:r>
        </a:p>
      </dgm:t>
    </dgm:pt>
    <dgm:pt modelId="{F9F33361-ADAF-4F38-9B6D-BBEBFF82947E}" type="parTrans" cxnId="{B3CB5988-7123-455C-B2E7-0C17EEAEB16B}">
      <dgm:prSet/>
      <dgm:spPr/>
      <dgm:t>
        <a:bodyPr/>
        <a:lstStyle/>
        <a:p>
          <a:endParaRPr lang="en-US"/>
        </a:p>
      </dgm:t>
    </dgm:pt>
    <dgm:pt modelId="{98A397C4-AE70-47F1-A8C6-A1D0B5D5DA11}" type="sibTrans" cxnId="{B3CB5988-7123-455C-B2E7-0C17EEAEB16B}">
      <dgm:prSet/>
      <dgm:spPr/>
      <dgm:t>
        <a:bodyPr/>
        <a:lstStyle/>
        <a:p>
          <a:endParaRPr lang="en-US"/>
        </a:p>
      </dgm:t>
    </dgm:pt>
    <dgm:pt modelId="{22601156-35AC-4181-BE75-D6F03BEDF470}">
      <dgm:prSet phldrT="[Text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Predictor is significant</a:t>
          </a:r>
        </a:p>
      </dgm:t>
    </dgm:pt>
    <dgm:pt modelId="{119C9973-F8C0-4872-A66D-638E17D1FF5C}" type="parTrans" cxnId="{BB3CD818-9E33-4E27-A4B7-9833F41347B4}">
      <dgm:prSet/>
      <dgm:spPr/>
      <dgm:t>
        <a:bodyPr/>
        <a:lstStyle/>
        <a:p>
          <a:endParaRPr lang="en-US"/>
        </a:p>
      </dgm:t>
    </dgm:pt>
    <dgm:pt modelId="{71C0398A-7632-4134-9BB7-810EDD2AC224}" type="sibTrans" cxnId="{BB3CD818-9E33-4E27-A4B7-9833F41347B4}">
      <dgm:prSet/>
      <dgm:spPr/>
      <dgm:t>
        <a:bodyPr/>
        <a:lstStyle/>
        <a:p>
          <a:endParaRPr lang="en-US"/>
        </a:p>
      </dgm:t>
    </dgm:pt>
    <dgm:pt modelId="{3BDA7F14-AF02-4B93-B615-0711EE319788}" type="pres">
      <dgm:prSet presAssocID="{3FFCDF41-1B27-403D-986B-997FE730AF5D}" presName="Name0" presStyleCnt="0">
        <dgm:presLayoutVars>
          <dgm:dir/>
          <dgm:animLvl val="lvl"/>
          <dgm:resizeHandles val="exact"/>
        </dgm:presLayoutVars>
      </dgm:prSet>
      <dgm:spPr/>
    </dgm:pt>
    <dgm:pt modelId="{3D1F6391-FE67-4455-8E71-5C6CEF70976F}" type="pres">
      <dgm:prSet presAssocID="{186FF542-93AF-466B-9DC8-2AFDF8C808D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C55B14B-B466-41FA-86CE-48F5DACD2E1B}" type="pres">
      <dgm:prSet presAssocID="{F1FA2C1D-ED1A-4B06-946F-78171983EB34}" presName="parTxOnlySpace" presStyleCnt="0"/>
      <dgm:spPr/>
    </dgm:pt>
    <dgm:pt modelId="{3745BF79-819E-4895-B797-4155FC05745A}" type="pres">
      <dgm:prSet presAssocID="{B3A19CF8-1047-4943-ACE8-1C32F54D870F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A2A50F62-4D58-41A2-935B-D6A2AB32E566}" type="pres">
      <dgm:prSet presAssocID="{98A397C4-AE70-47F1-A8C6-A1D0B5D5DA11}" presName="parTxOnlySpace" presStyleCnt="0"/>
      <dgm:spPr/>
    </dgm:pt>
    <dgm:pt modelId="{F72CBEE1-A0E5-4717-993E-D53C1935635B}" type="pres">
      <dgm:prSet presAssocID="{22601156-35AC-4181-BE75-D6F03BEDF47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6E51360D-33DC-44FE-88EF-90D911E2938E}" type="presOf" srcId="{186FF542-93AF-466B-9DC8-2AFDF8C808DD}" destId="{3D1F6391-FE67-4455-8E71-5C6CEF70976F}" srcOrd="0" destOrd="0" presId="urn:microsoft.com/office/officeart/2005/8/layout/chevron1"/>
    <dgm:cxn modelId="{BB3CD818-9E33-4E27-A4B7-9833F41347B4}" srcId="{3FFCDF41-1B27-403D-986B-997FE730AF5D}" destId="{22601156-35AC-4181-BE75-D6F03BEDF470}" srcOrd="2" destOrd="0" parTransId="{119C9973-F8C0-4872-A66D-638E17D1FF5C}" sibTransId="{71C0398A-7632-4134-9BB7-810EDD2AC224}"/>
    <dgm:cxn modelId="{89A11A23-E6E9-41A3-A15E-4A8CCAAAB02E}" type="presOf" srcId="{B3A19CF8-1047-4943-ACE8-1C32F54D870F}" destId="{3745BF79-819E-4895-B797-4155FC05745A}" srcOrd="0" destOrd="0" presId="urn:microsoft.com/office/officeart/2005/8/layout/chevron1"/>
    <dgm:cxn modelId="{218B8450-E766-4876-B662-71C30372CEDB}" srcId="{3FFCDF41-1B27-403D-986B-997FE730AF5D}" destId="{186FF542-93AF-466B-9DC8-2AFDF8C808DD}" srcOrd="0" destOrd="0" parTransId="{977B2370-052C-4D17-8BE8-97640C3449F9}" sibTransId="{F1FA2C1D-ED1A-4B06-946F-78171983EB34}"/>
    <dgm:cxn modelId="{80F13A75-EEFF-44FF-B7F8-0F44A9C27A16}" type="presOf" srcId="{3FFCDF41-1B27-403D-986B-997FE730AF5D}" destId="{3BDA7F14-AF02-4B93-B615-0711EE319788}" srcOrd="0" destOrd="0" presId="urn:microsoft.com/office/officeart/2005/8/layout/chevron1"/>
    <dgm:cxn modelId="{B3CB5988-7123-455C-B2E7-0C17EEAEB16B}" srcId="{3FFCDF41-1B27-403D-986B-997FE730AF5D}" destId="{B3A19CF8-1047-4943-ACE8-1C32F54D870F}" srcOrd="1" destOrd="0" parTransId="{F9F33361-ADAF-4F38-9B6D-BBEBFF82947E}" sibTransId="{98A397C4-AE70-47F1-A8C6-A1D0B5D5DA11}"/>
    <dgm:cxn modelId="{7AAF849E-68FE-411C-A012-4A72F2BE5708}" type="presOf" srcId="{22601156-35AC-4181-BE75-D6F03BEDF470}" destId="{F72CBEE1-A0E5-4717-993E-D53C1935635B}" srcOrd="0" destOrd="0" presId="urn:microsoft.com/office/officeart/2005/8/layout/chevron1"/>
    <dgm:cxn modelId="{48A9D6E6-5729-4342-BA82-0437BA2F149C}" type="presParOf" srcId="{3BDA7F14-AF02-4B93-B615-0711EE319788}" destId="{3D1F6391-FE67-4455-8E71-5C6CEF70976F}" srcOrd="0" destOrd="0" presId="urn:microsoft.com/office/officeart/2005/8/layout/chevron1"/>
    <dgm:cxn modelId="{77D40421-B1EE-44BE-9FB7-EB1855939578}" type="presParOf" srcId="{3BDA7F14-AF02-4B93-B615-0711EE319788}" destId="{FC55B14B-B466-41FA-86CE-48F5DACD2E1B}" srcOrd="1" destOrd="0" presId="urn:microsoft.com/office/officeart/2005/8/layout/chevron1"/>
    <dgm:cxn modelId="{2ED8A693-D00B-4DD6-B5DC-EF35848B09C6}" type="presParOf" srcId="{3BDA7F14-AF02-4B93-B615-0711EE319788}" destId="{3745BF79-819E-4895-B797-4155FC05745A}" srcOrd="2" destOrd="0" presId="urn:microsoft.com/office/officeart/2005/8/layout/chevron1"/>
    <dgm:cxn modelId="{34A93468-7B19-4E3C-B284-592832BD0E45}" type="presParOf" srcId="{3BDA7F14-AF02-4B93-B615-0711EE319788}" destId="{A2A50F62-4D58-41A2-935B-D6A2AB32E566}" srcOrd="3" destOrd="0" presId="urn:microsoft.com/office/officeart/2005/8/layout/chevron1"/>
    <dgm:cxn modelId="{FAA32DAC-23EA-4D9C-AC2C-C58BB7D74E0D}" type="presParOf" srcId="{3BDA7F14-AF02-4B93-B615-0711EE319788}" destId="{F72CBEE1-A0E5-4717-993E-D53C1935635B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1F6391-FE67-4455-8E71-5C6CEF70976F}">
      <dsp:nvSpPr>
        <dsp:cNvPr id="0" name=""/>
        <dsp:cNvSpPr/>
      </dsp:nvSpPr>
      <dsp:spPr>
        <a:xfrm>
          <a:off x="2561" y="2290078"/>
          <a:ext cx="3120505" cy="1248202"/>
        </a:xfrm>
        <a:prstGeom prst="chevron">
          <a:avLst/>
        </a:prstGeom>
        <a:solidFill>
          <a:schemeClr val="accent6"/>
        </a:solidFill>
        <a:ln w="38100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Difference seems small</a:t>
          </a:r>
        </a:p>
      </dsp:txBody>
      <dsp:txXfrm>
        <a:off x="626662" y="2290078"/>
        <a:ext cx="1872303" cy="1248202"/>
      </dsp:txXfrm>
    </dsp:sp>
    <dsp:sp modelId="{3745BF79-819E-4895-B797-4155FC05745A}">
      <dsp:nvSpPr>
        <dsp:cNvPr id="0" name=""/>
        <dsp:cNvSpPr/>
      </dsp:nvSpPr>
      <dsp:spPr>
        <a:xfrm>
          <a:off x="2811016" y="2290078"/>
          <a:ext cx="3120505" cy="1248202"/>
        </a:xfrm>
        <a:prstGeom prst="chevron">
          <a:avLst/>
        </a:prstGeom>
        <a:solidFill>
          <a:schemeClr val="accent6"/>
        </a:solidFill>
        <a:ln w="38100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Sample Size is large</a:t>
          </a:r>
        </a:p>
      </dsp:txBody>
      <dsp:txXfrm>
        <a:off x="3435117" y="2290078"/>
        <a:ext cx="1872303" cy="1248202"/>
      </dsp:txXfrm>
    </dsp:sp>
    <dsp:sp modelId="{F72CBEE1-A0E5-4717-993E-D53C1935635B}">
      <dsp:nvSpPr>
        <dsp:cNvPr id="0" name=""/>
        <dsp:cNvSpPr/>
      </dsp:nvSpPr>
      <dsp:spPr>
        <a:xfrm>
          <a:off x="5619471" y="2290078"/>
          <a:ext cx="3120505" cy="1248202"/>
        </a:xfrm>
        <a:prstGeom prst="chevron">
          <a:avLst/>
        </a:prstGeom>
        <a:solidFill>
          <a:schemeClr val="accent6"/>
        </a:solidFill>
        <a:ln w="38100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Predictor is significant</a:t>
          </a:r>
        </a:p>
      </dsp:txBody>
      <dsp:txXfrm>
        <a:off x="6243572" y="2290078"/>
        <a:ext cx="1872303" cy="12482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5" name="Shape 5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GB" dirty="0">
                <a:latin typeface="Calibri"/>
                <a:cs typeface="Calibri"/>
              </a:rPr>
              <a:t>Review scores </a:t>
            </a:r>
            <a:r>
              <a:rPr lang="en-GB" dirty="0">
                <a:cs typeface="Calibri"/>
              </a:rPr>
              <a:t>under 80 are </a:t>
            </a:r>
            <a:r>
              <a:rPr lang="en-GB" dirty="0"/>
              <a:t>sparse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GB" dirty="0"/>
              <a:t>Creates</a:t>
            </a:r>
            <a:r>
              <a:rPr lang="en-GB" dirty="0">
                <a:cs typeface="Calibri"/>
              </a:rPr>
              <a:t> uncertainty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GB" dirty="0">
                <a:cs typeface="Calibri"/>
              </a:rPr>
              <a:t>It does increase quite a bit after 80, so definitely  a variable to keep in mind when looking at the total price</a:t>
            </a: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831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/>
            <a:r>
              <a:rPr lang="en-GB" dirty="0"/>
              <a:t>Was their experience really what they claim?</a:t>
            </a:r>
          </a:p>
          <a:p>
            <a:pPr marL="285750" lvl="1" indent="-285750"/>
            <a:r>
              <a:rPr lang="en-GB" dirty="0"/>
              <a:t>Do they just give max rating if they had a satisfactory experience?</a:t>
            </a:r>
          </a:p>
          <a:p>
            <a:pPr marL="285750" lvl="1" indent="-285750"/>
            <a:r>
              <a:rPr lang="en-GB" dirty="0"/>
              <a:t>Do they fear getting a low user review as a result?</a:t>
            </a:r>
          </a:p>
          <a:p>
            <a:pPr marL="285750" lvl="1" indent="-285750"/>
            <a:r>
              <a:rPr lang="en-GB" dirty="0"/>
              <a:t>Or do they just not care to give a thorough review?</a:t>
            </a:r>
            <a:endParaRPr lang="en-GB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240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476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48" name="Shape 6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200"/>
              <a:t>More control variables than decision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3509963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 sz="1800"/>
            </a:pPr>
            <a:r>
              <a:rPr sz="6000"/>
              <a:t>Klik for at redigere titeltypografien i masteren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1524000" y="3602037"/>
            <a:ext cx="9144000" cy="32559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</a:lstStyle>
          <a:p>
            <a:pPr lvl="0">
              <a:defRPr sz="1800"/>
            </a:pPr>
            <a:r>
              <a:rPr sz="2400"/>
              <a:t>Klik for at redigere undertiteltypografien i masteren</a:t>
            </a:r>
          </a:p>
        </p:txBody>
      </p:sp>
      <p:sp>
        <p:nvSpPr>
          <p:cNvPr id="8" name="Shape 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Klik for at redigere titeltypografien i masteren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Rediger teksttypografien i masteren</a:t>
            </a:r>
          </a:p>
          <a:p>
            <a:pPr lvl="1">
              <a:defRPr sz="1800"/>
            </a:pPr>
            <a:r>
              <a:rPr sz="2800"/>
              <a:t>Andet niveau</a:t>
            </a:r>
          </a:p>
          <a:p>
            <a:pPr lvl="2">
              <a:defRPr sz="1800"/>
            </a:pPr>
            <a:r>
              <a:rPr sz="2800"/>
              <a:t>Tredje niveau</a:t>
            </a:r>
          </a:p>
          <a:p>
            <a:pPr lvl="3">
              <a:defRPr sz="1800"/>
            </a:pPr>
            <a:r>
              <a:rPr sz="2800"/>
              <a:t>Fjerde niveau</a:t>
            </a:r>
          </a:p>
          <a:p>
            <a:pPr lvl="4">
              <a:defRPr sz="1800"/>
            </a:pPr>
            <a:r>
              <a:rPr sz="2800"/>
              <a:t>Femte niveau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8724900" y="0"/>
            <a:ext cx="2628900" cy="654208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Klik for at redigere titeltypografien i masteren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649287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Rediger teksttypografien i masteren</a:t>
            </a:r>
          </a:p>
          <a:p>
            <a:pPr lvl="1">
              <a:defRPr sz="1800"/>
            </a:pPr>
            <a:r>
              <a:rPr sz="2800"/>
              <a:t>Andet niveau</a:t>
            </a:r>
          </a:p>
          <a:p>
            <a:pPr lvl="2">
              <a:defRPr sz="1800"/>
            </a:pPr>
            <a:r>
              <a:rPr sz="2800"/>
              <a:t>Tredje niveau</a:t>
            </a:r>
          </a:p>
          <a:p>
            <a:pPr lvl="3">
              <a:defRPr sz="1800"/>
            </a:pPr>
            <a:r>
              <a:rPr sz="2800"/>
              <a:t>Fjerde niveau</a:t>
            </a:r>
          </a:p>
          <a:p>
            <a:pPr lvl="4">
              <a:defRPr sz="1800"/>
            </a:pPr>
            <a:r>
              <a:rPr sz="2800"/>
              <a:t>Femte niveau</a:t>
            </a:r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vider - Deloitte dark green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>
            <a:off x="-1" y="0"/>
            <a:ext cx="12189602" cy="6858000"/>
          </a:xfrm>
          <a:prstGeom prst="rect">
            <a:avLst/>
          </a:prstGeom>
          <a:solidFill>
            <a:srgbClr val="046A38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ct val="105999"/>
              </a:lnSpc>
              <a:defRPr sz="16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xfrm>
            <a:off x="469900" y="0"/>
            <a:ext cx="10418234" cy="3298071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8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Click to edit Master title style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idx="1"/>
          </p:nvPr>
        </p:nvSpPr>
        <p:spPr>
          <a:xfrm>
            <a:off x="469900" y="3429000"/>
            <a:ext cx="10418234" cy="32810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buSzTx/>
              <a:buFontTx/>
              <a:buNone/>
              <a:defRPr sz="38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Edit Master text styles</a:t>
            </a:r>
          </a:p>
        </p:txBody>
      </p:sp>
      <p:sp>
        <p:nvSpPr>
          <p:cNvPr id="50" name="Shape 50"/>
          <p:cNvSpPr/>
          <p:nvPr/>
        </p:nvSpPr>
        <p:spPr>
          <a:xfrm>
            <a:off x="11414125" y="6476999"/>
            <a:ext cx="30797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spcBef>
                <a:spcPts val="800"/>
              </a:spcBef>
              <a:defRPr sz="6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">
                <a:solidFill>
                  <a:srgbClr val="FFFFFF"/>
                </a:solidFill>
              </a:rPr>
              <a:t>‹#›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GB" noProof="0" dirty="0"/>
              <a:t>Click to add subtitle</a:t>
            </a:r>
          </a:p>
        </p:txBody>
      </p:sp>
      <p:sp>
        <p:nvSpPr>
          <p:cNvPr id="2" name="FLD_PresentationTitle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669135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Klik for at redigere titeltypografien i masteren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Rediger teksttypografien i masteren</a:t>
            </a:r>
          </a:p>
          <a:p>
            <a:pPr lvl="1">
              <a:defRPr sz="1800"/>
            </a:pPr>
            <a:r>
              <a:rPr sz="2800"/>
              <a:t>Andet niveau</a:t>
            </a:r>
          </a:p>
          <a:p>
            <a:pPr lvl="2">
              <a:defRPr sz="1800"/>
            </a:pPr>
            <a:r>
              <a:rPr sz="2800"/>
              <a:t>Tredje niveau</a:t>
            </a:r>
          </a:p>
          <a:p>
            <a:pPr lvl="3">
              <a:defRPr sz="1800"/>
            </a:pPr>
            <a:r>
              <a:rPr sz="2800"/>
              <a:t>Fjerde niveau</a:t>
            </a:r>
          </a:p>
          <a:p>
            <a:pPr lvl="4">
              <a:defRPr sz="1800"/>
            </a:pPr>
            <a:r>
              <a:rPr sz="2800"/>
              <a:t>Femte niveau</a:t>
            </a:r>
          </a:p>
        </p:txBody>
      </p:sp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831850" y="0"/>
            <a:ext cx="10515600" cy="4562475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Klik for at redigere titeltypografien i masteren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xfrm>
            <a:off x="831850" y="4589462"/>
            <a:ext cx="10515600" cy="226853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888888"/>
                </a:solidFill>
              </a:rPr>
              <a:t>Rediger teksttypografien i masteren</a:t>
            </a:r>
          </a:p>
        </p:txBody>
      </p:sp>
      <p:sp>
        <p:nvSpPr>
          <p:cNvPr id="16" name="Shape 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Klik for at redigere titeltypografien i masteren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181600" cy="503237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Rediger teksttypografien i masteren</a:t>
            </a:r>
          </a:p>
          <a:p>
            <a:pPr lvl="1">
              <a:defRPr sz="1800"/>
            </a:pPr>
            <a:r>
              <a:rPr sz="2800"/>
              <a:t>Andet niveau</a:t>
            </a:r>
          </a:p>
          <a:p>
            <a:pPr lvl="2">
              <a:defRPr sz="1800"/>
            </a:pPr>
            <a:r>
              <a:rPr sz="2800"/>
              <a:t>Tredje niveau</a:t>
            </a:r>
          </a:p>
          <a:p>
            <a:pPr lvl="3">
              <a:defRPr sz="1800"/>
            </a:pPr>
            <a:r>
              <a:rPr sz="2800"/>
              <a:t>Fjerde niveau</a:t>
            </a:r>
          </a:p>
          <a:p>
            <a:pPr lvl="4">
              <a:defRPr sz="1800"/>
            </a:pPr>
            <a:r>
              <a:rPr sz="2800"/>
              <a:t>Femte niveau</a:t>
            </a:r>
          </a:p>
        </p:txBody>
      </p:sp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Klik for at redigere titeltypografien i masteren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Rediger teksttypografien i masteren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Klik for at redigere titeltypografien i masteren</a:t>
            </a:r>
          </a:p>
        </p:txBody>
      </p:sp>
      <p:sp>
        <p:nvSpPr>
          <p:cNvPr id="27" name="Shape 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839787" y="0"/>
            <a:ext cx="3932239" cy="2057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Klik for at redigere titeltypografien i masteren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5183187" y="987425"/>
            <a:ext cx="6172201" cy="587057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 lvl="0">
              <a:defRPr sz="1800"/>
            </a:pPr>
            <a:r>
              <a:rPr sz="3200"/>
              <a:t>Rediger teksttypografien i masteren</a:t>
            </a:r>
          </a:p>
          <a:p>
            <a:pPr lvl="1">
              <a:defRPr sz="1800"/>
            </a:pPr>
            <a:r>
              <a:rPr sz="3200"/>
              <a:t>Andet niveau</a:t>
            </a:r>
          </a:p>
          <a:p>
            <a:pPr lvl="2">
              <a:defRPr sz="1800"/>
            </a:pPr>
            <a:r>
              <a:rPr sz="3200"/>
              <a:t>Tredje niveau</a:t>
            </a:r>
          </a:p>
          <a:p>
            <a:pPr lvl="3">
              <a:defRPr sz="1800"/>
            </a:pPr>
            <a:r>
              <a:rPr sz="3200"/>
              <a:t>Fjerde niveau</a:t>
            </a:r>
          </a:p>
          <a:p>
            <a:pPr lvl="4">
              <a:defRPr sz="1800"/>
            </a:pPr>
            <a:r>
              <a:rPr sz="3200"/>
              <a:t>Femte niveau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839787" y="0"/>
            <a:ext cx="3932239" cy="2057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Klik for at redigere titeltypografien i masteren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xfrm>
            <a:off x="839787" y="2057400"/>
            <a:ext cx="3932239" cy="4800600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</a:lstStyle>
          <a:p>
            <a:pPr lvl="0">
              <a:defRPr sz="1800"/>
            </a:pPr>
            <a:r>
              <a:rPr sz="1600"/>
              <a:t>Rediger teksttypografien i masteren</a:t>
            </a:r>
          </a:p>
        </p:txBody>
      </p:sp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38200" y="230187"/>
            <a:ext cx="10515600" cy="159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lvl="0">
              <a:defRPr sz="1800"/>
            </a:pPr>
            <a:r>
              <a:rPr sz="4400"/>
              <a:t>Klik for at redigere titeltypografien i masteren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5032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lvl="0">
              <a:defRPr sz="1800"/>
            </a:pPr>
            <a:r>
              <a:rPr sz="2800"/>
              <a:t>Rediger teksttypografien i masteren</a:t>
            </a:r>
          </a:p>
          <a:p>
            <a:pPr lvl="1">
              <a:defRPr sz="1800"/>
            </a:pPr>
            <a:r>
              <a:rPr sz="2800"/>
              <a:t>Andet niveau</a:t>
            </a:r>
          </a:p>
          <a:p>
            <a:pPr lvl="2">
              <a:defRPr sz="1800"/>
            </a:pPr>
            <a:r>
              <a:rPr sz="2800"/>
              <a:t>Tredje niveau</a:t>
            </a:r>
          </a:p>
          <a:p>
            <a:pPr lvl="3">
              <a:defRPr sz="1800"/>
            </a:pPr>
            <a:r>
              <a:rPr sz="2800"/>
              <a:t>Fjerde niveau</a:t>
            </a:r>
          </a:p>
          <a:p>
            <a:pPr lvl="4">
              <a:defRPr sz="1800"/>
            </a:pPr>
            <a:r>
              <a:rPr sz="2800"/>
              <a:t>Femte niveau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8610600" y="6404292"/>
            <a:ext cx="27432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>
        <a:lnSpc>
          <a:spcPct val="90000"/>
        </a:lnSpc>
        <a:defRPr sz="4400">
          <a:latin typeface="Calibri"/>
          <a:ea typeface="Calibri"/>
          <a:cs typeface="Calibri"/>
          <a:sym typeface="Calibri"/>
        </a:defRPr>
      </a:lvl1pPr>
      <a:lvl2pPr>
        <a:lnSpc>
          <a:spcPct val="90000"/>
        </a:lnSpc>
        <a:defRPr sz="4400">
          <a:latin typeface="Calibri"/>
          <a:ea typeface="Calibri"/>
          <a:cs typeface="Calibri"/>
          <a:sym typeface="Calibri"/>
        </a:defRPr>
      </a:lvl2pPr>
      <a:lvl3pPr>
        <a:lnSpc>
          <a:spcPct val="90000"/>
        </a:lnSpc>
        <a:defRPr sz="4400">
          <a:latin typeface="Calibri"/>
          <a:ea typeface="Calibri"/>
          <a:cs typeface="Calibri"/>
          <a:sym typeface="Calibri"/>
        </a:defRPr>
      </a:lvl3pPr>
      <a:lvl4pPr>
        <a:lnSpc>
          <a:spcPct val="90000"/>
        </a:lnSpc>
        <a:defRPr sz="4400">
          <a:latin typeface="Calibri"/>
          <a:ea typeface="Calibri"/>
          <a:cs typeface="Calibri"/>
          <a:sym typeface="Calibri"/>
        </a:defRPr>
      </a:lvl4pPr>
      <a:lvl5pPr>
        <a:lnSpc>
          <a:spcPct val="90000"/>
        </a:lnSpc>
        <a:defRPr sz="4400">
          <a:latin typeface="Calibri"/>
          <a:ea typeface="Calibri"/>
          <a:cs typeface="Calibri"/>
          <a:sym typeface="Calibri"/>
        </a:defRPr>
      </a:lvl5pPr>
      <a:lvl6pPr>
        <a:lnSpc>
          <a:spcPct val="90000"/>
        </a:lnSpc>
        <a:defRPr sz="4400">
          <a:latin typeface="Calibri"/>
          <a:ea typeface="Calibri"/>
          <a:cs typeface="Calibri"/>
          <a:sym typeface="Calibri"/>
        </a:defRPr>
      </a:lvl6pPr>
      <a:lvl7pPr>
        <a:lnSpc>
          <a:spcPct val="90000"/>
        </a:lnSpc>
        <a:defRPr sz="4400">
          <a:latin typeface="Calibri"/>
          <a:ea typeface="Calibri"/>
          <a:cs typeface="Calibri"/>
          <a:sym typeface="Calibri"/>
        </a:defRPr>
      </a:lvl7pPr>
      <a:lvl8pPr>
        <a:lnSpc>
          <a:spcPct val="90000"/>
        </a:lnSpc>
        <a:defRPr sz="4400">
          <a:latin typeface="Calibri"/>
          <a:ea typeface="Calibri"/>
          <a:cs typeface="Calibri"/>
          <a:sym typeface="Calibri"/>
        </a:defRPr>
      </a:lvl8pPr>
      <a:lvl9pPr>
        <a:lnSpc>
          <a:spcPct val="90000"/>
        </a:lnSpc>
        <a:defRPr sz="4400">
          <a:latin typeface="Calibri"/>
          <a:ea typeface="Calibri"/>
          <a:cs typeface="Calibri"/>
          <a:sym typeface="Calibri"/>
        </a:defRPr>
      </a:lvl9pPr>
    </p:titleStyle>
    <p:bodyStyle>
      <a:lvl1pPr marL="228600" indent="-2286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1pPr>
      <a:lvl2pPr marL="723900" indent="-2667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2pPr>
      <a:lvl3pPr marL="1234439" indent="-320039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3pPr>
      <a:lvl4pPr marL="1727200" indent="-3556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4pPr>
      <a:lvl5pPr marL="2184400" indent="-3556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5pPr>
      <a:lvl6pPr marL="2641600" indent="-3556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6pPr>
      <a:lvl7pPr marL="3098800" indent="-3556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7pPr>
      <a:lvl8pPr marL="3556000" indent="-3556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8pPr>
      <a:lvl9pPr marL="4013200" indent="-3556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9pPr>
    </p:bodyStyle>
    <p:otherStyle>
      <a:lvl1pPr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indent="4572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indent="9144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indent="13716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indent="18288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indent="22860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indent="27432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indent="32004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indent="36576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4" Type="http://schemas.openxmlformats.org/officeDocument/2006/relationships/image" Target="../media/image36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8" name="Shape 58"/>
          <p:cNvSpPr>
            <a:spLocks noGrp="1"/>
          </p:cNvSpPr>
          <p:nvPr>
            <p:ph type="body" idx="1"/>
          </p:nvPr>
        </p:nvSpPr>
        <p:spPr>
          <a:xfrm>
            <a:off x="1524000" y="3602037"/>
            <a:ext cx="9144000" cy="1655762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pic>
        <p:nvPicPr>
          <p:cNvPr id="59" name="image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0"/>
            <a:ext cx="1219200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/>
          <p:nvPr/>
        </p:nvSpPr>
        <p:spPr>
          <a:xfrm>
            <a:off x="4539915" y="6219564"/>
            <a:ext cx="748868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Group: Tina Wang, Patrick Tawill, Waldemar Schuppli &amp; Sofie Juel</a:t>
            </a:r>
          </a:p>
        </p:txBody>
      </p:sp>
      <p:sp>
        <p:nvSpPr>
          <p:cNvPr id="61" name="Shape 61"/>
          <p:cNvSpPr/>
          <p:nvPr/>
        </p:nvSpPr>
        <p:spPr>
          <a:xfrm>
            <a:off x="4539915" y="4881591"/>
            <a:ext cx="636642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A hedonic pricing model on Airbnb listings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10</a:t>
            </a:fld>
            <a:endParaRPr sz="1200">
              <a:solidFill>
                <a:srgbClr val="888888"/>
              </a:solidFill>
            </a:endParaRPr>
          </a:p>
        </p:txBody>
      </p:sp>
      <p:pic>
        <p:nvPicPr>
          <p:cNvPr id="92" name="Screen Shot 2018-03-14 at 1.42.40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35410" y="-92279"/>
            <a:ext cx="14728538" cy="70425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xfrm>
            <a:off x="469899" y="2632798"/>
            <a:ext cx="10418235" cy="1592404"/>
          </a:xfrm>
          <a:prstGeom prst="rect">
            <a:avLst/>
          </a:prstGeom>
        </p:spPr>
        <p:txBody>
          <a:bodyPr/>
          <a:lstStyle>
            <a:lvl1pPr>
              <a:defRPr sz="59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900">
                <a:solidFill>
                  <a:srgbClr val="FFFFFF"/>
                </a:solidFill>
              </a:rPr>
              <a:t>Neighbourhoods in Copenhagen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roup 313"/>
          <p:cNvGrpSpPr/>
          <p:nvPr/>
        </p:nvGrpSpPr>
        <p:grpSpPr>
          <a:xfrm>
            <a:off x="35002" y="189000"/>
            <a:ext cx="12121997" cy="6480000"/>
            <a:chOff x="0" y="0"/>
            <a:chExt cx="12121995" cy="6479999"/>
          </a:xfrm>
          <a:solidFill>
            <a:schemeClr val="bg2">
              <a:lumMod val="75000"/>
            </a:schemeClr>
          </a:solidFill>
        </p:grpSpPr>
        <p:sp>
          <p:nvSpPr>
            <p:cNvPr id="96" name="Shape 96"/>
            <p:cNvSpPr/>
            <p:nvPr/>
          </p:nvSpPr>
          <p:spPr>
            <a:xfrm>
              <a:off x="6499484" y="124859"/>
              <a:ext cx="5622512" cy="2227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72" y="16000"/>
                  </a:moveTo>
                  <a:lnTo>
                    <a:pt x="6822" y="16000"/>
                  </a:lnTo>
                  <a:lnTo>
                    <a:pt x="6855" y="15874"/>
                  </a:lnTo>
                  <a:lnTo>
                    <a:pt x="6772" y="15874"/>
                  </a:lnTo>
                  <a:lnTo>
                    <a:pt x="6772" y="16000"/>
                  </a:lnTo>
                  <a:close/>
                  <a:moveTo>
                    <a:pt x="15028" y="15747"/>
                  </a:moveTo>
                  <a:lnTo>
                    <a:pt x="14995" y="15874"/>
                  </a:lnTo>
                  <a:lnTo>
                    <a:pt x="15028" y="15874"/>
                  </a:lnTo>
                  <a:lnTo>
                    <a:pt x="15028" y="15747"/>
                  </a:lnTo>
                  <a:close/>
                  <a:moveTo>
                    <a:pt x="2168" y="19789"/>
                  </a:moveTo>
                  <a:lnTo>
                    <a:pt x="2168" y="19916"/>
                  </a:lnTo>
                  <a:lnTo>
                    <a:pt x="2218" y="19916"/>
                  </a:lnTo>
                  <a:lnTo>
                    <a:pt x="2218" y="19789"/>
                  </a:lnTo>
                  <a:lnTo>
                    <a:pt x="2168" y="19789"/>
                  </a:lnTo>
                  <a:close/>
                  <a:moveTo>
                    <a:pt x="1101" y="12337"/>
                  </a:moveTo>
                  <a:lnTo>
                    <a:pt x="1067" y="12337"/>
                  </a:lnTo>
                  <a:lnTo>
                    <a:pt x="1067" y="12463"/>
                  </a:lnTo>
                  <a:lnTo>
                    <a:pt x="1101" y="12463"/>
                  </a:lnTo>
                  <a:lnTo>
                    <a:pt x="1101" y="12337"/>
                  </a:lnTo>
                  <a:close/>
                  <a:moveTo>
                    <a:pt x="4403" y="17474"/>
                  </a:moveTo>
                  <a:lnTo>
                    <a:pt x="4437" y="17347"/>
                  </a:lnTo>
                  <a:lnTo>
                    <a:pt x="4403" y="17347"/>
                  </a:lnTo>
                  <a:lnTo>
                    <a:pt x="4403" y="17474"/>
                  </a:lnTo>
                  <a:close/>
                  <a:moveTo>
                    <a:pt x="13877" y="6232"/>
                  </a:moveTo>
                  <a:lnTo>
                    <a:pt x="13827" y="6232"/>
                  </a:lnTo>
                  <a:lnTo>
                    <a:pt x="13827" y="6358"/>
                  </a:lnTo>
                  <a:lnTo>
                    <a:pt x="13877" y="6358"/>
                  </a:lnTo>
                  <a:lnTo>
                    <a:pt x="13877" y="6232"/>
                  </a:lnTo>
                  <a:close/>
                  <a:moveTo>
                    <a:pt x="1585" y="7326"/>
                  </a:moveTo>
                  <a:lnTo>
                    <a:pt x="1551" y="7326"/>
                  </a:lnTo>
                  <a:lnTo>
                    <a:pt x="1551" y="7453"/>
                  </a:lnTo>
                  <a:lnTo>
                    <a:pt x="1585" y="7453"/>
                  </a:lnTo>
                  <a:lnTo>
                    <a:pt x="1585" y="7326"/>
                  </a:lnTo>
                  <a:close/>
                  <a:moveTo>
                    <a:pt x="17697" y="12211"/>
                  </a:moveTo>
                  <a:lnTo>
                    <a:pt x="17697" y="12337"/>
                  </a:lnTo>
                  <a:lnTo>
                    <a:pt x="17747" y="12337"/>
                  </a:lnTo>
                  <a:lnTo>
                    <a:pt x="17747" y="12211"/>
                  </a:lnTo>
                  <a:lnTo>
                    <a:pt x="17697" y="12211"/>
                  </a:lnTo>
                  <a:close/>
                  <a:moveTo>
                    <a:pt x="14945" y="15747"/>
                  </a:moveTo>
                  <a:lnTo>
                    <a:pt x="14845" y="15747"/>
                  </a:lnTo>
                  <a:lnTo>
                    <a:pt x="14845" y="15874"/>
                  </a:lnTo>
                  <a:lnTo>
                    <a:pt x="14945" y="15874"/>
                  </a:lnTo>
                  <a:lnTo>
                    <a:pt x="14945" y="15747"/>
                  </a:lnTo>
                  <a:close/>
                  <a:moveTo>
                    <a:pt x="5321" y="16000"/>
                  </a:moveTo>
                  <a:lnTo>
                    <a:pt x="5321" y="15874"/>
                  </a:lnTo>
                  <a:lnTo>
                    <a:pt x="5271" y="15874"/>
                  </a:lnTo>
                  <a:lnTo>
                    <a:pt x="5271" y="16000"/>
                  </a:lnTo>
                  <a:lnTo>
                    <a:pt x="5321" y="16000"/>
                  </a:lnTo>
                  <a:close/>
                  <a:moveTo>
                    <a:pt x="8356" y="4884"/>
                  </a:moveTo>
                  <a:lnTo>
                    <a:pt x="8406" y="4884"/>
                  </a:lnTo>
                  <a:lnTo>
                    <a:pt x="8406" y="4758"/>
                  </a:lnTo>
                  <a:lnTo>
                    <a:pt x="8356" y="4758"/>
                  </a:lnTo>
                  <a:lnTo>
                    <a:pt x="8356" y="4884"/>
                  </a:lnTo>
                  <a:close/>
                  <a:moveTo>
                    <a:pt x="3002" y="8042"/>
                  </a:moveTo>
                  <a:lnTo>
                    <a:pt x="3002" y="8168"/>
                  </a:lnTo>
                  <a:lnTo>
                    <a:pt x="3036" y="8168"/>
                  </a:lnTo>
                  <a:lnTo>
                    <a:pt x="3036" y="8042"/>
                  </a:lnTo>
                  <a:lnTo>
                    <a:pt x="3002" y="8042"/>
                  </a:lnTo>
                  <a:close/>
                  <a:moveTo>
                    <a:pt x="8406" y="4505"/>
                  </a:moveTo>
                  <a:lnTo>
                    <a:pt x="8406" y="4632"/>
                  </a:lnTo>
                  <a:lnTo>
                    <a:pt x="8457" y="4632"/>
                  </a:lnTo>
                  <a:lnTo>
                    <a:pt x="8457" y="4505"/>
                  </a:lnTo>
                  <a:lnTo>
                    <a:pt x="8406" y="4505"/>
                  </a:lnTo>
                  <a:close/>
                  <a:moveTo>
                    <a:pt x="20883" y="8800"/>
                  </a:moveTo>
                  <a:lnTo>
                    <a:pt x="20883" y="8926"/>
                  </a:lnTo>
                  <a:lnTo>
                    <a:pt x="20933" y="8926"/>
                  </a:lnTo>
                  <a:lnTo>
                    <a:pt x="20883" y="8800"/>
                  </a:lnTo>
                  <a:close/>
                  <a:moveTo>
                    <a:pt x="21417" y="9263"/>
                  </a:moveTo>
                  <a:lnTo>
                    <a:pt x="21366" y="9263"/>
                  </a:lnTo>
                  <a:lnTo>
                    <a:pt x="21366" y="9137"/>
                  </a:lnTo>
                  <a:lnTo>
                    <a:pt x="21266" y="9137"/>
                  </a:lnTo>
                  <a:lnTo>
                    <a:pt x="21266" y="9053"/>
                  </a:lnTo>
                  <a:lnTo>
                    <a:pt x="21233" y="9053"/>
                  </a:lnTo>
                  <a:lnTo>
                    <a:pt x="21183" y="9137"/>
                  </a:lnTo>
                  <a:lnTo>
                    <a:pt x="21083" y="9137"/>
                  </a:lnTo>
                  <a:lnTo>
                    <a:pt x="21083" y="8926"/>
                  </a:lnTo>
                  <a:lnTo>
                    <a:pt x="20933" y="8926"/>
                  </a:lnTo>
                  <a:lnTo>
                    <a:pt x="20933" y="9053"/>
                  </a:lnTo>
                  <a:lnTo>
                    <a:pt x="20983" y="9053"/>
                  </a:lnTo>
                  <a:lnTo>
                    <a:pt x="21033" y="9137"/>
                  </a:lnTo>
                  <a:lnTo>
                    <a:pt x="20983" y="9137"/>
                  </a:lnTo>
                  <a:lnTo>
                    <a:pt x="20983" y="9389"/>
                  </a:lnTo>
                  <a:lnTo>
                    <a:pt x="20933" y="9389"/>
                  </a:lnTo>
                  <a:lnTo>
                    <a:pt x="20933" y="9263"/>
                  </a:lnTo>
                  <a:lnTo>
                    <a:pt x="20883" y="9263"/>
                  </a:lnTo>
                  <a:lnTo>
                    <a:pt x="20883" y="9137"/>
                  </a:lnTo>
                  <a:lnTo>
                    <a:pt x="20933" y="9137"/>
                  </a:lnTo>
                  <a:lnTo>
                    <a:pt x="20933" y="9053"/>
                  </a:lnTo>
                  <a:lnTo>
                    <a:pt x="20883" y="9053"/>
                  </a:lnTo>
                  <a:lnTo>
                    <a:pt x="20883" y="8926"/>
                  </a:lnTo>
                  <a:lnTo>
                    <a:pt x="20833" y="8926"/>
                  </a:lnTo>
                  <a:lnTo>
                    <a:pt x="20833" y="8674"/>
                  </a:lnTo>
                  <a:lnTo>
                    <a:pt x="20749" y="8547"/>
                  </a:lnTo>
                  <a:lnTo>
                    <a:pt x="20699" y="8547"/>
                  </a:lnTo>
                  <a:lnTo>
                    <a:pt x="20699" y="8421"/>
                  </a:lnTo>
                  <a:lnTo>
                    <a:pt x="20599" y="8421"/>
                  </a:lnTo>
                  <a:lnTo>
                    <a:pt x="20599" y="8295"/>
                  </a:lnTo>
                  <a:lnTo>
                    <a:pt x="20499" y="8295"/>
                  </a:lnTo>
                  <a:lnTo>
                    <a:pt x="20499" y="8168"/>
                  </a:lnTo>
                  <a:lnTo>
                    <a:pt x="20399" y="8168"/>
                  </a:lnTo>
                  <a:lnTo>
                    <a:pt x="20399" y="8042"/>
                  </a:lnTo>
                  <a:lnTo>
                    <a:pt x="20299" y="8042"/>
                  </a:lnTo>
                  <a:lnTo>
                    <a:pt x="20299" y="7916"/>
                  </a:lnTo>
                  <a:lnTo>
                    <a:pt x="20266" y="7916"/>
                  </a:lnTo>
                  <a:lnTo>
                    <a:pt x="20216" y="7832"/>
                  </a:lnTo>
                  <a:lnTo>
                    <a:pt x="20166" y="7832"/>
                  </a:lnTo>
                  <a:lnTo>
                    <a:pt x="20116" y="7705"/>
                  </a:lnTo>
                  <a:lnTo>
                    <a:pt x="20116" y="7832"/>
                  </a:lnTo>
                  <a:lnTo>
                    <a:pt x="20065" y="7832"/>
                  </a:lnTo>
                  <a:lnTo>
                    <a:pt x="20065" y="7705"/>
                  </a:lnTo>
                  <a:lnTo>
                    <a:pt x="20015" y="7705"/>
                  </a:lnTo>
                  <a:lnTo>
                    <a:pt x="19965" y="7579"/>
                  </a:lnTo>
                  <a:lnTo>
                    <a:pt x="19782" y="7579"/>
                  </a:lnTo>
                  <a:lnTo>
                    <a:pt x="19782" y="7453"/>
                  </a:lnTo>
                  <a:lnTo>
                    <a:pt x="19432" y="7453"/>
                  </a:lnTo>
                  <a:lnTo>
                    <a:pt x="19432" y="7326"/>
                  </a:lnTo>
                  <a:lnTo>
                    <a:pt x="19382" y="7326"/>
                  </a:lnTo>
                  <a:lnTo>
                    <a:pt x="19382" y="7453"/>
                  </a:lnTo>
                  <a:lnTo>
                    <a:pt x="19332" y="7453"/>
                  </a:lnTo>
                  <a:lnTo>
                    <a:pt x="19332" y="7326"/>
                  </a:lnTo>
                  <a:lnTo>
                    <a:pt x="19148" y="7326"/>
                  </a:lnTo>
                  <a:lnTo>
                    <a:pt x="19148" y="7200"/>
                  </a:lnTo>
                  <a:lnTo>
                    <a:pt x="19048" y="7200"/>
                  </a:lnTo>
                  <a:lnTo>
                    <a:pt x="19048" y="7579"/>
                  </a:lnTo>
                  <a:lnTo>
                    <a:pt x="19098" y="7579"/>
                  </a:lnTo>
                  <a:lnTo>
                    <a:pt x="19098" y="7916"/>
                  </a:lnTo>
                  <a:lnTo>
                    <a:pt x="19048" y="7916"/>
                  </a:lnTo>
                  <a:lnTo>
                    <a:pt x="19048" y="8042"/>
                  </a:lnTo>
                  <a:lnTo>
                    <a:pt x="18898" y="8042"/>
                  </a:lnTo>
                  <a:lnTo>
                    <a:pt x="18898" y="7832"/>
                  </a:lnTo>
                  <a:lnTo>
                    <a:pt x="18764" y="7832"/>
                  </a:lnTo>
                  <a:lnTo>
                    <a:pt x="18764" y="7579"/>
                  </a:lnTo>
                  <a:lnTo>
                    <a:pt x="17931" y="7579"/>
                  </a:lnTo>
                  <a:lnTo>
                    <a:pt x="17931" y="8042"/>
                  </a:lnTo>
                  <a:lnTo>
                    <a:pt x="17897" y="8042"/>
                  </a:lnTo>
                  <a:lnTo>
                    <a:pt x="17897" y="8168"/>
                  </a:lnTo>
                  <a:lnTo>
                    <a:pt x="17847" y="8168"/>
                  </a:lnTo>
                  <a:lnTo>
                    <a:pt x="17897" y="8042"/>
                  </a:lnTo>
                  <a:lnTo>
                    <a:pt x="17897" y="7832"/>
                  </a:lnTo>
                  <a:lnTo>
                    <a:pt x="17847" y="7832"/>
                  </a:lnTo>
                  <a:lnTo>
                    <a:pt x="17847" y="7579"/>
                  </a:lnTo>
                  <a:lnTo>
                    <a:pt x="17747" y="7579"/>
                  </a:lnTo>
                  <a:lnTo>
                    <a:pt x="17697" y="7453"/>
                  </a:lnTo>
                  <a:lnTo>
                    <a:pt x="17697" y="7326"/>
                  </a:lnTo>
                  <a:lnTo>
                    <a:pt x="17747" y="7200"/>
                  </a:lnTo>
                  <a:lnTo>
                    <a:pt x="17747" y="6947"/>
                  </a:lnTo>
                  <a:lnTo>
                    <a:pt x="17647" y="6947"/>
                  </a:lnTo>
                  <a:lnTo>
                    <a:pt x="17597" y="6821"/>
                  </a:lnTo>
                  <a:lnTo>
                    <a:pt x="17547" y="6821"/>
                  </a:lnTo>
                  <a:lnTo>
                    <a:pt x="17497" y="6695"/>
                  </a:lnTo>
                  <a:lnTo>
                    <a:pt x="16963" y="6695"/>
                  </a:lnTo>
                  <a:lnTo>
                    <a:pt x="16963" y="6821"/>
                  </a:lnTo>
                  <a:lnTo>
                    <a:pt x="16730" y="6821"/>
                  </a:lnTo>
                  <a:lnTo>
                    <a:pt x="16730" y="6695"/>
                  </a:lnTo>
                  <a:lnTo>
                    <a:pt x="16680" y="6695"/>
                  </a:lnTo>
                  <a:lnTo>
                    <a:pt x="16680" y="6568"/>
                  </a:lnTo>
                  <a:lnTo>
                    <a:pt x="16629" y="6568"/>
                  </a:lnTo>
                  <a:lnTo>
                    <a:pt x="16579" y="6484"/>
                  </a:lnTo>
                  <a:lnTo>
                    <a:pt x="16529" y="6568"/>
                  </a:lnTo>
                  <a:lnTo>
                    <a:pt x="16529" y="6484"/>
                  </a:lnTo>
                  <a:lnTo>
                    <a:pt x="16396" y="6484"/>
                  </a:lnTo>
                  <a:lnTo>
                    <a:pt x="16396" y="6358"/>
                  </a:lnTo>
                  <a:lnTo>
                    <a:pt x="16346" y="6358"/>
                  </a:lnTo>
                  <a:lnTo>
                    <a:pt x="16346" y="6232"/>
                  </a:lnTo>
                  <a:lnTo>
                    <a:pt x="16396" y="6232"/>
                  </a:lnTo>
                  <a:lnTo>
                    <a:pt x="16446" y="6358"/>
                  </a:lnTo>
                  <a:lnTo>
                    <a:pt x="16446" y="6105"/>
                  </a:lnTo>
                  <a:lnTo>
                    <a:pt x="16346" y="6105"/>
                  </a:lnTo>
                  <a:lnTo>
                    <a:pt x="16346" y="5979"/>
                  </a:lnTo>
                  <a:lnTo>
                    <a:pt x="16096" y="5979"/>
                  </a:lnTo>
                  <a:lnTo>
                    <a:pt x="16046" y="6105"/>
                  </a:lnTo>
                  <a:lnTo>
                    <a:pt x="15962" y="6358"/>
                  </a:lnTo>
                  <a:lnTo>
                    <a:pt x="15912" y="6358"/>
                  </a:lnTo>
                  <a:lnTo>
                    <a:pt x="15862" y="6484"/>
                  </a:lnTo>
                  <a:lnTo>
                    <a:pt x="15862" y="6358"/>
                  </a:lnTo>
                  <a:lnTo>
                    <a:pt x="15812" y="6358"/>
                  </a:lnTo>
                  <a:lnTo>
                    <a:pt x="15862" y="6232"/>
                  </a:lnTo>
                  <a:lnTo>
                    <a:pt x="15912" y="6232"/>
                  </a:lnTo>
                  <a:lnTo>
                    <a:pt x="15912" y="6105"/>
                  </a:lnTo>
                  <a:lnTo>
                    <a:pt x="16046" y="6105"/>
                  </a:lnTo>
                  <a:lnTo>
                    <a:pt x="16046" y="5979"/>
                  </a:lnTo>
                  <a:lnTo>
                    <a:pt x="15996" y="5853"/>
                  </a:lnTo>
                  <a:lnTo>
                    <a:pt x="15862" y="5853"/>
                  </a:lnTo>
                  <a:lnTo>
                    <a:pt x="15862" y="5979"/>
                  </a:lnTo>
                  <a:lnTo>
                    <a:pt x="15812" y="5979"/>
                  </a:lnTo>
                  <a:lnTo>
                    <a:pt x="15812" y="6105"/>
                  </a:lnTo>
                  <a:lnTo>
                    <a:pt x="15712" y="6105"/>
                  </a:lnTo>
                  <a:lnTo>
                    <a:pt x="15712" y="5979"/>
                  </a:lnTo>
                  <a:lnTo>
                    <a:pt x="15762" y="5979"/>
                  </a:lnTo>
                  <a:lnTo>
                    <a:pt x="15762" y="6105"/>
                  </a:lnTo>
                  <a:lnTo>
                    <a:pt x="15812" y="5979"/>
                  </a:lnTo>
                  <a:lnTo>
                    <a:pt x="15812" y="5853"/>
                  </a:lnTo>
                  <a:lnTo>
                    <a:pt x="15712" y="5853"/>
                  </a:lnTo>
                  <a:lnTo>
                    <a:pt x="15662" y="5726"/>
                  </a:lnTo>
                  <a:lnTo>
                    <a:pt x="15379" y="5726"/>
                  </a:lnTo>
                  <a:lnTo>
                    <a:pt x="15379" y="5600"/>
                  </a:lnTo>
                  <a:lnTo>
                    <a:pt x="15278" y="5600"/>
                  </a:lnTo>
                  <a:lnTo>
                    <a:pt x="15278" y="5726"/>
                  </a:lnTo>
                  <a:lnTo>
                    <a:pt x="15328" y="5726"/>
                  </a:lnTo>
                  <a:lnTo>
                    <a:pt x="15328" y="5853"/>
                  </a:lnTo>
                  <a:lnTo>
                    <a:pt x="15128" y="5853"/>
                  </a:lnTo>
                  <a:lnTo>
                    <a:pt x="15078" y="5979"/>
                  </a:lnTo>
                  <a:lnTo>
                    <a:pt x="15078" y="6105"/>
                  </a:lnTo>
                  <a:lnTo>
                    <a:pt x="15128" y="6105"/>
                  </a:lnTo>
                  <a:lnTo>
                    <a:pt x="15178" y="5979"/>
                  </a:lnTo>
                  <a:lnTo>
                    <a:pt x="15228" y="6105"/>
                  </a:lnTo>
                  <a:lnTo>
                    <a:pt x="15178" y="6105"/>
                  </a:lnTo>
                  <a:lnTo>
                    <a:pt x="15178" y="6484"/>
                  </a:lnTo>
                  <a:lnTo>
                    <a:pt x="14945" y="6484"/>
                  </a:lnTo>
                  <a:lnTo>
                    <a:pt x="14945" y="6695"/>
                  </a:lnTo>
                  <a:lnTo>
                    <a:pt x="14895" y="6568"/>
                  </a:lnTo>
                  <a:lnTo>
                    <a:pt x="14845" y="6484"/>
                  </a:lnTo>
                  <a:lnTo>
                    <a:pt x="14511" y="6484"/>
                  </a:lnTo>
                  <a:lnTo>
                    <a:pt x="14511" y="6568"/>
                  </a:lnTo>
                  <a:lnTo>
                    <a:pt x="14461" y="6484"/>
                  </a:lnTo>
                  <a:lnTo>
                    <a:pt x="14311" y="6484"/>
                  </a:lnTo>
                  <a:lnTo>
                    <a:pt x="14311" y="6232"/>
                  </a:lnTo>
                  <a:lnTo>
                    <a:pt x="14261" y="6232"/>
                  </a:lnTo>
                  <a:lnTo>
                    <a:pt x="14211" y="6358"/>
                  </a:lnTo>
                  <a:lnTo>
                    <a:pt x="14211" y="6695"/>
                  </a:lnTo>
                  <a:lnTo>
                    <a:pt x="14161" y="6695"/>
                  </a:lnTo>
                  <a:lnTo>
                    <a:pt x="14061" y="6947"/>
                  </a:lnTo>
                  <a:lnTo>
                    <a:pt x="14061" y="6821"/>
                  </a:lnTo>
                  <a:lnTo>
                    <a:pt x="14027" y="6695"/>
                  </a:lnTo>
                  <a:lnTo>
                    <a:pt x="14027" y="6821"/>
                  </a:lnTo>
                  <a:lnTo>
                    <a:pt x="13977" y="6821"/>
                  </a:lnTo>
                  <a:lnTo>
                    <a:pt x="13977" y="6695"/>
                  </a:lnTo>
                  <a:lnTo>
                    <a:pt x="13877" y="6695"/>
                  </a:lnTo>
                  <a:lnTo>
                    <a:pt x="13877" y="6484"/>
                  </a:lnTo>
                  <a:lnTo>
                    <a:pt x="13777" y="6484"/>
                  </a:lnTo>
                  <a:lnTo>
                    <a:pt x="13777" y="6232"/>
                  </a:lnTo>
                  <a:lnTo>
                    <a:pt x="13727" y="6232"/>
                  </a:lnTo>
                  <a:lnTo>
                    <a:pt x="13727" y="6105"/>
                  </a:lnTo>
                  <a:lnTo>
                    <a:pt x="13677" y="6105"/>
                  </a:lnTo>
                  <a:lnTo>
                    <a:pt x="13677" y="5979"/>
                  </a:lnTo>
                  <a:lnTo>
                    <a:pt x="13577" y="5979"/>
                  </a:lnTo>
                  <a:lnTo>
                    <a:pt x="13577" y="5853"/>
                  </a:lnTo>
                  <a:lnTo>
                    <a:pt x="13544" y="5853"/>
                  </a:lnTo>
                  <a:lnTo>
                    <a:pt x="13544" y="6105"/>
                  </a:lnTo>
                  <a:lnTo>
                    <a:pt x="13494" y="5979"/>
                  </a:lnTo>
                  <a:lnTo>
                    <a:pt x="13344" y="5979"/>
                  </a:lnTo>
                  <a:lnTo>
                    <a:pt x="13344" y="5853"/>
                  </a:lnTo>
                  <a:lnTo>
                    <a:pt x="13244" y="5853"/>
                  </a:lnTo>
                  <a:lnTo>
                    <a:pt x="13194" y="5726"/>
                  </a:lnTo>
                  <a:lnTo>
                    <a:pt x="13010" y="5726"/>
                  </a:lnTo>
                  <a:lnTo>
                    <a:pt x="13010" y="5600"/>
                  </a:lnTo>
                  <a:lnTo>
                    <a:pt x="12610" y="5600"/>
                  </a:lnTo>
                  <a:lnTo>
                    <a:pt x="12576" y="5474"/>
                  </a:lnTo>
                  <a:lnTo>
                    <a:pt x="12526" y="5474"/>
                  </a:lnTo>
                  <a:lnTo>
                    <a:pt x="12476" y="5347"/>
                  </a:lnTo>
                  <a:lnTo>
                    <a:pt x="12576" y="5347"/>
                  </a:lnTo>
                  <a:lnTo>
                    <a:pt x="12526" y="5263"/>
                  </a:lnTo>
                  <a:lnTo>
                    <a:pt x="12276" y="5263"/>
                  </a:lnTo>
                  <a:lnTo>
                    <a:pt x="12276" y="5137"/>
                  </a:lnTo>
                  <a:lnTo>
                    <a:pt x="12043" y="5137"/>
                  </a:lnTo>
                  <a:lnTo>
                    <a:pt x="12043" y="5263"/>
                  </a:lnTo>
                  <a:lnTo>
                    <a:pt x="11842" y="5263"/>
                  </a:lnTo>
                  <a:lnTo>
                    <a:pt x="11842" y="5347"/>
                  </a:lnTo>
                  <a:lnTo>
                    <a:pt x="11792" y="5347"/>
                  </a:lnTo>
                  <a:lnTo>
                    <a:pt x="11842" y="5263"/>
                  </a:lnTo>
                  <a:lnTo>
                    <a:pt x="11842" y="5137"/>
                  </a:lnTo>
                  <a:lnTo>
                    <a:pt x="11559" y="5137"/>
                  </a:lnTo>
                  <a:lnTo>
                    <a:pt x="11509" y="5011"/>
                  </a:lnTo>
                  <a:lnTo>
                    <a:pt x="11409" y="5011"/>
                  </a:lnTo>
                  <a:lnTo>
                    <a:pt x="11409" y="5137"/>
                  </a:lnTo>
                  <a:lnTo>
                    <a:pt x="11459" y="5137"/>
                  </a:lnTo>
                  <a:lnTo>
                    <a:pt x="11459" y="5263"/>
                  </a:lnTo>
                  <a:lnTo>
                    <a:pt x="11409" y="5263"/>
                  </a:lnTo>
                  <a:lnTo>
                    <a:pt x="11409" y="5347"/>
                  </a:lnTo>
                  <a:lnTo>
                    <a:pt x="11175" y="5347"/>
                  </a:lnTo>
                  <a:lnTo>
                    <a:pt x="11175" y="5474"/>
                  </a:lnTo>
                  <a:lnTo>
                    <a:pt x="10925" y="5474"/>
                  </a:lnTo>
                  <a:lnTo>
                    <a:pt x="10925" y="5600"/>
                  </a:lnTo>
                  <a:lnTo>
                    <a:pt x="10875" y="5600"/>
                  </a:lnTo>
                  <a:lnTo>
                    <a:pt x="10825" y="5726"/>
                  </a:lnTo>
                  <a:lnTo>
                    <a:pt x="10775" y="5726"/>
                  </a:lnTo>
                  <a:lnTo>
                    <a:pt x="10825" y="5600"/>
                  </a:lnTo>
                  <a:lnTo>
                    <a:pt x="10875" y="5600"/>
                  </a:lnTo>
                  <a:lnTo>
                    <a:pt x="10875" y="5347"/>
                  </a:lnTo>
                  <a:lnTo>
                    <a:pt x="11025" y="5347"/>
                  </a:lnTo>
                  <a:lnTo>
                    <a:pt x="11075" y="5263"/>
                  </a:lnTo>
                  <a:lnTo>
                    <a:pt x="11125" y="5263"/>
                  </a:lnTo>
                  <a:lnTo>
                    <a:pt x="11175" y="5137"/>
                  </a:lnTo>
                  <a:lnTo>
                    <a:pt x="11259" y="5137"/>
                  </a:lnTo>
                  <a:lnTo>
                    <a:pt x="11259" y="5011"/>
                  </a:lnTo>
                  <a:lnTo>
                    <a:pt x="11309" y="5011"/>
                  </a:lnTo>
                  <a:lnTo>
                    <a:pt x="11309" y="4884"/>
                  </a:lnTo>
                  <a:lnTo>
                    <a:pt x="11409" y="4884"/>
                  </a:lnTo>
                  <a:lnTo>
                    <a:pt x="11409" y="4758"/>
                  </a:lnTo>
                  <a:lnTo>
                    <a:pt x="11509" y="4758"/>
                  </a:lnTo>
                  <a:lnTo>
                    <a:pt x="11509" y="4632"/>
                  </a:lnTo>
                  <a:lnTo>
                    <a:pt x="11559" y="4632"/>
                  </a:lnTo>
                  <a:lnTo>
                    <a:pt x="11559" y="4505"/>
                  </a:lnTo>
                  <a:lnTo>
                    <a:pt x="11692" y="4505"/>
                  </a:lnTo>
                  <a:lnTo>
                    <a:pt x="11692" y="4379"/>
                  </a:lnTo>
                  <a:lnTo>
                    <a:pt x="11742" y="4379"/>
                  </a:lnTo>
                  <a:lnTo>
                    <a:pt x="11792" y="4253"/>
                  </a:lnTo>
                  <a:lnTo>
                    <a:pt x="11842" y="4253"/>
                  </a:lnTo>
                  <a:lnTo>
                    <a:pt x="11842" y="4126"/>
                  </a:lnTo>
                  <a:lnTo>
                    <a:pt x="11893" y="4126"/>
                  </a:lnTo>
                  <a:lnTo>
                    <a:pt x="11842" y="4042"/>
                  </a:lnTo>
                  <a:lnTo>
                    <a:pt x="11893" y="4042"/>
                  </a:lnTo>
                  <a:lnTo>
                    <a:pt x="11893" y="3789"/>
                  </a:lnTo>
                  <a:lnTo>
                    <a:pt x="11842" y="3789"/>
                  </a:lnTo>
                  <a:lnTo>
                    <a:pt x="11842" y="3537"/>
                  </a:lnTo>
                  <a:lnTo>
                    <a:pt x="11792" y="3663"/>
                  </a:lnTo>
                  <a:lnTo>
                    <a:pt x="11792" y="3789"/>
                  </a:lnTo>
                  <a:lnTo>
                    <a:pt x="11742" y="3789"/>
                  </a:lnTo>
                  <a:lnTo>
                    <a:pt x="11742" y="3916"/>
                  </a:lnTo>
                  <a:lnTo>
                    <a:pt x="11792" y="3916"/>
                  </a:lnTo>
                  <a:lnTo>
                    <a:pt x="11792" y="4042"/>
                  </a:lnTo>
                  <a:lnTo>
                    <a:pt x="11742" y="4042"/>
                  </a:lnTo>
                  <a:lnTo>
                    <a:pt x="11742" y="3916"/>
                  </a:lnTo>
                  <a:lnTo>
                    <a:pt x="11692" y="3916"/>
                  </a:lnTo>
                  <a:lnTo>
                    <a:pt x="11692" y="3789"/>
                  </a:lnTo>
                  <a:lnTo>
                    <a:pt x="11742" y="3789"/>
                  </a:lnTo>
                  <a:lnTo>
                    <a:pt x="11742" y="3537"/>
                  </a:lnTo>
                  <a:lnTo>
                    <a:pt x="11692" y="3411"/>
                  </a:lnTo>
                  <a:lnTo>
                    <a:pt x="11609" y="3411"/>
                  </a:lnTo>
                  <a:lnTo>
                    <a:pt x="11609" y="3284"/>
                  </a:lnTo>
                  <a:lnTo>
                    <a:pt x="11175" y="3284"/>
                  </a:lnTo>
                  <a:lnTo>
                    <a:pt x="11175" y="3411"/>
                  </a:lnTo>
                  <a:lnTo>
                    <a:pt x="11025" y="3411"/>
                  </a:lnTo>
                  <a:lnTo>
                    <a:pt x="11025" y="3158"/>
                  </a:lnTo>
                  <a:lnTo>
                    <a:pt x="10875" y="3158"/>
                  </a:lnTo>
                  <a:lnTo>
                    <a:pt x="10875" y="3032"/>
                  </a:lnTo>
                  <a:lnTo>
                    <a:pt x="10775" y="3032"/>
                  </a:lnTo>
                  <a:lnTo>
                    <a:pt x="10775" y="2905"/>
                  </a:lnTo>
                  <a:lnTo>
                    <a:pt x="10875" y="2905"/>
                  </a:lnTo>
                  <a:lnTo>
                    <a:pt x="10875" y="2821"/>
                  </a:lnTo>
                  <a:lnTo>
                    <a:pt x="10775" y="2821"/>
                  </a:lnTo>
                  <a:lnTo>
                    <a:pt x="10775" y="2695"/>
                  </a:lnTo>
                  <a:lnTo>
                    <a:pt x="10541" y="2695"/>
                  </a:lnTo>
                  <a:lnTo>
                    <a:pt x="10541" y="2821"/>
                  </a:lnTo>
                  <a:lnTo>
                    <a:pt x="10441" y="2821"/>
                  </a:lnTo>
                  <a:lnTo>
                    <a:pt x="10441" y="2905"/>
                  </a:lnTo>
                  <a:lnTo>
                    <a:pt x="10391" y="2905"/>
                  </a:lnTo>
                  <a:lnTo>
                    <a:pt x="10341" y="3032"/>
                  </a:lnTo>
                  <a:lnTo>
                    <a:pt x="10291" y="3032"/>
                  </a:lnTo>
                  <a:lnTo>
                    <a:pt x="10291" y="3158"/>
                  </a:lnTo>
                  <a:lnTo>
                    <a:pt x="10241" y="3158"/>
                  </a:lnTo>
                  <a:lnTo>
                    <a:pt x="10241" y="3284"/>
                  </a:lnTo>
                  <a:lnTo>
                    <a:pt x="10291" y="3284"/>
                  </a:lnTo>
                  <a:lnTo>
                    <a:pt x="10291" y="3411"/>
                  </a:lnTo>
                  <a:lnTo>
                    <a:pt x="10008" y="3411"/>
                  </a:lnTo>
                  <a:lnTo>
                    <a:pt x="10008" y="3537"/>
                  </a:lnTo>
                  <a:lnTo>
                    <a:pt x="10108" y="3537"/>
                  </a:lnTo>
                  <a:lnTo>
                    <a:pt x="10108" y="3663"/>
                  </a:lnTo>
                  <a:lnTo>
                    <a:pt x="10158" y="3663"/>
                  </a:lnTo>
                  <a:lnTo>
                    <a:pt x="10158" y="3789"/>
                  </a:lnTo>
                  <a:lnTo>
                    <a:pt x="10108" y="3916"/>
                  </a:lnTo>
                  <a:lnTo>
                    <a:pt x="10108" y="3663"/>
                  </a:lnTo>
                  <a:lnTo>
                    <a:pt x="10008" y="3663"/>
                  </a:lnTo>
                  <a:lnTo>
                    <a:pt x="10008" y="3537"/>
                  </a:lnTo>
                  <a:lnTo>
                    <a:pt x="9958" y="3663"/>
                  </a:lnTo>
                  <a:lnTo>
                    <a:pt x="9908" y="3663"/>
                  </a:lnTo>
                  <a:lnTo>
                    <a:pt x="9908" y="3789"/>
                  </a:lnTo>
                  <a:lnTo>
                    <a:pt x="9674" y="3789"/>
                  </a:lnTo>
                  <a:lnTo>
                    <a:pt x="9624" y="3663"/>
                  </a:lnTo>
                  <a:lnTo>
                    <a:pt x="9474" y="3663"/>
                  </a:lnTo>
                  <a:lnTo>
                    <a:pt x="9524" y="3789"/>
                  </a:lnTo>
                  <a:lnTo>
                    <a:pt x="9424" y="3789"/>
                  </a:lnTo>
                  <a:lnTo>
                    <a:pt x="9374" y="3663"/>
                  </a:lnTo>
                  <a:lnTo>
                    <a:pt x="9324" y="3663"/>
                  </a:lnTo>
                  <a:lnTo>
                    <a:pt x="9324" y="3916"/>
                  </a:lnTo>
                  <a:lnTo>
                    <a:pt x="9090" y="3916"/>
                  </a:lnTo>
                  <a:lnTo>
                    <a:pt x="9090" y="4042"/>
                  </a:lnTo>
                  <a:lnTo>
                    <a:pt x="8840" y="4042"/>
                  </a:lnTo>
                  <a:lnTo>
                    <a:pt x="8790" y="4126"/>
                  </a:lnTo>
                  <a:lnTo>
                    <a:pt x="8790" y="4042"/>
                  </a:lnTo>
                  <a:lnTo>
                    <a:pt x="8757" y="4042"/>
                  </a:lnTo>
                  <a:lnTo>
                    <a:pt x="8757" y="4126"/>
                  </a:lnTo>
                  <a:lnTo>
                    <a:pt x="8707" y="4126"/>
                  </a:lnTo>
                  <a:lnTo>
                    <a:pt x="8657" y="4253"/>
                  </a:lnTo>
                  <a:lnTo>
                    <a:pt x="8607" y="4253"/>
                  </a:lnTo>
                  <a:lnTo>
                    <a:pt x="8607" y="4379"/>
                  </a:lnTo>
                  <a:lnTo>
                    <a:pt x="8557" y="4379"/>
                  </a:lnTo>
                  <a:lnTo>
                    <a:pt x="8557" y="4505"/>
                  </a:lnTo>
                  <a:lnTo>
                    <a:pt x="8507" y="4505"/>
                  </a:lnTo>
                  <a:lnTo>
                    <a:pt x="8507" y="4632"/>
                  </a:lnTo>
                  <a:lnTo>
                    <a:pt x="8457" y="4632"/>
                  </a:lnTo>
                  <a:lnTo>
                    <a:pt x="8457" y="4758"/>
                  </a:lnTo>
                  <a:lnTo>
                    <a:pt x="8406" y="4758"/>
                  </a:lnTo>
                  <a:lnTo>
                    <a:pt x="8457" y="4884"/>
                  </a:lnTo>
                  <a:lnTo>
                    <a:pt x="8507" y="4758"/>
                  </a:lnTo>
                  <a:lnTo>
                    <a:pt x="8557" y="4758"/>
                  </a:lnTo>
                  <a:lnTo>
                    <a:pt x="8507" y="4884"/>
                  </a:lnTo>
                  <a:lnTo>
                    <a:pt x="8557" y="4884"/>
                  </a:lnTo>
                  <a:lnTo>
                    <a:pt x="8557" y="5263"/>
                  </a:lnTo>
                  <a:lnTo>
                    <a:pt x="8457" y="5263"/>
                  </a:lnTo>
                  <a:lnTo>
                    <a:pt x="8457" y="5137"/>
                  </a:lnTo>
                  <a:lnTo>
                    <a:pt x="7823" y="5137"/>
                  </a:lnTo>
                  <a:lnTo>
                    <a:pt x="7789" y="5263"/>
                  </a:lnTo>
                  <a:lnTo>
                    <a:pt x="7689" y="5263"/>
                  </a:lnTo>
                  <a:lnTo>
                    <a:pt x="7689" y="5600"/>
                  </a:lnTo>
                  <a:lnTo>
                    <a:pt x="7739" y="5600"/>
                  </a:lnTo>
                  <a:lnTo>
                    <a:pt x="7689" y="5726"/>
                  </a:lnTo>
                  <a:lnTo>
                    <a:pt x="7689" y="5853"/>
                  </a:lnTo>
                  <a:lnTo>
                    <a:pt x="7789" y="5853"/>
                  </a:lnTo>
                  <a:lnTo>
                    <a:pt x="7789" y="5979"/>
                  </a:lnTo>
                  <a:lnTo>
                    <a:pt x="7873" y="5979"/>
                  </a:lnTo>
                  <a:lnTo>
                    <a:pt x="7873" y="6232"/>
                  </a:lnTo>
                  <a:lnTo>
                    <a:pt x="8073" y="6232"/>
                  </a:lnTo>
                  <a:lnTo>
                    <a:pt x="8073" y="6484"/>
                  </a:lnTo>
                  <a:lnTo>
                    <a:pt x="8023" y="6484"/>
                  </a:lnTo>
                  <a:lnTo>
                    <a:pt x="8023" y="6695"/>
                  </a:lnTo>
                  <a:lnTo>
                    <a:pt x="8073" y="6821"/>
                  </a:lnTo>
                  <a:lnTo>
                    <a:pt x="8073" y="6947"/>
                  </a:lnTo>
                  <a:lnTo>
                    <a:pt x="8123" y="6947"/>
                  </a:lnTo>
                  <a:lnTo>
                    <a:pt x="8123" y="7074"/>
                  </a:lnTo>
                  <a:lnTo>
                    <a:pt x="8073" y="7074"/>
                  </a:lnTo>
                  <a:lnTo>
                    <a:pt x="8073" y="7200"/>
                  </a:lnTo>
                  <a:lnTo>
                    <a:pt x="7973" y="7200"/>
                  </a:lnTo>
                  <a:lnTo>
                    <a:pt x="8023" y="7074"/>
                  </a:lnTo>
                  <a:lnTo>
                    <a:pt x="8023" y="6695"/>
                  </a:lnTo>
                  <a:lnTo>
                    <a:pt x="7973" y="6695"/>
                  </a:lnTo>
                  <a:lnTo>
                    <a:pt x="7923" y="6821"/>
                  </a:lnTo>
                  <a:lnTo>
                    <a:pt x="7923" y="6947"/>
                  </a:lnTo>
                  <a:lnTo>
                    <a:pt x="7873" y="6821"/>
                  </a:lnTo>
                  <a:lnTo>
                    <a:pt x="7873" y="6568"/>
                  </a:lnTo>
                  <a:lnTo>
                    <a:pt x="7973" y="6568"/>
                  </a:lnTo>
                  <a:lnTo>
                    <a:pt x="7973" y="6484"/>
                  </a:lnTo>
                  <a:lnTo>
                    <a:pt x="8023" y="6484"/>
                  </a:lnTo>
                  <a:lnTo>
                    <a:pt x="8023" y="6358"/>
                  </a:lnTo>
                  <a:lnTo>
                    <a:pt x="7789" y="6358"/>
                  </a:lnTo>
                  <a:lnTo>
                    <a:pt x="7789" y="6232"/>
                  </a:lnTo>
                  <a:lnTo>
                    <a:pt x="7739" y="6232"/>
                  </a:lnTo>
                  <a:lnTo>
                    <a:pt x="7739" y="6105"/>
                  </a:lnTo>
                  <a:lnTo>
                    <a:pt x="7639" y="6105"/>
                  </a:lnTo>
                  <a:lnTo>
                    <a:pt x="7539" y="5853"/>
                  </a:lnTo>
                  <a:lnTo>
                    <a:pt x="7389" y="5853"/>
                  </a:lnTo>
                  <a:lnTo>
                    <a:pt x="7389" y="5979"/>
                  </a:lnTo>
                  <a:lnTo>
                    <a:pt x="7339" y="5979"/>
                  </a:lnTo>
                  <a:lnTo>
                    <a:pt x="7339" y="6105"/>
                  </a:lnTo>
                  <a:lnTo>
                    <a:pt x="7306" y="6105"/>
                  </a:lnTo>
                  <a:lnTo>
                    <a:pt x="7306" y="6232"/>
                  </a:lnTo>
                  <a:lnTo>
                    <a:pt x="7156" y="6232"/>
                  </a:lnTo>
                  <a:lnTo>
                    <a:pt x="7156" y="6484"/>
                  </a:lnTo>
                  <a:lnTo>
                    <a:pt x="7256" y="6484"/>
                  </a:lnTo>
                  <a:lnTo>
                    <a:pt x="7256" y="6568"/>
                  </a:lnTo>
                  <a:lnTo>
                    <a:pt x="7389" y="6568"/>
                  </a:lnTo>
                  <a:lnTo>
                    <a:pt x="7389" y="6695"/>
                  </a:lnTo>
                  <a:lnTo>
                    <a:pt x="7439" y="6695"/>
                  </a:lnTo>
                  <a:lnTo>
                    <a:pt x="7489" y="6821"/>
                  </a:lnTo>
                  <a:lnTo>
                    <a:pt x="7389" y="6821"/>
                  </a:lnTo>
                  <a:lnTo>
                    <a:pt x="7339" y="6695"/>
                  </a:lnTo>
                  <a:lnTo>
                    <a:pt x="7156" y="6695"/>
                  </a:lnTo>
                  <a:lnTo>
                    <a:pt x="7105" y="6568"/>
                  </a:lnTo>
                  <a:lnTo>
                    <a:pt x="7055" y="6568"/>
                  </a:lnTo>
                  <a:lnTo>
                    <a:pt x="7055" y="6358"/>
                  </a:lnTo>
                  <a:lnTo>
                    <a:pt x="7005" y="6358"/>
                  </a:lnTo>
                  <a:lnTo>
                    <a:pt x="7005" y="6232"/>
                  </a:lnTo>
                  <a:lnTo>
                    <a:pt x="7055" y="6232"/>
                  </a:lnTo>
                  <a:lnTo>
                    <a:pt x="7055" y="5600"/>
                  </a:lnTo>
                  <a:lnTo>
                    <a:pt x="6955" y="5600"/>
                  </a:lnTo>
                  <a:lnTo>
                    <a:pt x="6955" y="5726"/>
                  </a:lnTo>
                  <a:lnTo>
                    <a:pt x="7005" y="5726"/>
                  </a:lnTo>
                  <a:lnTo>
                    <a:pt x="7005" y="6105"/>
                  </a:lnTo>
                  <a:lnTo>
                    <a:pt x="6955" y="6105"/>
                  </a:lnTo>
                  <a:lnTo>
                    <a:pt x="6955" y="6232"/>
                  </a:lnTo>
                  <a:lnTo>
                    <a:pt x="6822" y="6232"/>
                  </a:lnTo>
                  <a:lnTo>
                    <a:pt x="6822" y="6484"/>
                  </a:lnTo>
                  <a:lnTo>
                    <a:pt x="6772" y="6484"/>
                  </a:lnTo>
                  <a:lnTo>
                    <a:pt x="6772" y="6568"/>
                  </a:lnTo>
                  <a:lnTo>
                    <a:pt x="6822" y="6568"/>
                  </a:lnTo>
                  <a:lnTo>
                    <a:pt x="6822" y="6695"/>
                  </a:lnTo>
                  <a:lnTo>
                    <a:pt x="6855" y="6695"/>
                  </a:lnTo>
                  <a:lnTo>
                    <a:pt x="6855" y="6947"/>
                  </a:lnTo>
                  <a:lnTo>
                    <a:pt x="6905" y="6947"/>
                  </a:lnTo>
                  <a:lnTo>
                    <a:pt x="6905" y="7074"/>
                  </a:lnTo>
                  <a:lnTo>
                    <a:pt x="6855" y="7074"/>
                  </a:lnTo>
                  <a:lnTo>
                    <a:pt x="6855" y="7200"/>
                  </a:lnTo>
                  <a:lnTo>
                    <a:pt x="6822" y="7453"/>
                  </a:lnTo>
                  <a:lnTo>
                    <a:pt x="6822" y="7579"/>
                  </a:lnTo>
                  <a:lnTo>
                    <a:pt x="6855" y="7579"/>
                  </a:lnTo>
                  <a:lnTo>
                    <a:pt x="6855" y="7832"/>
                  </a:lnTo>
                  <a:lnTo>
                    <a:pt x="7256" y="7832"/>
                  </a:lnTo>
                  <a:lnTo>
                    <a:pt x="7256" y="7916"/>
                  </a:lnTo>
                  <a:lnTo>
                    <a:pt x="7339" y="7916"/>
                  </a:lnTo>
                  <a:lnTo>
                    <a:pt x="7339" y="8295"/>
                  </a:lnTo>
                  <a:lnTo>
                    <a:pt x="7306" y="8295"/>
                  </a:lnTo>
                  <a:lnTo>
                    <a:pt x="7306" y="8674"/>
                  </a:lnTo>
                  <a:lnTo>
                    <a:pt x="7256" y="8674"/>
                  </a:lnTo>
                  <a:lnTo>
                    <a:pt x="7256" y="8042"/>
                  </a:lnTo>
                  <a:lnTo>
                    <a:pt x="7206" y="8042"/>
                  </a:lnTo>
                  <a:lnTo>
                    <a:pt x="7206" y="7916"/>
                  </a:lnTo>
                  <a:lnTo>
                    <a:pt x="7055" y="7916"/>
                  </a:lnTo>
                  <a:lnTo>
                    <a:pt x="7005" y="8042"/>
                  </a:lnTo>
                  <a:lnTo>
                    <a:pt x="6905" y="8042"/>
                  </a:lnTo>
                  <a:lnTo>
                    <a:pt x="6905" y="8295"/>
                  </a:lnTo>
                  <a:lnTo>
                    <a:pt x="6955" y="8295"/>
                  </a:lnTo>
                  <a:lnTo>
                    <a:pt x="6955" y="8674"/>
                  </a:lnTo>
                  <a:lnTo>
                    <a:pt x="6905" y="8674"/>
                  </a:lnTo>
                  <a:lnTo>
                    <a:pt x="6905" y="8800"/>
                  </a:lnTo>
                  <a:lnTo>
                    <a:pt x="6855" y="8800"/>
                  </a:lnTo>
                  <a:lnTo>
                    <a:pt x="6855" y="9053"/>
                  </a:lnTo>
                  <a:lnTo>
                    <a:pt x="6822" y="9137"/>
                  </a:lnTo>
                  <a:lnTo>
                    <a:pt x="6722" y="9137"/>
                  </a:lnTo>
                  <a:lnTo>
                    <a:pt x="6722" y="9263"/>
                  </a:lnTo>
                  <a:lnTo>
                    <a:pt x="6672" y="9263"/>
                  </a:lnTo>
                  <a:lnTo>
                    <a:pt x="6672" y="9389"/>
                  </a:lnTo>
                  <a:lnTo>
                    <a:pt x="6338" y="9389"/>
                  </a:lnTo>
                  <a:lnTo>
                    <a:pt x="6338" y="9263"/>
                  </a:lnTo>
                  <a:lnTo>
                    <a:pt x="6238" y="9263"/>
                  </a:lnTo>
                  <a:lnTo>
                    <a:pt x="6238" y="9137"/>
                  </a:lnTo>
                  <a:lnTo>
                    <a:pt x="6422" y="9137"/>
                  </a:lnTo>
                  <a:lnTo>
                    <a:pt x="6422" y="9263"/>
                  </a:lnTo>
                  <a:lnTo>
                    <a:pt x="6522" y="9263"/>
                  </a:lnTo>
                  <a:lnTo>
                    <a:pt x="6522" y="9053"/>
                  </a:lnTo>
                  <a:lnTo>
                    <a:pt x="6572" y="9137"/>
                  </a:lnTo>
                  <a:lnTo>
                    <a:pt x="6572" y="9053"/>
                  </a:lnTo>
                  <a:lnTo>
                    <a:pt x="6622" y="9053"/>
                  </a:lnTo>
                  <a:lnTo>
                    <a:pt x="6622" y="8926"/>
                  </a:lnTo>
                  <a:lnTo>
                    <a:pt x="6672" y="8926"/>
                  </a:lnTo>
                  <a:lnTo>
                    <a:pt x="6672" y="8674"/>
                  </a:lnTo>
                  <a:lnTo>
                    <a:pt x="6772" y="8674"/>
                  </a:lnTo>
                  <a:lnTo>
                    <a:pt x="6772" y="8295"/>
                  </a:lnTo>
                  <a:lnTo>
                    <a:pt x="6822" y="8295"/>
                  </a:lnTo>
                  <a:lnTo>
                    <a:pt x="6822" y="8042"/>
                  </a:lnTo>
                  <a:lnTo>
                    <a:pt x="6722" y="8042"/>
                  </a:lnTo>
                  <a:lnTo>
                    <a:pt x="6722" y="7916"/>
                  </a:lnTo>
                  <a:lnTo>
                    <a:pt x="6672" y="7916"/>
                  </a:lnTo>
                  <a:lnTo>
                    <a:pt x="6672" y="7832"/>
                  </a:lnTo>
                  <a:lnTo>
                    <a:pt x="6722" y="7705"/>
                  </a:lnTo>
                  <a:lnTo>
                    <a:pt x="6722" y="7453"/>
                  </a:lnTo>
                  <a:lnTo>
                    <a:pt x="6672" y="7326"/>
                  </a:lnTo>
                  <a:lnTo>
                    <a:pt x="6672" y="7074"/>
                  </a:lnTo>
                  <a:lnTo>
                    <a:pt x="6722" y="7074"/>
                  </a:lnTo>
                  <a:lnTo>
                    <a:pt x="6722" y="6695"/>
                  </a:lnTo>
                  <a:lnTo>
                    <a:pt x="6672" y="6695"/>
                  </a:lnTo>
                  <a:lnTo>
                    <a:pt x="6622" y="6568"/>
                  </a:lnTo>
                  <a:lnTo>
                    <a:pt x="6622" y="6484"/>
                  </a:lnTo>
                  <a:lnTo>
                    <a:pt x="6672" y="6358"/>
                  </a:lnTo>
                  <a:lnTo>
                    <a:pt x="6622" y="6358"/>
                  </a:lnTo>
                  <a:lnTo>
                    <a:pt x="6622" y="6232"/>
                  </a:lnTo>
                  <a:lnTo>
                    <a:pt x="6672" y="6232"/>
                  </a:lnTo>
                  <a:lnTo>
                    <a:pt x="6722" y="6105"/>
                  </a:lnTo>
                  <a:lnTo>
                    <a:pt x="6722" y="5726"/>
                  </a:lnTo>
                  <a:lnTo>
                    <a:pt x="6672" y="5726"/>
                  </a:lnTo>
                  <a:lnTo>
                    <a:pt x="6622" y="5600"/>
                  </a:lnTo>
                  <a:lnTo>
                    <a:pt x="6288" y="5600"/>
                  </a:lnTo>
                  <a:lnTo>
                    <a:pt x="6288" y="5726"/>
                  </a:lnTo>
                  <a:lnTo>
                    <a:pt x="6238" y="5726"/>
                  </a:lnTo>
                  <a:lnTo>
                    <a:pt x="6238" y="5853"/>
                  </a:lnTo>
                  <a:lnTo>
                    <a:pt x="6188" y="5979"/>
                  </a:lnTo>
                  <a:lnTo>
                    <a:pt x="6188" y="6232"/>
                  </a:lnTo>
                  <a:lnTo>
                    <a:pt x="6138" y="6358"/>
                  </a:lnTo>
                  <a:lnTo>
                    <a:pt x="6138" y="6484"/>
                  </a:lnTo>
                  <a:lnTo>
                    <a:pt x="6038" y="6484"/>
                  </a:lnTo>
                  <a:lnTo>
                    <a:pt x="6038" y="6568"/>
                  </a:lnTo>
                  <a:lnTo>
                    <a:pt x="5988" y="6568"/>
                  </a:lnTo>
                  <a:lnTo>
                    <a:pt x="5988" y="6695"/>
                  </a:lnTo>
                  <a:lnTo>
                    <a:pt x="5938" y="6695"/>
                  </a:lnTo>
                  <a:lnTo>
                    <a:pt x="5938" y="6947"/>
                  </a:lnTo>
                  <a:lnTo>
                    <a:pt x="5988" y="6821"/>
                  </a:lnTo>
                  <a:lnTo>
                    <a:pt x="5988" y="7326"/>
                  </a:lnTo>
                  <a:lnTo>
                    <a:pt x="5938" y="7579"/>
                  </a:lnTo>
                  <a:lnTo>
                    <a:pt x="6088" y="7579"/>
                  </a:lnTo>
                  <a:lnTo>
                    <a:pt x="6088" y="7832"/>
                  </a:lnTo>
                  <a:lnTo>
                    <a:pt x="6188" y="7832"/>
                  </a:lnTo>
                  <a:lnTo>
                    <a:pt x="6188" y="7916"/>
                  </a:lnTo>
                  <a:lnTo>
                    <a:pt x="6238" y="7916"/>
                  </a:lnTo>
                  <a:lnTo>
                    <a:pt x="6238" y="8042"/>
                  </a:lnTo>
                  <a:lnTo>
                    <a:pt x="6188" y="8042"/>
                  </a:lnTo>
                  <a:lnTo>
                    <a:pt x="6188" y="8295"/>
                  </a:lnTo>
                  <a:lnTo>
                    <a:pt x="6088" y="8295"/>
                  </a:lnTo>
                  <a:lnTo>
                    <a:pt x="6088" y="8168"/>
                  </a:lnTo>
                  <a:lnTo>
                    <a:pt x="6038" y="8042"/>
                  </a:lnTo>
                  <a:lnTo>
                    <a:pt x="5988" y="8042"/>
                  </a:lnTo>
                  <a:lnTo>
                    <a:pt x="5988" y="7916"/>
                  </a:lnTo>
                  <a:lnTo>
                    <a:pt x="5888" y="7916"/>
                  </a:lnTo>
                  <a:lnTo>
                    <a:pt x="5888" y="7832"/>
                  </a:lnTo>
                  <a:lnTo>
                    <a:pt x="5754" y="7832"/>
                  </a:lnTo>
                  <a:lnTo>
                    <a:pt x="5704" y="7705"/>
                  </a:lnTo>
                  <a:lnTo>
                    <a:pt x="5654" y="7705"/>
                  </a:lnTo>
                  <a:lnTo>
                    <a:pt x="5654" y="7579"/>
                  </a:lnTo>
                  <a:lnTo>
                    <a:pt x="5321" y="7579"/>
                  </a:lnTo>
                  <a:lnTo>
                    <a:pt x="5321" y="7453"/>
                  </a:lnTo>
                  <a:lnTo>
                    <a:pt x="5171" y="7453"/>
                  </a:lnTo>
                  <a:lnTo>
                    <a:pt x="5171" y="7579"/>
                  </a:lnTo>
                  <a:lnTo>
                    <a:pt x="5121" y="7579"/>
                  </a:lnTo>
                  <a:lnTo>
                    <a:pt x="5121" y="7705"/>
                  </a:lnTo>
                  <a:lnTo>
                    <a:pt x="5171" y="7832"/>
                  </a:lnTo>
                  <a:lnTo>
                    <a:pt x="5221" y="7832"/>
                  </a:lnTo>
                  <a:lnTo>
                    <a:pt x="5221" y="8042"/>
                  </a:lnTo>
                  <a:lnTo>
                    <a:pt x="5071" y="8042"/>
                  </a:lnTo>
                  <a:lnTo>
                    <a:pt x="5071" y="8168"/>
                  </a:lnTo>
                  <a:lnTo>
                    <a:pt x="5121" y="8168"/>
                  </a:lnTo>
                  <a:lnTo>
                    <a:pt x="5071" y="8295"/>
                  </a:lnTo>
                  <a:lnTo>
                    <a:pt x="4971" y="8295"/>
                  </a:lnTo>
                  <a:lnTo>
                    <a:pt x="4971" y="8042"/>
                  </a:lnTo>
                  <a:lnTo>
                    <a:pt x="5021" y="8042"/>
                  </a:lnTo>
                  <a:lnTo>
                    <a:pt x="4971" y="7916"/>
                  </a:lnTo>
                  <a:lnTo>
                    <a:pt x="4887" y="7916"/>
                  </a:lnTo>
                  <a:lnTo>
                    <a:pt x="4887" y="8042"/>
                  </a:lnTo>
                  <a:lnTo>
                    <a:pt x="4787" y="8042"/>
                  </a:lnTo>
                  <a:lnTo>
                    <a:pt x="4787" y="8168"/>
                  </a:lnTo>
                  <a:lnTo>
                    <a:pt x="4687" y="8168"/>
                  </a:lnTo>
                  <a:lnTo>
                    <a:pt x="4687" y="8042"/>
                  </a:lnTo>
                  <a:lnTo>
                    <a:pt x="4587" y="8042"/>
                  </a:lnTo>
                  <a:lnTo>
                    <a:pt x="4537" y="8168"/>
                  </a:lnTo>
                  <a:lnTo>
                    <a:pt x="4487" y="8168"/>
                  </a:lnTo>
                  <a:lnTo>
                    <a:pt x="4487" y="8295"/>
                  </a:lnTo>
                  <a:lnTo>
                    <a:pt x="4353" y="8295"/>
                  </a:lnTo>
                  <a:lnTo>
                    <a:pt x="4353" y="8168"/>
                  </a:lnTo>
                  <a:lnTo>
                    <a:pt x="4303" y="8168"/>
                  </a:lnTo>
                  <a:lnTo>
                    <a:pt x="4303" y="8042"/>
                  </a:lnTo>
                  <a:lnTo>
                    <a:pt x="4103" y="8042"/>
                  </a:lnTo>
                  <a:lnTo>
                    <a:pt x="4153" y="8168"/>
                  </a:lnTo>
                  <a:lnTo>
                    <a:pt x="4153" y="8295"/>
                  </a:lnTo>
                  <a:lnTo>
                    <a:pt x="4103" y="8295"/>
                  </a:lnTo>
                  <a:lnTo>
                    <a:pt x="4153" y="8168"/>
                  </a:lnTo>
                  <a:lnTo>
                    <a:pt x="4053" y="8168"/>
                  </a:lnTo>
                  <a:lnTo>
                    <a:pt x="4053" y="8295"/>
                  </a:lnTo>
                  <a:lnTo>
                    <a:pt x="3870" y="8295"/>
                  </a:lnTo>
                  <a:lnTo>
                    <a:pt x="3870" y="8421"/>
                  </a:lnTo>
                  <a:lnTo>
                    <a:pt x="3820" y="8421"/>
                  </a:lnTo>
                  <a:lnTo>
                    <a:pt x="3770" y="8547"/>
                  </a:lnTo>
                  <a:lnTo>
                    <a:pt x="3669" y="8547"/>
                  </a:lnTo>
                  <a:lnTo>
                    <a:pt x="3669" y="8674"/>
                  </a:lnTo>
                  <a:lnTo>
                    <a:pt x="3519" y="8674"/>
                  </a:lnTo>
                  <a:lnTo>
                    <a:pt x="3569" y="8800"/>
                  </a:lnTo>
                  <a:lnTo>
                    <a:pt x="3569" y="8926"/>
                  </a:lnTo>
                  <a:lnTo>
                    <a:pt x="3519" y="8926"/>
                  </a:lnTo>
                  <a:lnTo>
                    <a:pt x="3519" y="9137"/>
                  </a:lnTo>
                  <a:lnTo>
                    <a:pt x="3336" y="9137"/>
                  </a:lnTo>
                  <a:lnTo>
                    <a:pt x="3286" y="9053"/>
                  </a:lnTo>
                  <a:lnTo>
                    <a:pt x="3286" y="8926"/>
                  </a:lnTo>
                  <a:lnTo>
                    <a:pt x="3186" y="8926"/>
                  </a:lnTo>
                  <a:lnTo>
                    <a:pt x="3186" y="8800"/>
                  </a:lnTo>
                  <a:lnTo>
                    <a:pt x="3236" y="8800"/>
                  </a:lnTo>
                  <a:lnTo>
                    <a:pt x="3236" y="8674"/>
                  </a:lnTo>
                  <a:lnTo>
                    <a:pt x="3436" y="8674"/>
                  </a:lnTo>
                  <a:lnTo>
                    <a:pt x="3436" y="8421"/>
                  </a:lnTo>
                  <a:lnTo>
                    <a:pt x="3386" y="8295"/>
                  </a:lnTo>
                  <a:lnTo>
                    <a:pt x="3336" y="8295"/>
                  </a:lnTo>
                  <a:lnTo>
                    <a:pt x="3336" y="8168"/>
                  </a:lnTo>
                  <a:lnTo>
                    <a:pt x="3036" y="8168"/>
                  </a:lnTo>
                  <a:lnTo>
                    <a:pt x="3036" y="8295"/>
                  </a:lnTo>
                  <a:lnTo>
                    <a:pt x="3086" y="8295"/>
                  </a:lnTo>
                  <a:lnTo>
                    <a:pt x="3086" y="8674"/>
                  </a:lnTo>
                  <a:lnTo>
                    <a:pt x="3036" y="8800"/>
                  </a:lnTo>
                  <a:lnTo>
                    <a:pt x="3036" y="8926"/>
                  </a:lnTo>
                  <a:lnTo>
                    <a:pt x="3086" y="8926"/>
                  </a:lnTo>
                  <a:lnTo>
                    <a:pt x="3086" y="9053"/>
                  </a:lnTo>
                  <a:lnTo>
                    <a:pt x="3136" y="9053"/>
                  </a:lnTo>
                  <a:lnTo>
                    <a:pt x="3136" y="9137"/>
                  </a:lnTo>
                  <a:lnTo>
                    <a:pt x="3086" y="9263"/>
                  </a:lnTo>
                  <a:lnTo>
                    <a:pt x="3086" y="9516"/>
                  </a:lnTo>
                  <a:lnTo>
                    <a:pt x="3036" y="9389"/>
                  </a:lnTo>
                  <a:lnTo>
                    <a:pt x="3002" y="9516"/>
                  </a:lnTo>
                  <a:lnTo>
                    <a:pt x="3002" y="9389"/>
                  </a:lnTo>
                  <a:lnTo>
                    <a:pt x="2902" y="9389"/>
                  </a:lnTo>
                  <a:lnTo>
                    <a:pt x="2902" y="9263"/>
                  </a:lnTo>
                  <a:lnTo>
                    <a:pt x="2852" y="9263"/>
                  </a:lnTo>
                  <a:lnTo>
                    <a:pt x="2852" y="9389"/>
                  </a:lnTo>
                  <a:lnTo>
                    <a:pt x="2802" y="9389"/>
                  </a:lnTo>
                  <a:lnTo>
                    <a:pt x="2752" y="9516"/>
                  </a:lnTo>
                  <a:lnTo>
                    <a:pt x="2702" y="9516"/>
                  </a:lnTo>
                  <a:lnTo>
                    <a:pt x="2702" y="9642"/>
                  </a:lnTo>
                  <a:lnTo>
                    <a:pt x="2652" y="9642"/>
                  </a:lnTo>
                  <a:lnTo>
                    <a:pt x="2652" y="9768"/>
                  </a:lnTo>
                  <a:lnTo>
                    <a:pt x="2552" y="9768"/>
                  </a:lnTo>
                  <a:lnTo>
                    <a:pt x="2552" y="10147"/>
                  </a:lnTo>
                  <a:lnTo>
                    <a:pt x="2602" y="10147"/>
                  </a:lnTo>
                  <a:lnTo>
                    <a:pt x="2602" y="10274"/>
                  </a:lnTo>
                  <a:lnTo>
                    <a:pt x="2652" y="10274"/>
                  </a:lnTo>
                  <a:lnTo>
                    <a:pt x="2652" y="10358"/>
                  </a:lnTo>
                  <a:lnTo>
                    <a:pt x="2469" y="10358"/>
                  </a:lnTo>
                  <a:lnTo>
                    <a:pt x="2469" y="10274"/>
                  </a:lnTo>
                  <a:lnTo>
                    <a:pt x="2318" y="10274"/>
                  </a:lnTo>
                  <a:lnTo>
                    <a:pt x="2268" y="10147"/>
                  </a:lnTo>
                  <a:lnTo>
                    <a:pt x="2268" y="10021"/>
                  </a:lnTo>
                  <a:lnTo>
                    <a:pt x="2168" y="10021"/>
                  </a:lnTo>
                  <a:lnTo>
                    <a:pt x="2168" y="10147"/>
                  </a:lnTo>
                  <a:lnTo>
                    <a:pt x="2118" y="10274"/>
                  </a:lnTo>
                  <a:lnTo>
                    <a:pt x="2168" y="10358"/>
                  </a:lnTo>
                  <a:lnTo>
                    <a:pt x="2218" y="10484"/>
                  </a:lnTo>
                  <a:lnTo>
                    <a:pt x="2318" y="10484"/>
                  </a:lnTo>
                  <a:lnTo>
                    <a:pt x="2318" y="10737"/>
                  </a:lnTo>
                  <a:lnTo>
                    <a:pt x="2118" y="10737"/>
                  </a:lnTo>
                  <a:lnTo>
                    <a:pt x="2118" y="10611"/>
                  </a:lnTo>
                  <a:lnTo>
                    <a:pt x="2068" y="10484"/>
                  </a:lnTo>
                  <a:lnTo>
                    <a:pt x="1935" y="10484"/>
                  </a:lnTo>
                  <a:lnTo>
                    <a:pt x="1935" y="10021"/>
                  </a:lnTo>
                  <a:lnTo>
                    <a:pt x="1835" y="10021"/>
                  </a:lnTo>
                  <a:lnTo>
                    <a:pt x="1885" y="9895"/>
                  </a:lnTo>
                  <a:lnTo>
                    <a:pt x="1935" y="9895"/>
                  </a:lnTo>
                  <a:lnTo>
                    <a:pt x="1935" y="9642"/>
                  </a:lnTo>
                  <a:lnTo>
                    <a:pt x="1885" y="9516"/>
                  </a:lnTo>
                  <a:lnTo>
                    <a:pt x="1835" y="9516"/>
                  </a:lnTo>
                  <a:lnTo>
                    <a:pt x="1835" y="9389"/>
                  </a:lnTo>
                  <a:lnTo>
                    <a:pt x="1785" y="9389"/>
                  </a:lnTo>
                  <a:lnTo>
                    <a:pt x="1785" y="9263"/>
                  </a:lnTo>
                  <a:lnTo>
                    <a:pt x="1735" y="9263"/>
                  </a:lnTo>
                  <a:lnTo>
                    <a:pt x="1735" y="9389"/>
                  </a:lnTo>
                  <a:lnTo>
                    <a:pt x="1685" y="9263"/>
                  </a:lnTo>
                  <a:lnTo>
                    <a:pt x="1685" y="9137"/>
                  </a:lnTo>
                  <a:lnTo>
                    <a:pt x="1585" y="9137"/>
                  </a:lnTo>
                  <a:lnTo>
                    <a:pt x="1585" y="8926"/>
                  </a:lnTo>
                  <a:lnTo>
                    <a:pt x="1635" y="8926"/>
                  </a:lnTo>
                  <a:lnTo>
                    <a:pt x="1635" y="9053"/>
                  </a:lnTo>
                  <a:lnTo>
                    <a:pt x="1685" y="9053"/>
                  </a:lnTo>
                  <a:lnTo>
                    <a:pt x="1685" y="9137"/>
                  </a:lnTo>
                  <a:lnTo>
                    <a:pt x="1835" y="9137"/>
                  </a:lnTo>
                  <a:lnTo>
                    <a:pt x="1835" y="9263"/>
                  </a:lnTo>
                  <a:lnTo>
                    <a:pt x="1935" y="9263"/>
                  </a:lnTo>
                  <a:lnTo>
                    <a:pt x="1985" y="9389"/>
                  </a:lnTo>
                  <a:lnTo>
                    <a:pt x="2268" y="9389"/>
                  </a:lnTo>
                  <a:lnTo>
                    <a:pt x="2268" y="9516"/>
                  </a:lnTo>
                  <a:lnTo>
                    <a:pt x="2469" y="9516"/>
                  </a:lnTo>
                  <a:lnTo>
                    <a:pt x="2519" y="9389"/>
                  </a:lnTo>
                  <a:lnTo>
                    <a:pt x="2652" y="9389"/>
                  </a:lnTo>
                  <a:lnTo>
                    <a:pt x="2702" y="9263"/>
                  </a:lnTo>
                  <a:lnTo>
                    <a:pt x="2702" y="9137"/>
                  </a:lnTo>
                  <a:lnTo>
                    <a:pt x="2752" y="9137"/>
                  </a:lnTo>
                  <a:lnTo>
                    <a:pt x="2752" y="8926"/>
                  </a:lnTo>
                  <a:lnTo>
                    <a:pt x="2702" y="8926"/>
                  </a:lnTo>
                  <a:lnTo>
                    <a:pt x="2702" y="8674"/>
                  </a:lnTo>
                  <a:lnTo>
                    <a:pt x="2602" y="8674"/>
                  </a:lnTo>
                  <a:lnTo>
                    <a:pt x="2602" y="8547"/>
                  </a:lnTo>
                  <a:lnTo>
                    <a:pt x="2552" y="8547"/>
                  </a:lnTo>
                  <a:lnTo>
                    <a:pt x="2552" y="8421"/>
                  </a:lnTo>
                  <a:lnTo>
                    <a:pt x="2519" y="8421"/>
                  </a:lnTo>
                  <a:lnTo>
                    <a:pt x="2469" y="8295"/>
                  </a:lnTo>
                  <a:lnTo>
                    <a:pt x="2368" y="8295"/>
                  </a:lnTo>
                  <a:lnTo>
                    <a:pt x="2318" y="8168"/>
                  </a:lnTo>
                  <a:lnTo>
                    <a:pt x="2318" y="8042"/>
                  </a:lnTo>
                  <a:lnTo>
                    <a:pt x="2218" y="8042"/>
                  </a:lnTo>
                  <a:lnTo>
                    <a:pt x="2168" y="7916"/>
                  </a:lnTo>
                  <a:lnTo>
                    <a:pt x="2118" y="7916"/>
                  </a:lnTo>
                  <a:lnTo>
                    <a:pt x="2118" y="7832"/>
                  </a:lnTo>
                  <a:lnTo>
                    <a:pt x="1835" y="7832"/>
                  </a:lnTo>
                  <a:lnTo>
                    <a:pt x="1835" y="7705"/>
                  </a:lnTo>
                  <a:lnTo>
                    <a:pt x="1785" y="7705"/>
                  </a:lnTo>
                  <a:lnTo>
                    <a:pt x="1785" y="7832"/>
                  </a:lnTo>
                  <a:lnTo>
                    <a:pt x="1735" y="7832"/>
                  </a:lnTo>
                  <a:lnTo>
                    <a:pt x="1735" y="7705"/>
                  </a:lnTo>
                  <a:lnTo>
                    <a:pt x="1685" y="7705"/>
                  </a:lnTo>
                  <a:lnTo>
                    <a:pt x="1685" y="7832"/>
                  </a:lnTo>
                  <a:lnTo>
                    <a:pt x="1635" y="7832"/>
                  </a:lnTo>
                  <a:lnTo>
                    <a:pt x="1685" y="7705"/>
                  </a:lnTo>
                  <a:lnTo>
                    <a:pt x="1685" y="7453"/>
                  </a:lnTo>
                  <a:lnTo>
                    <a:pt x="1585" y="7453"/>
                  </a:lnTo>
                  <a:lnTo>
                    <a:pt x="1585" y="7579"/>
                  </a:lnTo>
                  <a:lnTo>
                    <a:pt x="1551" y="7453"/>
                  </a:lnTo>
                  <a:lnTo>
                    <a:pt x="1501" y="7453"/>
                  </a:lnTo>
                  <a:lnTo>
                    <a:pt x="1501" y="7579"/>
                  </a:lnTo>
                  <a:lnTo>
                    <a:pt x="1401" y="7453"/>
                  </a:lnTo>
                  <a:lnTo>
                    <a:pt x="1401" y="7579"/>
                  </a:lnTo>
                  <a:lnTo>
                    <a:pt x="1301" y="7579"/>
                  </a:lnTo>
                  <a:lnTo>
                    <a:pt x="1301" y="7705"/>
                  </a:lnTo>
                  <a:lnTo>
                    <a:pt x="1251" y="7705"/>
                  </a:lnTo>
                  <a:lnTo>
                    <a:pt x="1201" y="7832"/>
                  </a:lnTo>
                  <a:lnTo>
                    <a:pt x="1151" y="7832"/>
                  </a:lnTo>
                  <a:lnTo>
                    <a:pt x="1151" y="7916"/>
                  </a:lnTo>
                  <a:lnTo>
                    <a:pt x="1101" y="7916"/>
                  </a:lnTo>
                  <a:lnTo>
                    <a:pt x="1101" y="8042"/>
                  </a:lnTo>
                  <a:lnTo>
                    <a:pt x="1151" y="8042"/>
                  </a:lnTo>
                  <a:lnTo>
                    <a:pt x="1101" y="8168"/>
                  </a:lnTo>
                  <a:lnTo>
                    <a:pt x="1101" y="8295"/>
                  </a:lnTo>
                  <a:lnTo>
                    <a:pt x="1151" y="8295"/>
                  </a:lnTo>
                  <a:lnTo>
                    <a:pt x="1201" y="8421"/>
                  </a:lnTo>
                  <a:lnTo>
                    <a:pt x="1251" y="8421"/>
                  </a:lnTo>
                  <a:lnTo>
                    <a:pt x="1251" y="8547"/>
                  </a:lnTo>
                  <a:lnTo>
                    <a:pt x="1301" y="8674"/>
                  </a:lnTo>
                  <a:lnTo>
                    <a:pt x="1301" y="8800"/>
                  </a:lnTo>
                  <a:lnTo>
                    <a:pt x="1201" y="9053"/>
                  </a:lnTo>
                  <a:lnTo>
                    <a:pt x="1151" y="9053"/>
                  </a:lnTo>
                  <a:lnTo>
                    <a:pt x="1151" y="9137"/>
                  </a:lnTo>
                  <a:lnTo>
                    <a:pt x="1201" y="9137"/>
                  </a:lnTo>
                  <a:lnTo>
                    <a:pt x="1251" y="9263"/>
                  </a:lnTo>
                  <a:lnTo>
                    <a:pt x="1251" y="9389"/>
                  </a:lnTo>
                  <a:lnTo>
                    <a:pt x="1301" y="9389"/>
                  </a:lnTo>
                  <a:lnTo>
                    <a:pt x="1301" y="10147"/>
                  </a:lnTo>
                  <a:lnTo>
                    <a:pt x="1251" y="10147"/>
                  </a:lnTo>
                  <a:lnTo>
                    <a:pt x="1251" y="10274"/>
                  </a:lnTo>
                  <a:lnTo>
                    <a:pt x="1351" y="10274"/>
                  </a:lnTo>
                  <a:lnTo>
                    <a:pt x="1301" y="10358"/>
                  </a:lnTo>
                  <a:lnTo>
                    <a:pt x="1301" y="10484"/>
                  </a:lnTo>
                  <a:lnTo>
                    <a:pt x="1401" y="10484"/>
                  </a:lnTo>
                  <a:lnTo>
                    <a:pt x="1401" y="10737"/>
                  </a:lnTo>
                  <a:lnTo>
                    <a:pt x="1301" y="10737"/>
                  </a:lnTo>
                  <a:lnTo>
                    <a:pt x="1401" y="10989"/>
                  </a:lnTo>
                  <a:lnTo>
                    <a:pt x="1401" y="11116"/>
                  </a:lnTo>
                  <a:lnTo>
                    <a:pt x="1501" y="11116"/>
                  </a:lnTo>
                  <a:lnTo>
                    <a:pt x="1501" y="11495"/>
                  </a:lnTo>
                  <a:lnTo>
                    <a:pt x="1451" y="11579"/>
                  </a:lnTo>
                  <a:lnTo>
                    <a:pt x="1401" y="11579"/>
                  </a:lnTo>
                  <a:lnTo>
                    <a:pt x="1351" y="11705"/>
                  </a:lnTo>
                  <a:lnTo>
                    <a:pt x="1351" y="11832"/>
                  </a:lnTo>
                  <a:lnTo>
                    <a:pt x="1301" y="11832"/>
                  </a:lnTo>
                  <a:lnTo>
                    <a:pt x="1301" y="11958"/>
                  </a:lnTo>
                  <a:lnTo>
                    <a:pt x="1251" y="12084"/>
                  </a:lnTo>
                  <a:lnTo>
                    <a:pt x="1151" y="12084"/>
                  </a:lnTo>
                  <a:lnTo>
                    <a:pt x="1151" y="12589"/>
                  </a:lnTo>
                  <a:lnTo>
                    <a:pt x="1301" y="12589"/>
                  </a:lnTo>
                  <a:lnTo>
                    <a:pt x="1301" y="12716"/>
                  </a:lnTo>
                  <a:lnTo>
                    <a:pt x="1351" y="12800"/>
                  </a:lnTo>
                  <a:lnTo>
                    <a:pt x="1251" y="12800"/>
                  </a:lnTo>
                  <a:lnTo>
                    <a:pt x="1201" y="12716"/>
                  </a:lnTo>
                  <a:lnTo>
                    <a:pt x="1151" y="12800"/>
                  </a:lnTo>
                  <a:lnTo>
                    <a:pt x="1151" y="12926"/>
                  </a:lnTo>
                  <a:lnTo>
                    <a:pt x="1101" y="12800"/>
                  </a:lnTo>
                  <a:lnTo>
                    <a:pt x="1101" y="12926"/>
                  </a:lnTo>
                  <a:lnTo>
                    <a:pt x="1067" y="12926"/>
                  </a:lnTo>
                  <a:lnTo>
                    <a:pt x="1067" y="13179"/>
                  </a:lnTo>
                  <a:lnTo>
                    <a:pt x="1017" y="13179"/>
                  </a:lnTo>
                  <a:lnTo>
                    <a:pt x="1017" y="13305"/>
                  </a:lnTo>
                  <a:lnTo>
                    <a:pt x="967" y="13305"/>
                  </a:lnTo>
                  <a:lnTo>
                    <a:pt x="967" y="13684"/>
                  </a:lnTo>
                  <a:lnTo>
                    <a:pt x="1017" y="13684"/>
                  </a:lnTo>
                  <a:lnTo>
                    <a:pt x="1017" y="13937"/>
                  </a:lnTo>
                  <a:lnTo>
                    <a:pt x="967" y="13937"/>
                  </a:lnTo>
                  <a:lnTo>
                    <a:pt x="967" y="14021"/>
                  </a:lnTo>
                  <a:lnTo>
                    <a:pt x="1017" y="14021"/>
                  </a:lnTo>
                  <a:lnTo>
                    <a:pt x="1067" y="14147"/>
                  </a:lnTo>
                  <a:lnTo>
                    <a:pt x="1017" y="14274"/>
                  </a:lnTo>
                  <a:lnTo>
                    <a:pt x="1067" y="14274"/>
                  </a:lnTo>
                  <a:lnTo>
                    <a:pt x="1067" y="14779"/>
                  </a:lnTo>
                  <a:lnTo>
                    <a:pt x="1251" y="14779"/>
                  </a:lnTo>
                  <a:lnTo>
                    <a:pt x="1201" y="14905"/>
                  </a:lnTo>
                  <a:lnTo>
                    <a:pt x="1301" y="14905"/>
                  </a:lnTo>
                  <a:lnTo>
                    <a:pt x="1301" y="14779"/>
                  </a:lnTo>
                  <a:lnTo>
                    <a:pt x="1351" y="14779"/>
                  </a:lnTo>
                  <a:lnTo>
                    <a:pt x="1401" y="14905"/>
                  </a:lnTo>
                  <a:lnTo>
                    <a:pt x="1401" y="15158"/>
                  </a:lnTo>
                  <a:lnTo>
                    <a:pt x="1451" y="15158"/>
                  </a:lnTo>
                  <a:lnTo>
                    <a:pt x="1451" y="15242"/>
                  </a:lnTo>
                  <a:lnTo>
                    <a:pt x="1401" y="15242"/>
                  </a:lnTo>
                  <a:lnTo>
                    <a:pt x="1401" y="15368"/>
                  </a:lnTo>
                  <a:lnTo>
                    <a:pt x="1451" y="15368"/>
                  </a:lnTo>
                  <a:lnTo>
                    <a:pt x="1451" y="15495"/>
                  </a:lnTo>
                  <a:lnTo>
                    <a:pt x="1501" y="15495"/>
                  </a:lnTo>
                  <a:lnTo>
                    <a:pt x="1501" y="15621"/>
                  </a:lnTo>
                  <a:lnTo>
                    <a:pt x="1551" y="15621"/>
                  </a:lnTo>
                  <a:lnTo>
                    <a:pt x="1551" y="15874"/>
                  </a:lnTo>
                  <a:lnTo>
                    <a:pt x="1585" y="15874"/>
                  </a:lnTo>
                  <a:lnTo>
                    <a:pt x="1585" y="16000"/>
                  </a:lnTo>
                  <a:lnTo>
                    <a:pt x="1635" y="16000"/>
                  </a:lnTo>
                  <a:lnTo>
                    <a:pt x="1635" y="16126"/>
                  </a:lnTo>
                  <a:lnTo>
                    <a:pt x="1501" y="16126"/>
                  </a:lnTo>
                  <a:lnTo>
                    <a:pt x="1501" y="16589"/>
                  </a:lnTo>
                  <a:lnTo>
                    <a:pt x="1551" y="16589"/>
                  </a:lnTo>
                  <a:lnTo>
                    <a:pt x="1551" y="16716"/>
                  </a:lnTo>
                  <a:lnTo>
                    <a:pt x="1585" y="16716"/>
                  </a:lnTo>
                  <a:lnTo>
                    <a:pt x="1585" y="16589"/>
                  </a:lnTo>
                  <a:lnTo>
                    <a:pt x="1685" y="16589"/>
                  </a:lnTo>
                  <a:lnTo>
                    <a:pt x="1685" y="16463"/>
                  </a:lnTo>
                  <a:lnTo>
                    <a:pt x="1735" y="16463"/>
                  </a:lnTo>
                  <a:lnTo>
                    <a:pt x="1735" y="16589"/>
                  </a:lnTo>
                  <a:lnTo>
                    <a:pt x="1785" y="16589"/>
                  </a:lnTo>
                  <a:lnTo>
                    <a:pt x="1785" y="16463"/>
                  </a:lnTo>
                  <a:lnTo>
                    <a:pt x="1835" y="16589"/>
                  </a:lnTo>
                  <a:lnTo>
                    <a:pt x="1835" y="16716"/>
                  </a:lnTo>
                  <a:lnTo>
                    <a:pt x="1885" y="16842"/>
                  </a:lnTo>
                  <a:lnTo>
                    <a:pt x="1835" y="16842"/>
                  </a:lnTo>
                  <a:lnTo>
                    <a:pt x="1835" y="17095"/>
                  </a:lnTo>
                  <a:lnTo>
                    <a:pt x="1935" y="17095"/>
                  </a:lnTo>
                  <a:lnTo>
                    <a:pt x="1935" y="17221"/>
                  </a:lnTo>
                  <a:lnTo>
                    <a:pt x="2035" y="17221"/>
                  </a:lnTo>
                  <a:lnTo>
                    <a:pt x="2035" y="17347"/>
                  </a:lnTo>
                  <a:lnTo>
                    <a:pt x="1985" y="17347"/>
                  </a:lnTo>
                  <a:lnTo>
                    <a:pt x="1985" y="17474"/>
                  </a:lnTo>
                  <a:lnTo>
                    <a:pt x="2268" y="17474"/>
                  </a:lnTo>
                  <a:lnTo>
                    <a:pt x="2268" y="17600"/>
                  </a:lnTo>
                  <a:lnTo>
                    <a:pt x="2318" y="17600"/>
                  </a:lnTo>
                  <a:lnTo>
                    <a:pt x="2318" y="17684"/>
                  </a:lnTo>
                  <a:lnTo>
                    <a:pt x="2469" y="17684"/>
                  </a:lnTo>
                  <a:lnTo>
                    <a:pt x="2469" y="17811"/>
                  </a:lnTo>
                  <a:lnTo>
                    <a:pt x="2552" y="17811"/>
                  </a:lnTo>
                  <a:lnTo>
                    <a:pt x="2552" y="18695"/>
                  </a:lnTo>
                  <a:lnTo>
                    <a:pt x="2419" y="18695"/>
                  </a:lnTo>
                  <a:lnTo>
                    <a:pt x="2419" y="18821"/>
                  </a:lnTo>
                  <a:lnTo>
                    <a:pt x="2368" y="18821"/>
                  </a:lnTo>
                  <a:lnTo>
                    <a:pt x="2368" y="19032"/>
                  </a:lnTo>
                  <a:lnTo>
                    <a:pt x="2419" y="19032"/>
                  </a:lnTo>
                  <a:lnTo>
                    <a:pt x="2419" y="18905"/>
                  </a:lnTo>
                  <a:lnTo>
                    <a:pt x="2469" y="18905"/>
                  </a:lnTo>
                  <a:lnTo>
                    <a:pt x="2469" y="19158"/>
                  </a:lnTo>
                  <a:lnTo>
                    <a:pt x="2268" y="19158"/>
                  </a:lnTo>
                  <a:lnTo>
                    <a:pt x="2318" y="19284"/>
                  </a:lnTo>
                  <a:lnTo>
                    <a:pt x="2318" y="19537"/>
                  </a:lnTo>
                  <a:lnTo>
                    <a:pt x="2368" y="19411"/>
                  </a:lnTo>
                  <a:lnTo>
                    <a:pt x="2368" y="19537"/>
                  </a:lnTo>
                  <a:lnTo>
                    <a:pt x="2318" y="19537"/>
                  </a:lnTo>
                  <a:lnTo>
                    <a:pt x="2318" y="19663"/>
                  </a:lnTo>
                  <a:lnTo>
                    <a:pt x="2268" y="19663"/>
                  </a:lnTo>
                  <a:lnTo>
                    <a:pt x="2268" y="19789"/>
                  </a:lnTo>
                  <a:lnTo>
                    <a:pt x="2218" y="19789"/>
                  </a:lnTo>
                  <a:lnTo>
                    <a:pt x="2268" y="19916"/>
                  </a:lnTo>
                  <a:lnTo>
                    <a:pt x="2218" y="19916"/>
                  </a:lnTo>
                  <a:lnTo>
                    <a:pt x="2268" y="20042"/>
                  </a:lnTo>
                  <a:lnTo>
                    <a:pt x="2268" y="20126"/>
                  </a:lnTo>
                  <a:lnTo>
                    <a:pt x="2318" y="20126"/>
                  </a:lnTo>
                  <a:lnTo>
                    <a:pt x="2368" y="20253"/>
                  </a:lnTo>
                  <a:lnTo>
                    <a:pt x="2419" y="20253"/>
                  </a:lnTo>
                  <a:lnTo>
                    <a:pt x="2469" y="20379"/>
                  </a:lnTo>
                  <a:lnTo>
                    <a:pt x="2469" y="20505"/>
                  </a:lnTo>
                  <a:lnTo>
                    <a:pt x="2519" y="20505"/>
                  </a:lnTo>
                  <a:lnTo>
                    <a:pt x="2552" y="20632"/>
                  </a:lnTo>
                  <a:lnTo>
                    <a:pt x="2702" y="20632"/>
                  </a:lnTo>
                  <a:lnTo>
                    <a:pt x="2702" y="20758"/>
                  </a:lnTo>
                  <a:lnTo>
                    <a:pt x="2952" y="20758"/>
                  </a:lnTo>
                  <a:lnTo>
                    <a:pt x="3002" y="20884"/>
                  </a:lnTo>
                  <a:lnTo>
                    <a:pt x="3002" y="21011"/>
                  </a:lnTo>
                  <a:lnTo>
                    <a:pt x="3336" y="21011"/>
                  </a:lnTo>
                  <a:lnTo>
                    <a:pt x="3336" y="21137"/>
                  </a:lnTo>
                  <a:lnTo>
                    <a:pt x="3286" y="21137"/>
                  </a:lnTo>
                  <a:lnTo>
                    <a:pt x="3286" y="21263"/>
                  </a:lnTo>
                  <a:lnTo>
                    <a:pt x="3386" y="21263"/>
                  </a:lnTo>
                  <a:lnTo>
                    <a:pt x="3386" y="21347"/>
                  </a:lnTo>
                  <a:lnTo>
                    <a:pt x="3436" y="21347"/>
                  </a:lnTo>
                  <a:lnTo>
                    <a:pt x="3436" y="21474"/>
                  </a:lnTo>
                  <a:lnTo>
                    <a:pt x="3486" y="21474"/>
                  </a:lnTo>
                  <a:lnTo>
                    <a:pt x="3486" y="21600"/>
                  </a:lnTo>
                  <a:lnTo>
                    <a:pt x="3569" y="21600"/>
                  </a:lnTo>
                  <a:lnTo>
                    <a:pt x="3569" y="21474"/>
                  </a:lnTo>
                  <a:lnTo>
                    <a:pt x="3669" y="21474"/>
                  </a:lnTo>
                  <a:lnTo>
                    <a:pt x="3669" y="21263"/>
                  </a:lnTo>
                  <a:lnTo>
                    <a:pt x="3720" y="21263"/>
                  </a:lnTo>
                  <a:lnTo>
                    <a:pt x="3820" y="21011"/>
                  </a:lnTo>
                  <a:lnTo>
                    <a:pt x="3770" y="20884"/>
                  </a:lnTo>
                  <a:lnTo>
                    <a:pt x="3770" y="20632"/>
                  </a:lnTo>
                  <a:lnTo>
                    <a:pt x="3720" y="20505"/>
                  </a:lnTo>
                  <a:lnTo>
                    <a:pt x="3720" y="20253"/>
                  </a:lnTo>
                  <a:lnTo>
                    <a:pt x="3669" y="20126"/>
                  </a:lnTo>
                  <a:lnTo>
                    <a:pt x="3669" y="19916"/>
                  </a:lnTo>
                  <a:lnTo>
                    <a:pt x="3720" y="19916"/>
                  </a:lnTo>
                  <a:lnTo>
                    <a:pt x="3770" y="19789"/>
                  </a:lnTo>
                  <a:lnTo>
                    <a:pt x="3770" y="19663"/>
                  </a:lnTo>
                  <a:lnTo>
                    <a:pt x="3870" y="19663"/>
                  </a:lnTo>
                  <a:lnTo>
                    <a:pt x="3870" y="19537"/>
                  </a:lnTo>
                  <a:lnTo>
                    <a:pt x="3820" y="19537"/>
                  </a:lnTo>
                  <a:lnTo>
                    <a:pt x="3720" y="19284"/>
                  </a:lnTo>
                  <a:lnTo>
                    <a:pt x="3669" y="19284"/>
                  </a:lnTo>
                  <a:lnTo>
                    <a:pt x="3669" y="19158"/>
                  </a:lnTo>
                  <a:lnTo>
                    <a:pt x="3720" y="19158"/>
                  </a:lnTo>
                  <a:lnTo>
                    <a:pt x="3669" y="19032"/>
                  </a:lnTo>
                  <a:lnTo>
                    <a:pt x="3669" y="18905"/>
                  </a:lnTo>
                  <a:lnTo>
                    <a:pt x="3619" y="18821"/>
                  </a:lnTo>
                  <a:lnTo>
                    <a:pt x="3619" y="18695"/>
                  </a:lnTo>
                  <a:lnTo>
                    <a:pt x="3486" y="18695"/>
                  </a:lnTo>
                  <a:lnTo>
                    <a:pt x="3486" y="18442"/>
                  </a:lnTo>
                  <a:lnTo>
                    <a:pt x="3436" y="18442"/>
                  </a:lnTo>
                  <a:lnTo>
                    <a:pt x="3386" y="18316"/>
                  </a:lnTo>
                  <a:lnTo>
                    <a:pt x="3436" y="18316"/>
                  </a:lnTo>
                  <a:lnTo>
                    <a:pt x="3436" y="17684"/>
                  </a:lnTo>
                  <a:lnTo>
                    <a:pt x="3519" y="17684"/>
                  </a:lnTo>
                  <a:lnTo>
                    <a:pt x="3519" y="17600"/>
                  </a:lnTo>
                  <a:lnTo>
                    <a:pt x="3486" y="17600"/>
                  </a:lnTo>
                  <a:lnTo>
                    <a:pt x="3519" y="17474"/>
                  </a:lnTo>
                  <a:lnTo>
                    <a:pt x="3569" y="17474"/>
                  </a:lnTo>
                  <a:lnTo>
                    <a:pt x="3569" y="17600"/>
                  </a:lnTo>
                  <a:lnTo>
                    <a:pt x="3619" y="17600"/>
                  </a:lnTo>
                  <a:lnTo>
                    <a:pt x="3619" y="17684"/>
                  </a:lnTo>
                  <a:lnTo>
                    <a:pt x="3669" y="17811"/>
                  </a:lnTo>
                  <a:lnTo>
                    <a:pt x="3669" y="17684"/>
                  </a:lnTo>
                  <a:lnTo>
                    <a:pt x="3720" y="17684"/>
                  </a:lnTo>
                  <a:lnTo>
                    <a:pt x="3720" y="17600"/>
                  </a:lnTo>
                  <a:lnTo>
                    <a:pt x="3669" y="17600"/>
                  </a:lnTo>
                  <a:lnTo>
                    <a:pt x="3669" y="17347"/>
                  </a:lnTo>
                  <a:lnTo>
                    <a:pt x="3720" y="17347"/>
                  </a:lnTo>
                  <a:lnTo>
                    <a:pt x="3720" y="17221"/>
                  </a:lnTo>
                  <a:lnTo>
                    <a:pt x="3770" y="17221"/>
                  </a:lnTo>
                  <a:lnTo>
                    <a:pt x="3820" y="17095"/>
                  </a:lnTo>
                  <a:lnTo>
                    <a:pt x="3870" y="17095"/>
                  </a:lnTo>
                  <a:lnTo>
                    <a:pt x="3870" y="16968"/>
                  </a:lnTo>
                  <a:lnTo>
                    <a:pt x="3953" y="16968"/>
                  </a:lnTo>
                  <a:lnTo>
                    <a:pt x="3953" y="16842"/>
                  </a:lnTo>
                  <a:lnTo>
                    <a:pt x="4003" y="16842"/>
                  </a:lnTo>
                  <a:lnTo>
                    <a:pt x="4003" y="16968"/>
                  </a:lnTo>
                  <a:lnTo>
                    <a:pt x="4053" y="16968"/>
                  </a:lnTo>
                  <a:lnTo>
                    <a:pt x="4053" y="16842"/>
                  </a:lnTo>
                  <a:lnTo>
                    <a:pt x="4153" y="16842"/>
                  </a:lnTo>
                  <a:lnTo>
                    <a:pt x="4153" y="16968"/>
                  </a:lnTo>
                  <a:lnTo>
                    <a:pt x="4253" y="16968"/>
                  </a:lnTo>
                  <a:lnTo>
                    <a:pt x="4303" y="17095"/>
                  </a:lnTo>
                  <a:lnTo>
                    <a:pt x="4353" y="17095"/>
                  </a:lnTo>
                  <a:lnTo>
                    <a:pt x="4353" y="17221"/>
                  </a:lnTo>
                  <a:lnTo>
                    <a:pt x="4487" y="17221"/>
                  </a:lnTo>
                  <a:lnTo>
                    <a:pt x="4487" y="17347"/>
                  </a:lnTo>
                  <a:lnTo>
                    <a:pt x="4537" y="17347"/>
                  </a:lnTo>
                  <a:lnTo>
                    <a:pt x="4537" y="17474"/>
                  </a:lnTo>
                  <a:lnTo>
                    <a:pt x="4587" y="17347"/>
                  </a:lnTo>
                  <a:lnTo>
                    <a:pt x="4587" y="17221"/>
                  </a:lnTo>
                  <a:lnTo>
                    <a:pt x="4787" y="17221"/>
                  </a:lnTo>
                  <a:lnTo>
                    <a:pt x="4787" y="17095"/>
                  </a:lnTo>
                  <a:lnTo>
                    <a:pt x="4837" y="17221"/>
                  </a:lnTo>
                  <a:lnTo>
                    <a:pt x="4887" y="17221"/>
                  </a:lnTo>
                  <a:lnTo>
                    <a:pt x="4887" y="17095"/>
                  </a:lnTo>
                  <a:lnTo>
                    <a:pt x="4920" y="17095"/>
                  </a:lnTo>
                  <a:lnTo>
                    <a:pt x="4920" y="17221"/>
                  </a:lnTo>
                  <a:lnTo>
                    <a:pt x="4971" y="17347"/>
                  </a:lnTo>
                  <a:lnTo>
                    <a:pt x="5021" y="17347"/>
                  </a:lnTo>
                  <a:lnTo>
                    <a:pt x="5021" y="17474"/>
                  </a:lnTo>
                  <a:lnTo>
                    <a:pt x="5071" y="17474"/>
                  </a:lnTo>
                  <a:lnTo>
                    <a:pt x="5071" y="17221"/>
                  </a:lnTo>
                  <a:lnTo>
                    <a:pt x="5121" y="17221"/>
                  </a:lnTo>
                  <a:lnTo>
                    <a:pt x="5121" y="17347"/>
                  </a:lnTo>
                  <a:lnTo>
                    <a:pt x="5221" y="17347"/>
                  </a:lnTo>
                  <a:lnTo>
                    <a:pt x="5321" y="17095"/>
                  </a:lnTo>
                  <a:lnTo>
                    <a:pt x="5321" y="16968"/>
                  </a:lnTo>
                  <a:lnTo>
                    <a:pt x="5171" y="16968"/>
                  </a:lnTo>
                  <a:lnTo>
                    <a:pt x="5121" y="16842"/>
                  </a:lnTo>
                  <a:lnTo>
                    <a:pt x="5121" y="16716"/>
                  </a:lnTo>
                  <a:lnTo>
                    <a:pt x="5171" y="16716"/>
                  </a:lnTo>
                  <a:lnTo>
                    <a:pt x="5221" y="16589"/>
                  </a:lnTo>
                  <a:lnTo>
                    <a:pt x="5221" y="16253"/>
                  </a:lnTo>
                  <a:lnTo>
                    <a:pt x="5371" y="16253"/>
                  </a:lnTo>
                  <a:lnTo>
                    <a:pt x="5371" y="16126"/>
                  </a:lnTo>
                  <a:lnTo>
                    <a:pt x="5221" y="16126"/>
                  </a:lnTo>
                  <a:lnTo>
                    <a:pt x="5221" y="15747"/>
                  </a:lnTo>
                  <a:lnTo>
                    <a:pt x="5454" y="15747"/>
                  </a:lnTo>
                  <a:lnTo>
                    <a:pt x="5454" y="15621"/>
                  </a:lnTo>
                  <a:lnTo>
                    <a:pt x="5754" y="15621"/>
                  </a:lnTo>
                  <a:lnTo>
                    <a:pt x="5754" y="15368"/>
                  </a:lnTo>
                  <a:lnTo>
                    <a:pt x="5804" y="15368"/>
                  </a:lnTo>
                  <a:lnTo>
                    <a:pt x="5804" y="15495"/>
                  </a:lnTo>
                  <a:lnTo>
                    <a:pt x="5855" y="15495"/>
                  </a:lnTo>
                  <a:lnTo>
                    <a:pt x="5855" y="15368"/>
                  </a:lnTo>
                  <a:lnTo>
                    <a:pt x="6088" y="15368"/>
                  </a:lnTo>
                  <a:lnTo>
                    <a:pt x="6138" y="15242"/>
                  </a:lnTo>
                  <a:lnTo>
                    <a:pt x="6138" y="15158"/>
                  </a:lnTo>
                  <a:lnTo>
                    <a:pt x="6188" y="15158"/>
                  </a:lnTo>
                  <a:lnTo>
                    <a:pt x="6188" y="15032"/>
                  </a:lnTo>
                  <a:lnTo>
                    <a:pt x="6238" y="15158"/>
                  </a:lnTo>
                  <a:lnTo>
                    <a:pt x="6238" y="15032"/>
                  </a:lnTo>
                  <a:lnTo>
                    <a:pt x="6338" y="15032"/>
                  </a:lnTo>
                  <a:lnTo>
                    <a:pt x="6338" y="15158"/>
                  </a:lnTo>
                  <a:lnTo>
                    <a:pt x="6422" y="15158"/>
                  </a:lnTo>
                  <a:lnTo>
                    <a:pt x="6422" y="15032"/>
                  </a:lnTo>
                  <a:lnTo>
                    <a:pt x="6472" y="15032"/>
                  </a:lnTo>
                  <a:lnTo>
                    <a:pt x="6472" y="15368"/>
                  </a:lnTo>
                  <a:lnTo>
                    <a:pt x="6522" y="15368"/>
                  </a:lnTo>
                  <a:lnTo>
                    <a:pt x="6522" y="15621"/>
                  </a:lnTo>
                  <a:lnTo>
                    <a:pt x="6772" y="15621"/>
                  </a:lnTo>
                  <a:lnTo>
                    <a:pt x="6772" y="15747"/>
                  </a:lnTo>
                  <a:lnTo>
                    <a:pt x="6855" y="15747"/>
                  </a:lnTo>
                  <a:lnTo>
                    <a:pt x="6855" y="15874"/>
                  </a:lnTo>
                  <a:lnTo>
                    <a:pt x="6905" y="15874"/>
                  </a:lnTo>
                  <a:lnTo>
                    <a:pt x="6905" y="16000"/>
                  </a:lnTo>
                  <a:lnTo>
                    <a:pt x="6955" y="15874"/>
                  </a:lnTo>
                  <a:lnTo>
                    <a:pt x="7005" y="15874"/>
                  </a:lnTo>
                  <a:lnTo>
                    <a:pt x="7055" y="15747"/>
                  </a:lnTo>
                  <a:lnTo>
                    <a:pt x="7055" y="15621"/>
                  </a:lnTo>
                  <a:lnTo>
                    <a:pt x="7156" y="15621"/>
                  </a:lnTo>
                  <a:lnTo>
                    <a:pt x="7156" y="15747"/>
                  </a:lnTo>
                  <a:lnTo>
                    <a:pt x="7206" y="15874"/>
                  </a:lnTo>
                  <a:lnTo>
                    <a:pt x="7256" y="15874"/>
                  </a:lnTo>
                  <a:lnTo>
                    <a:pt x="7306" y="16000"/>
                  </a:lnTo>
                  <a:lnTo>
                    <a:pt x="7339" y="16126"/>
                  </a:lnTo>
                  <a:lnTo>
                    <a:pt x="7389" y="16379"/>
                  </a:lnTo>
                  <a:lnTo>
                    <a:pt x="7439" y="16379"/>
                  </a:lnTo>
                  <a:lnTo>
                    <a:pt x="7439" y="16463"/>
                  </a:lnTo>
                  <a:lnTo>
                    <a:pt x="7489" y="16463"/>
                  </a:lnTo>
                  <a:lnTo>
                    <a:pt x="7489" y="16589"/>
                  </a:lnTo>
                  <a:lnTo>
                    <a:pt x="7539" y="16842"/>
                  </a:lnTo>
                  <a:lnTo>
                    <a:pt x="7589" y="16968"/>
                  </a:lnTo>
                  <a:lnTo>
                    <a:pt x="7589" y="17221"/>
                  </a:lnTo>
                  <a:lnTo>
                    <a:pt x="7689" y="17221"/>
                  </a:lnTo>
                  <a:lnTo>
                    <a:pt x="7689" y="16968"/>
                  </a:lnTo>
                  <a:lnTo>
                    <a:pt x="7739" y="17095"/>
                  </a:lnTo>
                  <a:lnTo>
                    <a:pt x="7789" y="17095"/>
                  </a:lnTo>
                  <a:lnTo>
                    <a:pt x="7789" y="17347"/>
                  </a:lnTo>
                  <a:lnTo>
                    <a:pt x="7823" y="17347"/>
                  </a:lnTo>
                  <a:lnTo>
                    <a:pt x="7823" y="17221"/>
                  </a:lnTo>
                  <a:lnTo>
                    <a:pt x="7873" y="17221"/>
                  </a:lnTo>
                  <a:lnTo>
                    <a:pt x="7873" y="17347"/>
                  </a:lnTo>
                  <a:lnTo>
                    <a:pt x="7923" y="17221"/>
                  </a:lnTo>
                  <a:lnTo>
                    <a:pt x="7923" y="17347"/>
                  </a:lnTo>
                  <a:lnTo>
                    <a:pt x="7973" y="17221"/>
                  </a:lnTo>
                  <a:lnTo>
                    <a:pt x="8123" y="17221"/>
                  </a:lnTo>
                  <a:lnTo>
                    <a:pt x="8123" y="17347"/>
                  </a:lnTo>
                  <a:lnTo>
                    <a:pt x="8173" y="17474"/>
                  </a:lnTo>
                  <a:lnTo>
                    <a:pt x="8173" y="17600"/>
                  </a:lnTo>
                  <a:lnTo>
                    <a:pt x="8273" y="17600"/>
                  </a:lnTo>
                  <a:lnTo>
                    <a:pt x="8273" y="17811"/>
                  </a:lnTo>
                  <a:lnTo>
                    <a:pt x="8356" y="17811"/>
                  </a:lnTo>
                  <a:lnTo>
                    <a:pt x="8406" y="17937"/>
                  </a:lnTo>
                  <a:lnTo>
                    <a:pt x="8406" y="17811"/>
                  </a:lnTo>
                  <a:lnTo>
                    <a:pt x="8507" y="17811"/>
                  </a:lnTo>
                  <a:lnTo>
                    <a:pt x="8507" y="18063"/>
                  </a:lnTo>
                  <a:lnTo>
                    <a:pt x="8657" y="18063"/>
                  </a:lnTo>
                  <a:lnTo>
                    <a:pt x="8657" y="17937"/>
                  </a:lnTo>
                  <a:lnTo>
                    <a:pt x="8757" y="17937"/>
                  </a:lnTo>
                  <a:lnTo>
                    <a:pt x="8757" y="17811"/>
                  </a:lnTo>
                  <a:lnTo>
                    <a:pt x="8840" y="17811"/>
                  </a:lnTo>
                  <a:lnTo>
                    <a:pt x="8840" y="17684"/>
                  </a:lnTo>
                  <a:lnTo>
                    <a:pt x="8890" y="17684"/>
                  </a:lnTo>
                  <a:lnTo>
                    <a:pt x="8890" y="17600"/>
                  </a:lnTo>
                  <a:lnTo>
                    <a:pt x="8940" y="17600"/>
                  </a:lnTo>
                  <a:lnTo>
                    <a:pt x="8940" y="17474"/>
                  </a:lnTo>
                  <a:lnTo>
                    <a:pt x="9090" y="17474"/>
                  </a:lnTo>
                  <a:lnTo>
                    <a:pt x="9090" y="17347"/>
                  </a:lnTo>
                  <a:lnTo>
                    <a:pt x="9190" y="17347"/>
                  </a:lnTo>
                  <a:lnTo>
                    <a:pt x="9190" y="17221"/>
                  </a:lnTo>
                  <a:lnTo>
                    <a:pt x="9240" y="17347"/>
                  </a:lnTo>
                  <a:lnTo>
                    <a:pt x="9240" y="17221"/>
                  </a:lnTo>
                  <a:lnTo>
                    <a:pt x="9274" y="17221"/>
                  </a:lnTo>
                  <a:lnTo>
                    <a:pt x="9274" y="17347"/>
                  </a:lnTo>
                  <a:lnTo>
                    <a:pt x="9424" y="17347"/>
                  </a:lnTo>
                  <a:lnTo>
                    <a:pt x="9424" y="17600"/>
                  </a:lnTo>
                  <a:lnTo>
                    <a:pt x="9474" y="17600"/>
                  </a:lnTo>
                  <a:lnTo>
                    <a:pt x="9474" y="17684"/>
                  </a:lnTo>
                  <a:lnTo>
                    <a:pt x="9524" y="17600"/>
                  </a:lnTo>
                  <a:lnTo>
                    <a:pt x="9524" y="17684"/>
                  </a:lnTo>
                  <a:lnTo>
                    <a:pt x="9758" y="17684"/>
                  </a:lnTo>
                  <a:lnTo>
                    <a:pt x="9808" y="17811"/>
                  </a:lnTo>
                  <a:lnTo>
                    <a:pt x="9858" y="17811"/>
                  </a:lnTo>
                  <a:lnTo>
                    <a:pt x="9858" y="17684"/>
                  </a:lnTo>
                  <a:lnTo>
                    <a:pt x="9908" y="17684"/>
                  </a:lnTo>
                  <a:lnTo>
                    <a:pt x="9908" y="17221"/>
                  </a:lnTo>
                  <a:lnTo>
                    <a:pt x="9858" y="17221"/>
                  </a:lnTo>
                  <a:lnTo>
                    <a:pt x="9908" y="17095"/>
                  </a:lnTo>
                  <a:lnTo>
                    <a:pt x="9908" y="16842"/>
                  </a:lnTo>
                  <a:lnTo>
                    <a:pt x="10008" y="16842"/>
                  </a:lnTo>
                  <a:lnTo>
                    <a:pt x="10008" y="16716"/>
                  </a:lnTo>
                  <a:lnTo>
                    <a:pt x="10158" y="16716"/>
                  </a:lnTo>
                  <a:lnTo>
                    <a:pt x="10158" y="16842"/>
                  </a:lnTo>
                  <a:lnTo>
                    <a:pt x="10241" y="16842"/>
                  </a:lnTo>
                  <a:lnTo>
                    <a:pt x="10241" y="16968"/>
                  </a:lnTo>
                  <a:lnTo>
                    <a:pt x="10441" y="16968"/>
                  </a:lnTo>
                  <a:lnTo>
                    <a:pt x="10441" y="17474"/>
                  </a:lnTo>
                  <a:lnTo>
                    <a:pt x="10592" y="17474"/>
                  </a:lnTo>
                  <a:lnTo>
                    <a:pt x="10592" y="17600"/>
                  </a:lnTo>
                  <a:lnTo>
                    <a:pt x="10692" y="17600"/>
                  </a:lnTo>
                  <a:lnTo>
                    <a:pt x="10692" y="17474"/>
                  </a:lnTo>
                  <a:lnTo>
                    <a:pt x="11025" y="17474"/>
                  </a:lnTo>
                  <a:lnTo>
                    <a:pt x="11025" y="17600"/>
                  </a:lnTo>
                  <a:lnTo>
                    <a:pt x="11075" y="17684"/>
                  </a:lnTo>
                  <a:lnTo>
                    <a:pt x="11175" y="17684"/>
                  </a:lnTo>
                  <a:lnTo>
                    <a:pt x="11175" y="17811"/>
                  </a:lnTo>
                  <a:lnTo>
                    <a:pt x="11209" y="17937"/>
                  </a:lnTo>
                  <a:lnTo>
                    <a:pt x="11309" y="17937"/>
                  </a:lnTo>
                  <a:lnTo>
                    <a:pt x="11359" y="18063"/>
                  </a:lnTo>
                  <a:lnTo>
                    <a:pt x="11559" y="18063"/>
                  </a:lnTo>
                  <a:lnTo>
                    <a:pt x="11559" y="17937"/>
                  </a:lnTo>
                  <a:lnTo>
                    <a:pt x="11692" y="17937"/>
                  </a:lnTo>
                  <a:lnTo>
                    <a:pt x="11742" y="17811"/>
                  </a:lnTo>
                  <a:lnTo>
                    <a:pt x="11842" y="17811"/>
                  </a:lnTo>
                  <a:lnTo>
                    <a:pt x="11842" y="17684"/>
                  </a:lnTo>
                  <a:lnTo>
                    <a:pt x="11893" y="17600"/>
                  </a:lnTo>
                  <a:lnTo>
                    <a:pt x="11943" y="17600"/>
                  </a:lnTo>
                  <a:lnTo>
                    <a:pt x="11943" y="17474"/>
                  </a:lnTo>
                  <a:lnTo>
                    <a:pt x="12043" y="17474"/>
                  </a:lnTo>
                  <a:lnTo>
                    <a:pt x="12043" y="17600"/>
                  </a:lnTo>
                  <a:lnTo>
                    <a:pt x="12093" y="17600"/>
                  </a:lnTo>
                  <a:lnTo>
                    <a:pt x="12093" y="17684"/>
                  </a:lnTo>
                  <a:lnTo>
                    <a:pt x="12276" y="17684"/>
                  </a:lnTo>
                  <a:lnTo>
                    <a:pt x="12276" y="17811"/>
                  </a:lnTo>
                  <a:lnTo>
                    <a:pt x="12526" y="17811"/>
                  </a:lnTo>
                  <a:lnTo>
                    <a:pt x="12526" y="17684"/>
                  </a:lnTo>
                  <a:lnTo>
                    <a:pt x="12576" y="17684"/>
                  </a:lnTo>
                  <a:lnTo>
                    <a:pt x="12610" y="17600"/>
                  </a:lnTo>
                  <a:lnTo>
                    <a:pt x="12610" y="17221"/>
                  </a:lnTo>
                  <a:lnTo>
                    <a:pt x="12660" y="17095"/>
                  </a:lnTo>
                  <a:lnTo>
                    <a:pt x="12660" y="16968"/>
                  </a:lnTo>
                  <a:lnTo>
                    <a:pt x="12710" y="16968"/>
                  </a:lnTo>
                  <a:lnTo>
                    <a:pt x="12710" y="16716"/>
                  </a:lnTo>
                  <a:lnTo>
                    <a:pt x="12760" y="16716"/>
                  </a:lnTo>
                  <a:lnTo>
                    <a:pt x="12760" y="16379"/>
                  </a:lnTo>
                  <a:lnTo>
                    <a:pt x="12710" y="16379"/>
                  </a:lnTo>
                  <a:lnTo>
                    <a:pt x="12710" y="16253"/>
                  </a:lnTo>
                  <a:lnTo>
                    <a:pt x="12760" y="16126"/>
                  </a:lnTo>
                  <a:lnTo>
                    <a:pt x="12910" y="16126"/>
                  </a:lnTo>
                  <a:lnTo>
                    <a:pt x="12910" y="16000"/>
                  </a:lnTo>
                  <a:lnTo>
                    <a:pt x="13194" y="16000"/>
                  </a:lnTo>
                  <a:lnTo>
                    <a:pt x="13194" y="16126"/>
                  </a:lnTo>
                  <a:lnTo>
                    <a:pt x="13394" y="16126"/>
                  </a:lnTo>
                  <a:lnTo>
                    <a:pt x="13394" y="16253"/>
                  </a:lnTo>
                  <a:lnTo>
                    <a:pt x="13444" y="16379"/>
                  </a:lnTo>
                  <a:lnTo>
                    <a:pt x="13444" y="16589"/>
                  </a:lnTo>
                  <a:lnTo>
                    <a:pt x="13494" y="16589"/>
                  </a:lnTo>
                  <a:lnTo>
                    <a:pt x="13494" y="16842"/>
                  </a:lnTo>
                  <a:lnTo>
                    <a:pt x="13544" y="16842"/>
                  </a:lnTo>
                  <a:lnTo>
                    <a:pt x="13544" y="17221"/>
                  </a:lnTo>
                  <a:lnTo>
                    <a:pt x="13577" y="17221"/>
                  </a:lnTo>
                  <a:lnTo>
                    <a:pt x="13577" y="17474"/>
                  </a:lnTo>
                  <a:lnTo>
                    <a:pt x="13627" y="17474"/>
                  </a:lnTo>
                  <a:lnTo>
                    <a:pt x="13627" y="17811"/>
                  </a:lnTo>
                  <a:lnTo>
                    <a:pt x="13777" y="17811"/>
                  </a:lnTo>
                  <a:lnTo>
                    <a:pt x="13777" y="17937"/>
                  </a:lnTo>
                  <a:lnTo>
                    <a:pt x="13877" y="17937"/>
                  </a:lnTo>
                  <a:lnTo>
                    <a:pt x="13877" y="18063"/>
                  </a:lnTo>
                  <a:lnTo>
                    <a:pt x="13927" y="18063"/>
                  </a:lnTo>
                  <a:lnTo>
                    <a:pt x="13977" y="18189"/>
                  </a:lnTo>
                  <a:lnTo>
                    <a:pt x="14027" y="18189"/>
                  </a:lnTo>
                  <a:lnTo>
                    <a:pt x="14027" y="18568"/>
                  </a:lnTo>
                  <a:lnTo>
                    <a:pt x="14061" y="18568"/>
                  </a:lnTo>
                  <a:lnTo>
                    <a:pt x="14061" y="18695"/>
                  </a:lnTo>
                  <a:lnTo>
                    <a:pt x="14111" y="18695"/>
                  </a:lnTo>
                  <a:lnTo>
                    <a:pt x="14111" y="18821"/>
                  </a:lnTo>
                  <a:lnTo>
                    <a:pt x="14211" y="18821"/>
                  </a:lnTo>
                  <a:lnTo>
                    <a:pt x="14211" y="18695"/>
                  </a:lnTo>
                  <a:lnTo>
                    <a:pt x="14261" y="18695"/>
                  </a:lnTo>
                  <a:lnTo>
                    <a:pt x="14261" y="18568"/>
                  </a:lnTo>
                  <a:lnTo>
                    <a:pt x="14411" y="18568"/>
                  </a:lnTo>
                  <a:lnTo>
                    <a:pt x="14411" y="18442"/>
                  </a:lnTo>
                  <a:lnTo>
                    <a:pt x="14511" y="18442"/>
                  </a:lnTo>
                  <a:lnTo>
                    <a:pt x="14511" y="18905"/>
                  </a:lnTo>
                  <a:lnTo>
                    <a:pt x="14461" y="18905"/>
                  </a:lnTo>
                  <a:lnTo>
                    <a:pt x="14461" y="19158"/>
                  </a:lnTo>
                  <a:lnTo>
                    <a:pt x="14411" y="19158"/>
                  </a:lnTo>
                  <a:lnTo>
                    <a:pt x="14411" y="19663"/>
                  </a:lnTo>
                  <a:lnTo>
                    <a:pt x="14311" y="19663"/>
                  </a:lnTo>
                  <a:lnTo>
                    <a:pt x="14311" y="19916"/>
                  </a:lnTo>
                  <a:lnTo>
                    <a:pt x="14211" y="19916"/>
                  </a:lnTo>
                  <a:lnTo>
                    <a:pt x="14211" y="19789"/>
                  </a:lnTo>
                  <a:lnTo>
                    <a:pt x="14161" y="19789"/>
                  </a:lnTo>
                  <a:lnTo>
                    <a:pt x="14161" y="19916"/>
                  </a:lnTo>
                  <a:lnTo>
                    <a:pt x="14061" y="19916"/>
                  </a:lnTo>
                  <a:lnTo>
                    <a:pt x="14061" y="20884"/>
                  </a:lnTo>
                  <a:lnTo>
                    <a:pt x="14027" y="20884"/>
                  </a:lnTo>
                  <a:lnTo>
                    <a:pt x="14027" y="21137"/>
                  </a:lnTo>
                  <a:lnTo>
                    <a:pt x="14061" y="21011"/>
                  </a:lnTo>
                  <a:lnTo>
                    <a:pt x="14111" y="20884"/>
                  </a:lnTo>
                  <a:lnTo>
                    <a:pt x="14111" y="20758"/>
                  </a:lnTo>
                  <a:lnTo>
                    <a:pt x="14211" y="20758"/>
                  </a:lnTo>
                  <a:lnTo>
                    <a:pt x="14211" y="20884"/>
                  </a:lnTo>
                  <a:lnTo>
                    <a:pt x="14261" y="20884"/>
                  </a:lnTo>
                  <a:lnTo>
                    <a:pt x="14261" y="21011"/>
                  </a:lnTo>
                  <a:lnTo>
                    <a:pt x="14311" y="20884"/>
                  </a:lnTo>
                  <a:lnTo>
                    <a:pt x="14311" y="21011"/>
                  </a:lnTo>
                  <a:lnTo>
                    <a:pt x="14411" y="21011"/>
                  </a:lnTo>
                  <a:lnTo>
                    <a:pt x="14411" y="20884"/>
                  </a:lnTo>
                  <a:lnTo>
                    <a:pt x="14461" y="20884"/>
                  </a:lnTo>
                  <a:lnTo>
                    <a:pt x="14461" y="20758"/>
                  </a:lnTo>
                  <a:lnTo>
                    <a:pt x="14545" y="20758"/>
                  </a:lnTo>
                  <a:lnTo>
                    <a:pt x="14545" y="20632"/>
                  </a:lnTo>
                  <a:lnTo>
                    <a:pt x="14595" y="20632"/>
                  </a:lnTo>
                  <a:lnTo>
                    <a:pt x="14595" y="20505"/>
                  </a:lnTo>
                  <a:lnTo>
                    <a:pt x="14645" y="20505"/>
                  </a:lnTo>
                  <a:lnTo>
                    <a:pt x="14645" y="20253"/>
                  </a:lnTo>
                  <a:lnTo>
                    <a:pt x="14745" y="20253"/>
                  </a:lnTo>
                  <a:lnTo>
                    <a:pt x="14745" y="19916"/>
                  </a:lnTo>
                  <a:lnTo>
                    <a:pt x="14795" y="19916"/>
                  </a:lnTo>
                  <a:lnTo>
                    <a:pt x="14845" y="19789"/>
                  </a:lnTo>
                  <a:lnTo>
                    <a:pt x="14845" y="19663"/>
                  </a:lnTo>
                  <a:lnTo>
                    <a:pt x="14945" y="19663"/>
                  </a:lnTo>
                  <a:lnTo>
                    <a:pt x="14945" y="19284"/>
                  </a:lnTo>
                  <a:lnTo>
                    <a:pt x="14995" y="19284"/>
                  </a:lnTo>
                  <a:lnTo>
                    <a:pt x="14995" y="19158"/>
                  </a:lnTo>
                  <a:lnTo>
                    <a:pt x="15028" y="19032"/>
                  </a:lnTo>
                  <a:lnTo>
                    <a:pt x="15028" y="18905"/>
                  </a:lnTo>
                  <a:lnTo>
                    <a:pt x="15078" y="18905"/>
                  </a:lnTo>
                  <a:lnTo>
                    <a:pt x="15078" y="18695"/>
                  </a:lnTo>
                  <a:lnTo>
                    <a:pt x="15128" y="18695"/>
                  </a:lnTo>
                  <a:lnTo>
                    <a:pt x="15128" y="18568"/>
                  </a:lnTo>
                  <a:lnTo>
                    <a:pt x="15178" y="18568"/>
                  </a:lnTo>
                  <a:lnTo>
                    <a:pt x="15178" y="18442"/>
                  </a:lnTo>
                  <a:lnTo>
                    <a:pt x="15228" y="18316"/>
                  </a:lnTo>
                  <a:lnTo>
                    <a:pt x="15228" y="18189"/>
                  </a:lnTo>
                  <a:lnTo>
                    <a:pt x="15278" y="18189"/>
                  </a:lnTo>
                  <a:lnTo>
                    <a:pt x="15278" y="16968"/>
                  </a:lnTo>
                  <a:lnTo>
                    <a:pt x="15328" y="16968"/>
                  </a:lnTo>
                  <a:lnTo>
                    <a:pt x="15328" y="16842"/>
                  </a:lnTo>
                  <a:lnTo>
                    <a:pt x="15379" y="16842"/>
                  </a:lnTo>
                  <a:lnTo>
                    <a:pt x="15379" y="16379"/>
                  </a:lnTo>
                  <a:lnTo>
                    <a:pt x="15278" y="16126"/>
                  </a:lnTo>
                  <a:lnTo>
                    <a:pt x="15328" y="16126"/>
                  </a:lnTo>
                  <a:lnTo>
                    <a:pt x="15379" y="16253"/>
                  </a:lnTo>
                  <a:lnTo>
                    <a:pt x="15379" y="16126"/>
                  </a:lnTo>
                  <a:lnTo>
                    <a:pt x="15328" y="16000"/>
                  </a:lnTo>
                  <a:lnTo>
                    <a:pt x="15278" y="16000"/>
                  </a:lnTo>
                  <a:lnTo>
                    <a:pt x="15278" y="15874"/>
                  </a:lnTo>
                  <a:lnTo>
                    <a:pt x="15228" y="15874"/>
                  </a:lnTo>
                  <a:lnTo>
                    <a:pt x="15228" y="15621"/>
                  </a:lnTo>
                  <a:lnTo>
                    <a:pt x="15078" y="15621"/>
                  </a:lnTo>
                  <a:lnTo>
                    <a:pt x="15078" y="15747"/>
                  </a:lnTo>
                  <a:lnTo>
                    <a:pt x="15028" y="15874"/>
                  </a:lnTo>
                  <a:lnTo>
                    <a:pt x="15028" y="16000"/>
                  </a:lnTo>
                  <a:lnTo>
                    <a:pt x="14995" y="16000"/>
                  </a:lnTo>
                  <a:lnTo>
                    <a:pt x="14995" y="15874"/>
                  </a:lnTo>
                  <a:lnTo>
                    <a:pt x="14945" y="15874"/>
                  </a:lnTo>
                  <a:lnTo>
                    <a:pt x="14945" y="16000"/>
                  </a:lnTo>
                  <a:lnTo>
                    <a:pt x="14845" y="16000"/>
                  </a:lnTo>
                  <a:lnTo>
                    <a:pt x="14845" y="15874"/>
                  </a:lnTo>
                  <a:lnTo>
                    <a:pt x="14795" y="15874"/>
                  </a:lnTo>
                  <a:lnTo>
                    <a:pt x="14795" y="15368"/>
                  </a:lnTo>
                  <a:lnTo>
                    <a:pt x="14745" y="15495"/>
                  </a:lnTo>
                  <a:lnTo>
                    <a:pt x="14745" y="15368"/>
                  </a:lnTo>
                  <a:lnTo>
                    <a:pt x="14695" y="15495"/>
                  </a:lnTo>
                  <a:lnTo>
                    <a:pt x="14645" y="15495"/>
                  </a:lnTo>
                  <a:lnTo>
                    <a:pt x="14645" y="15368"/>
                  </a:lnTo>
                  <a:lnTo>
                    <a:pt x="14595" y="15368"/>
                  </a:lnTo>
                  <a:lnTo>
                    <a:pt x="14595" y="15242"/>
                  </a:lnTo>
                  <a:lnTo>
                    <a:pt x="14645" y="15242"/>
                  </a:lnTo>
                  <a:lnTo>
                    <a:pt x="14645" y="15158"/>
                  </a:lnTo>
                  <a:lnTo>
                    <a:pt x="14695" y="15158"/>
                  </a:lnTo>
                  <a:lnTo>
                    <a:pt x="14695" y="15032"/>
                  </a:lnTo>
                  <a:lnTo>
                    <a:pt x="14745" y="15032"/>
                  </a:lnTo>
                  <a:lnTo>
                    <a:pt x="14795" y="14905"/>
                  </a:lnTo>
                  <a:lnTo>
                    <a:pt x="14845" y="14905"/>
                  </a:lnTo>
                  <a:lnTo>
                    <a:pt x="14845" y="14779"/>
                  </a:lnTo>
                  <a:lnTo>
                    <a:pt x="14895" y="14779"/>
                  </a:lnTo>
                  <a:lnTo>
                    <a:pt x="14945" y="14653"/>
                  </a:lnTo>
                  <a:lnTo>
                    <a:pt x="14945" y="14526"/>
                  </a:lnTo>
                  <a:lnTo>
                    <a:pt x="14995" y="14526"/>
                  </a:lnTo>
                  <a:lnTo>
                    <a:pt x="14995" y="14400"/>
                  </a:lnTo>
                  <a:lnTo>
                    <a:pt x="15028" y="14274"/>
                  </a:lnTo>
                  <a:lnTo>
                    <a:pt x="15078" y="14274"/>
                  </a:lnTo>
                  <a:lnTo>
                    <a:pt x="15078" y="14147"/>
                  </a:lnTo>
                  <a:lnTo>
                    <a:pt x="15128" y="14147"/>
                  </a:lnTo>
                  <a:lnTo>
                    <a:pt x="15128" y="14021"/>
                  </a:lnTo>
                  <a:lnTo>
                    <a:pt x="15178" y="14021"/>
                  </a:lnTo>
                  <a:lnTo>
                    <a:pt x="15178" y="13937"/>
                  </a:lnTo>
                  <a:lnTo>
                    <a:pt x="15278" y="13937"/>
                  </a:lnTo>
                  <a:lnTo>
                    <a:pt x="15278" y="13684"/>
                  </a:lnTo>
                  <a:lnTo>
                    <a:pt x="15328" y="13558"/>
                  </a:lnTo>
                  <a:lnTo>
                    <a:pt x="15379" y="13558"/>
                  </a:lnTo>
                  <a:lnTo>
                    <a:pt x="15379" y="13432"/>
                  </a:lnTo>
                  <a:lnTo>
                    <a:pt x="15429" y="13432"/>
                  </a:lnTo>
                  <a:lnTo>
                    <a:pt x="15429" y="13305"/>
                  </a:lnTo>
                  <a:lnTo>
                    <a:pt x="15479" y="13305"/>
                  </a:lnTo>
                  <a:lnTo>
                    <a:pt x="15479" y="13179"/>
                  </a:lnTo>
                  <a:lnTo>
                    <a:pt x="15612" y="13179"/>
                  </a:lnTo>
                  <a:lnTo>
                    <a:pt x="15612" y="13053"/>
                  </a:lnTo>
                  <a:lnTo>
                    <a:pt x="15962" y="13053"/>
                  </a:lnTo>
                  <a:lnTo>
                    <a:pt x="15912" y="13179"/>
                  </a:lnTo>
                  <a:lnTo>
                    <a:pt x="15996" y="13179"/>
                  </a:lnTo>
                  <a:lnTo>
                    <a:pt x="15996" y="13053"/>
                  </a:lnTo>
                  <a:lnTo>
                    <a:pt x="16096" y="13053"/>
                  </a:lnTo>
                  <a:lnTo>
                    <a:pt x="16096" y="13179"/>
                  </a:lnTo>
                  <a:lnTo>
                    <a:pt x="16196" y="13179"/>
                  </a:lnTo>
                  <a:lnTo>
                    <a:pt x="16196" y="13053"/>
                  </a:lnTo>
                  <a:lnTo>
                    <a:pt x="16246" y="13053"/>
                  </a:lnTo>
                  <a:lnTo>
                    <a:pt x="16246" y="13179"/>
                  </a:lnTo>
                  <a:lnTo>
                    <a:pt x="16346" y="13179"/>
                  </a:lnTo>
                  <a:lnTo>
                    <a:pt x="16346" y="13053"/>
                  </a:lnTo>
                  <a:lnTo>
                    <a:pt x="16296" y="13053"/>
                  </a:lnTo>
                  <a:lnTo>
                    <a:pt x="16346" y="12926"/>
                  </a:lnTo>
                  <a:lnTo>
                    <a:pt x="16529" y="12926"/>
                  </a:lnTo>
                  <a:lnTo>
                    <a:pt x="16529" y="13053"/>
                  </a:lnTo>
                  <a:lnTo>
                    <a:pt x="16579" y="13053"/>
                  </a:lnTo>
                  <a:lnTo>
                    <a:pt x="16579" y="12926"/>
                  </a:lnTo>
                  <a:lnTo>
                    <a:pt x="16629" y="12926"/>
                  </a:lnTo>
                  <a:lnTo>
                    <a:pt x="16629" y="13053"/>
                  </a:lnTo>
                  <a:lnTo>
                    <a:pt x="16680" y="13053"/>
                  </a:lnTo>
                  <a:lnTo>
                    <a:pt x="16680" y="13179"/>
                  </a:lnTo>
                  <a:lnTo>
                    <a:pt x="16629" y="13179"/>
                  </a:lnTo>
                  <a:lnTo>
                    <a:pt x="16629" y="13305"/>
                  </a:lnTo>
                  <a:lnTo>
                    <a:pt x="16730" y="13305"/>
                  </a:lnTo>
                  <a:lnTo>
                    <a:pt x="16780" y="13179"/>
                  </a:lnTo>
                  <a:lnTo>
                    <a:pt x="16780" y="13305"/>
                  </a:lnTo>
                  <a:lnTo>
                    <a:pt x="16830" y="13305"/>
                  </a:lnTo>
                  <a:lnTo>
                    <a:pt x="16880" y="13179"/>
                  </a:lnTo>
                  <a:lnTo>
                    <a:pt x="17113" y="13179"/>
                  </a:lnTo>
                  <a:lnTo>
                    <a:pt x="17113" y="13053"/>
                  </a:lnTo>
                  <a:lnTo>
                    <a:pt x="17063" y="13053"/>
                  </a:lnTo>
                  <a:lnTo>
                    <a:pt x="17063" y="12926"/>
                  </a:lnTo>
                  <a:lnTo>
                    <a:pt x="17013" y="12926"/>
                  </a:lnTo>
                  <a:lnTo>
                    <a:pt x="17013" y="13053"/>
                  </a:lnTo>
                  <a:lnTo>
                    <a:pt x="16963" y="13053"/>
                  </a:lnTo>
                  <a:lnTo>
                    <a:pt x="16963" y="12800"/>
                  </a:lnTo>
                  <a:lnTo>
                    <a:pt x="17013" y="12800"/>
                  </a:lnTo>
                  <a:lnTo>
                    <a:pt x="17013" y="12716"/>
                  </a:lnTo>
                  <a:lnTo>
                    <a:pt x="17063" y="12716"/>
                  </a:lnTo>
                  <a:lnTo>
                    <a:pt x="17063" y="12589"/>
                  </a:lnTo>
                  <a:lnTo>
                    <a:pt x="17113" y="12589"/>
                  </a:lnTo>
                  <a:lnTo>
                    <a:pt x="17163" y="12463"/>
                  </a:lnTo>
                  <a:lnTo>
                    <a:pt x="17163" y="12337"/>
                  </a:lnTo>
                  <a:lnTo>
                    <a:pt x="17213" y="12337"/>
                  </a:lnTo>
                  <a:lnTo>
                    <a:pt x="17213" y="12211"/>
                  </a:lnTo>
                  <a:lnTo>
                    <a:pt x="17263" y="12084"/>
                  </a:lnTo>
                  <a:lnTo>
                    <a:pt x="17313" y="12084"/>
                  </a:lnTo>
                  <a:lnTo>
                    <a:pt x="17313" y="11958"/>
                  </a:lnTo>
                  <a:lnTo>
                    <a:pt x="17363" y="11958"/>
                  </a:lnTo>
                  <a:lnTo>
                    <a:pt x="17363" y="11832"/>
                  </a:lnTo>
                  <a:lnTo>
                    <a:pt x="17747" y="11832"/>
                  </a:lnTo>
                  <a:lnTo>
                    <a:pt x="17747" y="11705"/>
                  </a:lnTo>
                  <a:lnTo>
                    <a:pt x="17797" y="11705"/>
                  </a:lnTo>
                  <a:lnTo>
                    <a:pt x="17797" y="11832"/>
                  </a:lnTo>
                  <a:lnTo>
                    <a:pt x="17747" y="11958"/>
                  </a:lnTo>
                  <a:lnTo>
                    <a:pt x="17747" y="12211"/>
                  </a:lnTo>
                  <a:lnTo>
                    <a:pt x="17797" y="12211"/>
                  </a:lnTo>
                  <a:lnTo>
                    <a:pt x="17747" y="12337"/>
                  </a:lnTo>
                  <a:lnTo>
                    <a:pt x="17847" y="12337"/>
                  </a:lnTo>
                  <a:lnTo>
                    <a:pt x="17847" y="12211"/>
                  </a:lnTo>
                  <a:lnTo>
                    <a:pt x="17897" y="12211"/>
                  </a:lnTo>
                  <a:lnTo>
                    <a:pt x="17931" y="12084"/>
                  </a:lnTo>
                  <a:lnTo>
                    <a:pt x="17981" y="12084"/>
                  </a:lnTo>
                  <a:lnTo>
                    <a:pt x="18031" y="11958"/>
                  </a:lnTo>
                  <a:lnTo>
                    <a:pt x="18131" y="11958"/>
                  </a:lnTo>
                  <a:lnTo>
                    <a:pt x="18131" y="11832"/>
                  </a:lnTo>
                  <a:lnTo>
                    <a:pt x="18081" y="11832"/>
                  </a:lnTo>
                  <a:lnTo>
                    <a:pt x="18131" y="11705"/>
                  </a:lnTo>
                  <a:lnTo>
                    <a:pt x="18131" y="11495"/>
                  </a:lnTo>
                  <a:lnTo>
                    <a:pt x="18181" y="11495"/>
                  </a:lnTo>
                  <a:lnTo>
                    <a:pt x="18181" y="11368"/>
                  </a:lnTo>
                  <a:lnTo>
                    <a:pt x="18331" y="11368"/>
                  </a:lnTo>
                  <a:lnTo>
                    <a:pt x="18331" y="11495"/>
                  </a:lnTo>
                  <a:lnTo>
                    <a:pt x="18281" y="11495"/>
                  </a:lnTo>
                  <a:lnTo>
                    <a:pt x="18281" y="11832"/>
                  </a:lnTo>
                  <a:lnTo>
                    <a:pt x="18231" y="11832"/>
                  </a:lnTo>
                  <a:lnTo>
                    <a:pt x="18181" y="12084"/>
                  </a:lnTo>
                  <a:lnTo>
                    <a:pt x="18181" y="12337"/>
                  </a:lnTo>
                  <a:lnTo>
                    <a:pt x="18081" y="12337"/>
                  </a:lnTo>
                  <a:lnTo>
                    <a:pt x="18031" y="12463"/>
                  </a:lnTo>
                  <a:lnTo>
                    <a:pt x="17981" y="12463"/>
                  </a:lnTo>
                  <a:lnTo>
                    <a:pt x="17981" y="12589"/>
                  </a:lnTo>
                  <a:lnTo>
                    <a:pt x="17931" y="12589"/>
                  </a:lnTo>
                  <a:lnTo>
                    <a:pt x="17931" y="12716"/>
                  </a:lnTo>
                  <a:lnTo>
                    <a:pt x="17847" y="12926"/>
                  </a:lnTo>
                  <a:lnTo>
                    <a:pt x="17797" y="12926"/>
                  </a:lnTo>
                  <a:lnTo>
                    <a:pt x="17797" y="13053"/>
                  </a:lnTo>
                  <a:lnTo>
                    <a:pt x="17747" y="13053"/>
                  </a:lnTo>
                  <a:lnTo>
                    <a:pt x="17747" y="13179"/>
                  </a:lnTo>
                  <a:lnTo>
                    <a:pt x="17697" y="13179"/>
                  </a:lnTo>
                  <a:lnTo>
                    <a:pt x="17697" y="13305"/>
                  </a:lnTo>
                  <a:lnTo>
                    <a:pt x="17647" y="13432"/>
                  </a:lnTo>
                  <a:lnTo>
                    <a:pt x="17597" y="13432"/>
                  </a:lnTo>
                  <a:lnTo>
                    <a:pt x="17597" y="13558"/>
                  </a:lnTo>
                  <a:lnTo>
                    <a:pt x="17547" y="13684"/>
                  </a:lnTo>
                  <a:lnTo>
                    <a:pt x="17497" y="13684"/>
                  </a:lnTo>
                  <a:lnTo>
                    <a:pt x="17497" y="13811"/>
                  </a:lnTo>
                  <a:lnTo>
                    <a:pt x="17413" y="13811"/>
                  </a:lnTo>
                  <a:lnTo>
                    <a:pt x="17413" y="13937"/>
                  </a:lnTo>
                  <a:lnTo>
                    <a:pt x="17363" y="13937"/>
                  </a:lnTo>
                  <a:lnTo>
                    <a:pt x="17363" y="13811"/>
                  </a:lnTo>
                  <a:lnTo>
                    <a:pt x="17313" y="13937"/>
                  </a:lnTo>
                  <a:lnTo>
                    <a:pt x="17313" y="14021"/>
                  </a:lnTo>
                  <a:lnTo>
                    <a:pt x="17363" y="14021"/>
                  </a:lnTo>
                  <a:lnTo>
                    <a:pt x="17313" y="14147"/>
                  </a:lnTo>
                  <a:lnTo>
                    <a:pt x="17313" y="14274"/>
                  </a:lnTo>
                  <a:lnTo>
                    <a:pt x="17263" y="14274"/>
                  </a:lnTo>
                  <a:lnTo>
                    <a:pt x="17263" y="14400"/>
                  </a:lnTo>
                  <a:lnTo>
                    <a:pt x="17213" y="14400"/>
                  </a:lnTo>
                  <a:lnTo>
                    <a:pt x="17213" y="14526"/>
                  </a:lnTo>
                  <a:lnTo>
                    <a:pt x="17163" y="14526"/>
                  </a:lnTo>
                  <a:lnTo>
                    <a:pt x="17163" y="15747"/>
                  </a:lnTo>
                  <a:lnTo>
                    <a:pt x="17213" y="15747"/>
                  </a:lnTo>
                  <a:lnTo>
                    <a:pt x="17213" y="16379"/>
                  </a:lnTo>
                  <a:lnTo>
                    <a:pt x="17263" y="16379"/>
                  </a:lnTo>
                  <a:lnTo>
                    <a:pt x="17263" y="16463"/>
                  </a:lnTo>
                  <a:lnTo>
                    <a:pt x="17313" y="16379"/>
                  </a:lnTo>
                  <a:lnTo>
                    <a:pt x="17313" y="16463"/>
                  </a:lnTo>
                  <a:lnTo>
                    <a:pt x="17263" y="16463"/>
                  </a:lnTo>
                  <a:lnTo>
                    <a:pt x="17313" y="16589"/>
                  </a:lnTo>
                  <a:lnTo>
                    <a:pt x="17313" y="17221"/>
                  </a:lnTo>
                  <a:lnTo>
                    <a:pt x="17363" y="17095"/>
                  </a:lnTo>
                  <a:lnTo>
                    <a:pt x="17413" y="17095"/>
                  </a:lnTo>
                  <a:lnTo>
                    <a:pt x="17413" y="16968"/>
                  </a:lnTo>
                  <a:lnTo>
                    <a:pt x="17447" y="16968"/>
                  </a:lnTo>
                  <a:lnTo>
                    <a:pt x="17447" y="16842"/>
                  </a:lnTo>
                  <a:lnTo>
                    <a:pt x="17497" y="16716"/>
                  </a:lnTo>
                  <a:lnTo>
                    <a:pt x="17497" y="16589"/>
                  </a:lnTo>
                  <a:lnTo>
                    <a:pt x="17547" y="16589"/>
                  </a:lnTo>
                  <a:lnTo>
                    <a:pt x="17547" y="16253"/>
                  </a:lnTo>
                  <a:lnTo>
                    <a:pt x="17497" y="16253"/>
                  </a:lnTo>
                  <a:lnTo>
                    <a:pt x="17547" y="16126"/>
                  </a:lnTo>
                  <a:lnTo>
                    <a:pt x="17547" y="16253"/>
                  </a:lnTo>
                  <a:lnTo>
                    <a:pt x="17597" y="16253"/>
                  </a:lnTo>
                  <a:lnTo>
                    <a:pt x="17597" y="16126"/>
                  </a:lnTo>
                  <a:lnTo>
                    <a:pt x="17747" y="16126"/>
                  </a:lnTo>
                  <a:lnTo>
                    <a:pt x="17747" y="15621"/>
                  </a:lnTo>
                  <a:lnTo>
                    <a:pt x="17797" y="15621"/>
                  </a:lnTo>
                  <a:lnTo>
                    <a:pt x="17797" y="15495"/>
                  </a:lnTo>
                  <a:lnTo>
                    <a:pt x="17931" y="15495"/>
                  </a:lnTo>
                  <a:lnTo>
                    <a:pt x="17931" y="15368"/>
                  </a:lnTo>
                  <a:lnTo>
                    <a:pt x="17981" y="15368"/>
                  </a:lnTo>
                  <a:lnTo>
                    <a:pt x="17981" y="15242"/>
                  </a:lnTo>
                  <a:lnTo>
                    <a:pt x="17931" y="15242"/>
                  </a:lnTo>
                  <a:lnTo>
                    <a:pt x="17931" y="14779"/>
                  </a:lnTo>
                  <a:lnTo>
                    <a:pt x="17981" y="14779"/>
                  </a:lnTo>
                  <a:lnTo>
                    <a:pt x="18031" y="14653"/>
                  </a:lnTo>
                  <a:lnTo>
                    <a:pt x="18081" y="14779"/>
                  </a:lnTo>
                  <a:lnTo>
                    <a:pt x="18131" y="14779"/>
                  </a:lnTo>
                  <a:lnTo>
                    <a:pt x="18181" y="14653"/>
                  </a:lnTo>
                  <a:lnTo>
                    <a:pt x="18181" y="14526"/>
                  </a:lnTo>
                  <a:lnTo>
                    <a:pt x="18131" y="14526"/>
                  </a:lnTo>
                  <a:lnTo>
                    <a:pt x="18181" y="14400"/>
                  </a:lnTo>
                  <a:lnTo>
                    <a:pt x="18081" y="14400"/>
                  </a:lnTo>
                  <a:lnTo>
                    <a:pt x="18081" y="14021"/>
                  </a:lnTo>
                  <a:lnTo>
                    <a:pt x="18131" y="14021"/>
                  </a:lnTo>
                  <a:lnTo>
                    <a:pt x="18181" y="13937"/>
                  </a:lnTo>
                  <a:lnTo>
                    <a:pt x="18131" y="13811"/>
                  </a:lnTo>
                  <a:lnTo>
                    <a:pt x="18031" y="13811"/>
                  </a:lnTo>
                  <a:lnTo>
                    <a:pt x="18031" y="13937"/>
                  </a:lnTo>
                  <a:lnTo>
                    <a:pt x="17981" y="13811"/>
                  </a:lnTo>
                  <a:lnTo>
                    <a:pt x="17981" y="13558"/>
                  </a:lnTo>
                  <a:lnTo>
                    <a:pt x="18031" y="13432"/>
                  </a:lnTo>
                  <a:lnTo>
                    <a:pt x="18081" y="13432"/>
                  </a:lnTo>
                  <a:lnTo>
                    <a:pt x="18081" y="13305"/>
                  </a:lnTo>
                  <a:lnTo>
                    <a:pt x="18131" y="13305"/>
                  </a:lnTo>
                  <a:lnTo>
                    <a:pt x="18131" y="13179"/>
                  </a:lnTo>
                  <a:lnTo>
                    <a:pt x="18181" y="13179"/>
                  </a:lnTo>
                  <a:lnTo>
                    <a:pt x="18181" y="13053"/>
                  </a:lnTo>
                  <a:lnTo>
                    <a:pt x="18131" y="13053"/>
                  </a:lnTo>
                  <a:lnTo>
                    <a:pt x="18131" y="12926"/>
                  </a:lnTo>
                  <a:lnTo>
                    <a:pt x="18181" y="12926"/>
                  </a:lnTo>
                  <a:lnTo>
                    <a:pt x="18181" y="12716"/>
                  </a:lnTo>
                  <a:lnTo>
                    <a:pt x="18331" y="12716"/>
                  </a:lnTo>
                  <a:lnTo>
                    <a:pt x="18331" y="12926"/>
                  </a:lnTo>
                  <a:lnTo>
                    <a:pt x="18381" y="12800"/>
                  </a:lnTo>
                  <a:lnTo>
                    <a:pt x="18381" y="12716"/>
                  </a:lnTo>
                  <a:lnTo>
                    <a:pt x="18414" y="12589"/>
                  </a:lnTo>
                  <a:lnTo>
                    <a:pt x="18464" y="12589"/>
                  </a:lnTo>
                  <a:lnTo>
                    <a:pt x="18514" y="12463"/>
                  </a:lnTo>
                  <a:lnTo>
                    <a:pt x="18514" y="12716"/>
                  </a:lnTo>
                  <a:lnTo>
                    <a:pt x="18464" y="12716"/>
                  </a:lnTo>
                  <a:lnTo>
                    <a:pt x="18464" y="12926"/>
                  </a:lnTo>
                  <a:lnTo>
                    <a:pt x="18514" y="12926"/>
                  </a:lnTo>
                  <a:lnTo>
                    <a:pt x="18514" y="12800"/>
                  </a:lnTo>
                  <a:lnTo>
                    <a:pt x="18564" y="12800"/>
                  </a:lnTo>
                  <a:lnTo>
                    <a:pt x="18564" y="12589"/>
                  </a:lnTo>
                  <a:lnTo>
                    <a:pt x="18714" y="12589"/>
                  </a:lnTo>
                  <a:lnTo>
                    <a:pt x="18714" y="12463"/>
                  </a:lnTo>
                  <a:lnTo>
                    <a:pt x="18898" y="12463"/>
                  </a:lnTo>
                  <a:lnTo>
                    <a:pt x="18898" y="12589"/>
                  </a:lnTo>
                  <a:lnTo>
                    <a:pt x="18948" y="12589"/>
                  </a:lnTo>
                  <a:lnTo>
                    <a:pt x="18998" y="12716"/>
                  </a:lnTo>
                  <a:lnTo>
                    <a:pt x="18998" y="12800"/>
                  </a:lnTo>
                  <a:lnTo>
                    <a:pt x="19048" y="12800"/>
                  </a:lnTo>
                  <a:lnTo>
                    <a:pt x="19048" y="12589"/>
                  </a:lnTo>
                  <a:lnTo>
                    <a:pt x="19098" y="12589"/>
                  </a:lnTo>
                  <a:lnTo>
                    <a:pt x="19098" y="12463"/>
                  </a:lnTo>
                  <a:lnTo>
                    <a:pt x="19148" y="12463"/>
                  </a:lnTo>
                  <a:lnTo>
                    <a:pt x="19148" y="12337"/>
                  </a:lnTo>
                  <a:lnTo>
                    <a:pt x="19248" y="12337"/>
                  </a:lnTo>
                  <a:lnTo>
                    <a:pt x="19248" y="12211"/>
                  </a:lnTo>
                  <a:lnTo>
                    <a:pt x="19298" y="12211"/>
                  </a:lnTo>
                  <a:lnTo>
                    <a:pt x="19298" y="12084"/>
                  </a:lnTo>
                  <a:lnTo>
                    <a:pt x="19332" y="11958"/>
                  </a:lnTo>
                  <a:lnTo>
                    <a:pt x="19332" y="12084"/>
                  </a:lnTo>
                  <a:lnTo>
                    <a:pt x="19382" y="12084"/>
                  </a:lnTo>
                  <a:lnTo>
                    <a:pt x="19432" y="11958"/>
                  </a:lnTo>
                  <a:lnTo>
                    <a:pt x="19432" y="11832"/>
                  </a:lnTo>
                  <a:lnTo>
                    <a:pt x="19582" y="11832"/>
                  </a:lnTo>
                  <a:lnTo>
                    <a:pt x="19582" y="11705"/>
                  </a:lnTo>
                  <a:lnTo>
                    <a:pt x="19632" y="11705"/>
                  </a:lnTo>
                  <a:lnTo>
                    <a:pt x="19632" y="11579"/>
                  </a:lnTo>
                  <a:lnTo>
                    <a:pt x="19782" y="11579"/>
                  </a:lnTo>
                  <a:lnTo>
                    <a:pt x="19815" y="11495"/>
                  </a:lnTo>
                  <a:lnTo>
                    <a:pt x="20065" y="11495"/>
                  </a:lnTo>
                  <a:lnTo>
                    <a:pt x="20065" y="11579"/>
                  </a:lnTo>
                  <a:lnTo>
                    <a:pt x="20166" y="11579"/>
                  </a:lnTo>
                  <a:lnTo>
                    <a:pt x="20166" y="11116"/>
                  </a:lnTo>
                  <a:lnTo>
                    <a:pt x="20116" y="11116"/>
                  </a:lnTo>
                  <a:lnTo>
                    <a:pt x="20116" y="10989"/>
                  </a:lnTo>
                  <a:lnTo>
                    <a:pt x="20065" y="10863"/>
                  </a:lnTo>
                  <a:lnTo>
                    <a:pt x="20065" y="10989"/>
                  </a:lnTo>
                  <a:lnTo>
                    <a:pt x="20015" y="10863"/>
                  </a:lnTo>
                  <a:lnTo>
                    <a:pt x="20065" y="10863"/>
                  </a:lnTo>
                  <a:lnTo>
                    <a:pt x="20065" y="10484"/>
                  </a:lnTo>
                  <a:lnTo>
                    <a:pt x="19915" y="10484"/>
                  </a:lnTo>
                  <a:lnTo>
                    <a:pt x="19915" y="10274"/>
                  </a:lnTo>
                  <a:lnTo>
                    <a:pt x="19865" y="10147"/>
                  </a:lnTo>
                  <a:lnTo>
                    <a:pt x="19915" y="10147"/>
                  </a:lnTo>
                  <a:lnTo>
                    <a:pt x="19915" y="10274"/>
                  </a:lnTo>
                  <a:lnTo>
                    <a:pt x="20065" y="10274"/>
                  </a:lnTo>
                  <a:lnTo>
                    <a:pt x="20065" y="10358"/>
                  </a:lnTo>
                  <a:lnTo>
                    <a:pt x="20116" y="10274"/>
                  </a:lnTo>
                  <a:lnTo>
                    <a:pt x="20216" y="10274"/>
                  </a:lnTo>
                  <a:lnTo>
                    <a:pt x="20216" y="10147"/>
                  </a:lnTo>
                  <a:lnTo>
                    <a:pt x="20266" y="10147"/>
                  </a:lnTo>
                  <a:lnTo>
                    <a:pt x="20266" y="10021"/>
                  </a:lnTo>
                  <a:lnTo>
                    <a:pt x="20299" y="10021"/>
                  </a:lnTo>
                  <a:lnTo>
                    <a:pt x="20299" y="9895"/>
                  </a:lnTo>
                  <a:lnTo>
                    <a:pt x="20349" y="9895"/>
                  </a:lnTo>
                  <a:lnTo>
                    <a:pt x="20299" y="9768"/>
                  </a:lnTo>
                  <a:lnTo>
                    <a:pt x="20266" y="9768"/>
                  </a:lnTo>
                  <a:lnTo>
                    <a:pt x="20266" y="9389"/>
                  </a:lnTo>
                  <a:lnTo>
                    <a:pt x="20299" y="9516"/>
                  </a:lnTo>
                  <a:lnTo>
                    <a:pt x="20349" y="9516"/>
                  </a:lnTo>
                  <a:lnTo>
                    <a:pt x="20349" y="9389"/>
                  </a:lnTo>
                  <a:lnTo>
                    <a:pt x="20449" y="9389"/>
                  </a:lnTo>
                  <a:lnTo>
                    <a:pt x="20399" y="9516"/>
                  </a:lnTo>
                  <a:lnTo>
                    <a:pt x="20399" y="9768"/>
                  </a:lnTo>
                  <a:lnTo>
                    <a:pt x="20449" y="9768"/>
                  </a:lnTo>
                  <a:lnTo>
                    <a:pt x="20399" y="9895"/>
                  </a:lnTo>
                  <a:lnTo>
                    <a:pt x="20599" y="9895"/>
                  </a:lnTo>
                  <a:lnTo>
                    <a:pt x="20599" y="9768"/>
                  </a:lnTo>
                  <a:lnTo>
                    <a:pt x="20699" y="9768"/>
                  </a:lnTo>
                  <a:lnTo>
                    <a:pt x="20699" y="9895"/>
                  </a:lnTo>
                  <a:lnTo>
                    <a:pt x="20749" y="9895"/>
                  </a:lnTo>
                  <a:lnTo>
                    <a:pt x="20749" y="10021"/>
                  </a:lnTo>
                  <a:lnTo>
                    <a:pt x="20783" y="10021"/>
                  </a:lnTo>
                  <a:lnTo>
                    <a:pt x="20783" y="10274"/>
                  </a:lnTo>
                  <a:lnTo>
                    <a:pt x="20933" y="10274"/>
                  </a:lnTo>
                  <a:lnTo>
                    <a:pt x="20983" y="10358"/>
                  </a:lnTo>
                  <a:lnTo>
                    <a:pt x="20983" y="10484"/>
                  </a:lnTo>
                  <a:lnTo>
                    <a:pt x="21233" y="10484"/>
                  </a:lnTo>
                  <a:lnTo>
                    <a:pt x="21233" y="10358"/>
                  </a:lnTo>
                  <a:lnTo>
                    <a:pt x="21133" y="10358"/>
                  </a:lnTo>
                  <a:lnTo>
                    <a:pt x="21133" y="10274"/>
                  </a:lnTo>
                  <a:lnTo>
                    <a:pt x="21233" y="10274"/>
                  </a:lnTo>
                  <a:lnTo>
                    <a:pt x="21233" y="9895"/>
                  </a:lnTo>
                  <a:lnTo>
                    <a:pt x="21366" y="9895"/>
                  </a:lnTo>
                  <a:lnTo>
                    <a:pt x="21366" y="9768"/>
                  </a:lnTo>
                  <a:lnTo>
                    <a:pt x="21467" y="9768"/>
                  </a:lnTo>
                  <a:lnTo>
                    <a:pt x="21467" y="9389"/>
                  </a:lnTo>
                  <a:lnTo>
                    <a:pt x="21417" y="9389"/>
                  </a:lnTo>
                  <a:lnTo>
                    <a:pt x="21417" y="9263"/>
                  </a:lnTo>
                  <a:close/>
                  <a:moveTo>
                    <a:pt x="7206" y="15621"/>
                  </a:moveTo>
                  <a:lnTo>
                    <a:pt x="7206" y="15495"/>
                  </a:lnTo>
                  <a:lnTo>
                    <a:pt x="7256" y="15621"/>
                  </a:lnTo>
                  <a:lnTo>
                    <a:pt x="7206" y="15621"/>
                  </a:lnTo>
                  <a:close/>
                  <a:moveTo>
                    <a:pt x="8356" y="5347"/>
                  </a:moveTo>
                  <a:lnTo>
                    <a:pt x="8356" y="5263"/>
                  </a:lnTo>
                  <a:lnTo>
                    <a:pt x="8406" y="5263"/>
                  </a:lnTo>
                  <a:lnTo>
                    <a:pt x="8356" y="5347"/>
                  </a:lnTo>
                  <a:close/>
                  <a:moveTo>
                    <a:pt x="8457" y="5474"/>
                  </a:moveTo>
                  <a:lnTo>
                    <a:pt x="8406" y="5474"/>
                  </a:lnTo>
                  <a:lnTo>
                    <a:pt x="8406" y="5347"/>
                  </a:lnTo>
                  <a:lnTo>
                    <a:pt x="8457" y="5347"/>
                  </a:lnTo>
                  <a:lnTo>
                    <a:pt x="8457" y="5474"/>
                  </a:lnTo>
                  <a:close/>
                  <a:moveTo>
                    <a:pt x="10058" y="4042"/>
                  </a:moveTo>
                  <a:lnTo>
                    <a:pt x="10008" y="4042"/>
                  </a:lnTo>
                  <a:lnTo>
                    <a:pt x="10058" y="3916"/>
                  </a:lnTo>
                  <a:lnTo>
                    <a:pt x="10058" y="4042"/>
                  </a:lnTo>
                  <a:close/>
                  <a:moveTo>
                    <a:pt x="10158" y="4126"/>
                  </a:moveTo>
                  <a:lnTo>
                    <a:pt x="10108" y="4126"/>
                  </a:lnTo>
                  <a:lnTo>
                    <a:pt x="10108" y="4042"/>
                  </a:lnTo>
                  <a:lnTo>
                    <a:pt x="10158" y="4042"/>
                  </a:lnTo>
                  <a:lnTo>
                    <a:pt x="10158" y="4126"/>
                  </a:lnTo>
                  <a:close/>
                  <a:moveTo>
                    <a:pt x="10441" y="3537"/>
                  </a:moveTo>
                  <a:lnTo>
                    <a:pt x="10391" y="3411"/>
                  </a:lnTo>
                  <a:lnTo>
                    <a:pt x="10441" y="3411"/>
                  </a:lnTo>
                  <a:lnTo>
                    <a:pt x="10441" y="3537"/>
                  </a:lnTo>
                  <a:close/>
                  <a:moveTo>
                    <a:pt x="13577" y="6484"/>
                  </a:moveTo>
                  <a:lnTo>
                    <a:pt x="13544" y="6358"/>
                  </a:lnTo>
                  <a:lnTo>
                    <a:pt x="13544" y="6232"/>
                  </a:lnTo>
                  <a:lnTo>
                    <a:pt x="13577" y="6232"/>
                  </a:lnTo>
                  <a:lnTo>
                    <a:pt x="13577" y="6484"/>
                  </a:lnTo>
                  <a:close/>
                  <a:moveTo>
                    <a:pt x="16479" y="6695"/>
                  </a:moveTo>
                  <a:lnTo>
                    <a:pt x="16446" y="6695"/>
                  </a:lnTo>
                  <a:lnTo>
                    <a:pt x="16479" y="6568"/>
                  </a:lnTo>
                  <a:lnTo>
                    <a:pt x="16479" y="6695"/>
                  </a:lnTo>
                  <a:close/>
                  <a:moveTo>
                    <a:pt x="19782" y="10358"/>
                  </a:moveTo>
                  <a:lnTo>
                    <a:pt x="19732" y="10358"/>
                  </a:lnTo>
                  <a:lnTo>
                    <a:pt x="19732" y="10147"/>
                  </a:lnTo>
                  <a:lnTo>
                    <a:pt x="19782" y="10274"/>
                  </a:lnTo>
                  <a:lnTo>
                    <a:pt x="19782" y="10358"/>
                  </a:lnTo>
                  <a:close/>
                  <a:moveTo>
                    <a:pt x="21517" y="9389"/>
                  </a:moveTo>
                  <a:lnTo>
                    <a:pt x="21517" y="9642"/>
                  </a:lnTo>
                  <a:lnTo>
                    <a:pt x="21567" y="9642"/>
                  </a:lnTo>
                  <a:lnTo>
                    <a:pt x="21567" y="9516"/>
                  </a:lnTo>
                  <a:lnTo>
                    <a:pt x="21517" y="9389"/>
                  </a:lnTo>
                  <a:close/>
                  <a:moveTo>
                    <a:pt x="20599" y="6568"/>
                  </a:moveTo>
                  <a:lnTo>
                    <a:pt x="20549" y="6695"/>
                  </a:lnTo>
                  <a:lnTo>
                    <a:pt x="20399" y="6695"/>
                  </a:lnTo>
                  <a:lnTo>
                    <a:pt x="20349" y="6821"/>
                  </a:lnTo>
                  <a:lnTo>
                    <a:pt x="20299" y="6821"/>
                  </a:lnTo>
                  <a:lnTo>
                    <a:pt x="20266" y="6695"/>
                  </a:lnTo>
                  <a:lnTo>
                    <a:pt x="20216" y="6695"/>
                  </a:lnTo>
                  <a:lnTo>
                    <a:pt x="20216" y="6821"/>
                  </a:lnTo>
                  <a:lnTo>
                    <a:pt x="20065" y="6821"/>
                  </a:lnTo>
                  <a:lnTo>
                    <a:pt x="20065" y="6695"/>
                  </a:lnTo>
                  <a:lnTo>
                    <a:pt x="20116" y="6695"/>
                  </a:lnTo>
                  <a:lnTo>
                    <a:pt x="20116" y="6568"/>
                  </a:lnTo>
                  <a:lnTo>
                    <a:pt x="20166" y="6568"/>
                  </a:lnTo>
                  <a:lnTo>
                    <a:pt x="20166" y="6484"/>
                  </a:lnTo>
                  <a:lnTo>
                    <a:pt x="20499" y="6484"/>
                  </a:lnTo>
                  <a:lnTo>
                    <a:pt x="20499" y="6568"/>
                  </a:lnTo>
                  <a:lnTo>
                    <a:pt x="20599" y="6568"/>
                  </a:lnTo>
                  <a:close/>
                  <a:moveTo>
                    <a:pt x="11742" y="3411"/>
                  </a:moveTo>
                  <a:lnTo>
                    <a:pt x="11692" y="3411"/>
                  </a:lnTo>
                  <a:lnTo>
                    <a:pt x="11742" y="3411"/>
                  </a:lnTo>
                  <a:close/>
                  <a:moveTo>
                    <a:pt x="13093" y="5474"/>
                  </a:moveTo>
                  <a:lnTo>
                    <a:pt x="13093" y="5263"/>
                  </a:lnTo>
                  <a:lnTo>
                    <a:pt x="13194" y="5263"/>
                  </a:lnTo>
                  <a:lnTo>
                    <a:pt x="13143" y="5137"/>
                  </a:lnTo>
                  <a:lnTo>
                    <a:pt x="13294" y="5137"/>
                  </a:lnTo>
                  <a:lnTo>
                    <a:pt x="13294" y="5263"/>
                  </a:lnTo>
                  <a:lnTo>
                    <a:pt x="13344" y="5137"/>
                  </a:lnTo>
                  <a:lnTo>
                    <a:pt x="13344" y="5263"/>
                  </a:lnTo>
                  <a:lnTo>
                    <a:pt x="13394" y="5263"/>
                  </a:lnTo>
                  <a:lnTo>
                    <a:pt x="13394" y="5347"/>
                  </a:lnTo>
                  <a:lnTo>
                    <a:pt x="13344" y="5347"/>
                  </a:lnTo>
                  <a:lnTo>
                    <a:pt x="13444" y="5347"/>
                  </a:lnTo>
                  <a:lnTo>
                    <a:pt x="13444" y="5263"/>
                  </a:lnTo>
                  <a:lnTo>
                    <a:pt x="13494" y="5263"/>
                  </a:lnTo>
                  <a:lnTo>
                    <a:pt x="13444" y="5347"/>
                  </a:lnTo>
                  <a:lnTo>
                    <a:pt x="13494" y="5347"/>
                  </a:lnTo>
                  <a:lnTo>
                    <a:pt x="13494" y="5474"/>
                  </a:lnTo>
                  <a:lnTo>
                    <a:pt x="13544" y="5474"/>
                  </a:lnTo>
                  <a:lnTo>
                    <a:pt x="13544" y="5600"/>
                  </a:lnTo>
                  <a:lnTo>
                    <a:pt x="13494" y="5600"/>
                  </a:lnTo>
                  <a:lnTo>
                    <a:pt x="13494" y="5726"/>
                  </a:lnTo>
                  <a:lnTo>
                    <a:pt x="13444" y="5726"/>
                  </a:lnTo>
                  <a:lnTo>
                    <a:pt x="13444" y="5979"/>
                  </a:lnTo>
                  <a:lnTo>
                    <a:pt x="13394" y="5979"/>
                  </a:lnTo>
                  <a:lnTo>
                    <a:pt x="13394" y="5853"/>
                  </a:lnTo>
                  <a:lnTo>
                    <a:pt x="13294" y="5853"/>
                  </a:lnTo>
                  <a:lnTo>
                    <a:pt x="13294" y="5726"/>
                  </a:lnTo>
                  <a:lnTo>
                    <a:pt x="13093" y="5726"/>
                  </a:lnTo>
                  <a:lnTo>
                    <a:pt x="13093" y="5600"/>
                  </a:lnTo>
                  <a:lnTo>
                    <a:pt x="13060" y="5600"/>
                  </a:lnTo>
                  <a:lnTo>
                    <a:pt x="13093" y="5600"/>
                  </a:lnTo>
                  <a:lnTo>
                    <a:pt x="13093" y="5474"/>
                  </a:lnTo>
                  <a:close/>
                  <a:moveTo>
                    <a:pt x="13544" y="5600"/>
                  </a:moveTo>
                  <a:lnTo>
                    <a:pt x="13544" y="5474"/>
                  </a:lnTo>
                  <a:lnTo>
                    <a:pt x="13494" y="5347"/>
                  </a:lnTo>
                  <a:lnTo>
                    <a:pt x="13544" y="5347"/>
                  </a:lnTo>
                  <a:lnTo>
                    <a:pt x="13544" y="5263"/>
                  </a:lnTo>
                  <a:lnTo>
                    <a:pt x="13577" y="5263"/>
                  </a:lnTo>
                  <a:lnTo>
                    <a:pt x="13627" y="5347"/>
                  </a:lnTo>
                  <a:lnTo>
                    <a:pt x="13777" y="5347"/>
                  </a:lnTo>
                  <a:lnTo>
                    <a:pt x="13777" y="5474"/>
                  </a:lnTo>
                  <a:lnTo>
                    <a:pt x="13827" y="5474"/>
                  </a:lnTo>
                  <a:lnTo>
                    <a:pt x="13827" y="5600"/>
                  </a:lnTo>
                  <a:lnTo>
                    <a:pt x="13677" y="5600"/>
                  </a:lnTo>
                  <a:lnTo>
                    <a:pt x="13677" y="5726"/>
                  </a:lnTo>
                  <a:lnTo>
                    <a:pt x="13577" y="5726"/>
                  </a:lnTo>
                  <a:lnTo>
                    <a:pt x="13544" y="5853"/>
                  </a:lnTo>
                  <a:lnTo>
                    <a:pt x="13444" y="5853"/>
                  </a:lnTo>
                  <a:lnTo>
                    <a:pt x="13444" y="5726"/>
                  </a:lnTo>
                  <a:lnTo>
                    <a:pt x="13494" y="5726"/>
                  </a:lnTo>
                  <a:lnTo>
                    <a:pt x="13494" y="5600"/>
                  </a:lnTo>
                  <a:lnTo>
                    <a:pt x="13444" y="5600"/>
                  </a:lnTo>
                  <a:lnTo>
                    <a:pt x="13544" y="5600"/>
                  </a:lnTo>
                  <a:close/>
                  <a:moveTo>
                    <a:pt x="13577" y="5853"/>
                  </a:moveTo>
                  <a:lnTo>
                    <a:pt x="13577" y="5726"/>
                  </a:lnTo>
                  <a:lnTo>
                    <a:pt x="13877" y="5726"/>
                  </a:lnTo>
                  <a:lnTo>
                    <a:pt x="13827" y="5853"/>
                  </a:lnTo>
                  <a:lnTo>
                    <a:pt x="13777" y="5726"/>
                  </a:lnTo>
                  <a:lnTo>
                    <a:pt x="13727" y="5726"/>
                  </a:lnTo>
                  <a:lnTo>
                    <a:pt x="13677" y="5853"/>
                  </a:lnTo>
                  <a:lnTo>
                    <a:pt x="13677" y="5726"/>
                  </a:lnTo>
                  <a:lnTo>
                    <a:pt x="13627" y="5853"/>
                  </a:lnTo>
                  <a:lnTo>
                    <a:pt x="13577" y="5853"/>
                  </a:lnTo>
                  <a:close/>
                  <a:moveTo>
                    <a:pt x="13544" y="5853"/>
                  </a:moveTo>
                  <a:lnTo>
                    <a:pt x="13877" y="5853"/>
                  </a:lnTo>
                  <a:lnTo>
                    <a:pt x="13877" y="6105"/>
                  </a:lnTo>
                  <a:lnTo>
                    <a:pt x="13827" y="6105"/>
                  </a:lnTo>
                  <a:lnTo>
                    <a:pt x="13877" y="6105"/>
                  </a:lnTo>
                  <a:lnTo>
                    <a:pt x="13827" y="6232"/>
                  </a:lnTo>
                  <a:lnTo>
                    <a:pt x="13777" y="6232"/>
                  </a:lnTo>
                  <a:lnTo>
                    <a:pt x="13777" y="6105"/>
                  </a:lnTo>
                  <a:lnTo>
                    <a:pt x="13727" y="6105"/>
                  </a:lnTo>
                  <a:lnTo>
                    <a:pt x="13727" y="5979"/>
                  </a:lnTo>
                  <a:lnTo>
                    <a:pt x="13677" y="5979"/>
                  </a:lnTo>
                  <a:lnTo>
                    <a:pt x="13677" y="5853"/>
                  </a:lnTo>
                  <a:lnTo>
                    <a:pt x="13544" y="5853"/>
                  </a:lnTo>
                  <a:close/>
                  <a:moveTo>
                    <a:pt x="17847" y="6821"/>
                  </a:moveTo>
                  <a:lnTo>
                    <a:pt x="17797" y="6821"/>
                  </a:lnTo>
                  <a:lnTo>
                    <a:pt x="17847" y="6821"/>
                  </a:lnTo>
                  <a:close/>
                  <a:moveTo>
                    <a:pt x="5021" y="7832"/>
                  </a:moveTo>
                  <a:lnTo>
                    <a:pt x="4920" y="7832"/>
                  </a:lnTo>
                  <a:lnTo>
                    <a:pt x="4920" y="7705"/>
                  </a:lnTo>
                  <a:lnTo>
                    <a:pt x="4920" y="7832"/>
                  </a:lnTo>
                  <a:lnTo>
                    <a:pt x="5021" y="7832"/>
                  </a:lnTo>
                  <a:close/>
                  <a:moveTo>
                    <a:pt x="133" y="15158"/>
                  </a:moveTo>
                  <a:lnTo>
                    <a:pt x="183" y="15158"/>
                  </a:lnTo>
                  <a:lnTo>
                    <a:pt x="133" y="15158"/>
                  </a:lnTo>
                  <a:lnTo>
                    <a:pt x="133" y="15368"/>
                  </a:lnTo>
                  <a:lnTo>
                    <a:pt x="234" y="15368"/>
                  </a:lnTo>
                  <a:lnTo>
                    <a:pt x="234" y="15242"/>
                  </a:lnTo>
                  <a:lnTo>
                    <a:pt x="183" y="15158"/>
                  </a:lnTo>
                  <a:lnTo>
                    <a:pt x="234" y="15158"/>
                  </a:lnTo>
                  <a:lnTo>
                    <a:pt x="334" y="15242"/>
                  </a:lnTo>
                  <a:lnTo>
                    <a:pt x="384" y="15242"/>
                  </a:lnTo>
                  <a:lnTo>
                    <a:pt x="434" y="15368"/>
                  </a:lnTo>
                  <a:lnTo>
                    <a:pt x="384" y="15368"/>
                  </a:lnTo>
                  <a:lnTo>
                    <a:pt x="384" y="15621"/>
                  </a:lnTo>
                  <a:lnTo>
                    <a:pt x="0" y="15621"/>
                  </a:lnTo>
                  <a:lnTo>
                    <a:pt x="0" y="15495"/>
                  </a:lnTo>
                  <a:lnTo>
                    <a:pt x="100" y="15495"/>
                  </a:lnTo>
                  <a:lnTo>
                    <a:pt x="100" y="15368"/>
                  </a:lnTo>
                  <a:lnTo>
                    <a:pt x="50" y="15368"/>
                  </a:lnTo>
                  <a:lnTo>
                    <a:pt x="50" y="15242"/>
                  </a:lnTo>
                  <a:lnTo>
                    <a:pt x="50" y="15368"/>
                  </a:lnTo>
                  <a:lnTo>
                    <a:pt x="133" y="15368"/>
                  </a:lnTo>
                  <a:lnTo>
                    <a:pt x="133" y="15158"/>
                  </a:lnTo>
                  <a:close/>
                  <a:moveTo>
                    <a:pt x="0" y="15495"/>
                  </a:moveTo>
                  <a:close/>
                  <a:moveTo>
                    <a:pt x="5371" y="126"/>
                  </a:moveTo>
                  <a:lnTo>
                    <a:pt x="5404" y="126"/>
                  </a:lnTo>
                  <a:lnTo>
                    <a:pt x="5454" y="0"/>
                  </a:lnTo>
                  <a:lnTo>
                    <a:pt x="5454" y="126"/>
                  </a:lnTo>
                  <a:lnTo>
                    <a:pt x="5454" y="0"/>
                  </a:lnTo>
                  <a:lnTo>
                    <a:pt x="5554" y="0"/>
                  </a:lnTo>
                  <a:lnTo>
                    <a:pt x="5554" y="253"/>
                  </a:lnTo>
                  <a:lnTo>
                    <a:pt x="5504" y="126"/>
                  </a:lnTo>
                  <a:lnTo>
                    <a:pt x="5371" y="126"/>
                  </a:lnTo>
                  <a:close/>
                  <a:moveTo>
                    <a:pt x="4887" y="126"/>
                  </a:moveTo>
                  <a:lnTo>
                    <a:pt x="4920" y="126"/>
                  </a:lnTo>
                  <a:lnTo>
                    <a:pt x="4920" y="253"/>
                  </a:lnTo>
                  <a:lnTo>
                    <a:pt x="4887" y="253"/>
                  </a:lnTo>
                  <a:lnTo>
                    <a:pt x="4887" y="126"/>
                  </a:lnTo>
                  <a:close/>
                  <a:moveTo>
                    <a:pt x="5321" y="126"/>
                  </a:moveTo>
                  <a:lnTo>
                    <a:pt x="5371" y="126"/>
                  </a:lnTo>
                  <a:lnTo>
                    <a:pt x="5371" y="253"/>
                  </a:lnTo>
                  <a:lnTo>
                    <a:pt x="5321" y="126"/>
                  </a:lnTo>
                  <a:close/>
                  <a:moveTo>
                    <a:pt x="4920" y="253"/>
                  </a:moveTo>
                  <a:lnTo>
                    <a:pt x="5021" y="253"/>
                  </a:lnTo>
                  <a:lnTo>
                    <a:pt x="5021" y="379"/>
                  </a:lnTo>
                  <a:lnTo>
                    <a:pt x="4920" y="379"/>
                  </a:lnTo>
                  <a:lnTo>
                    <a:pt x="4920" y="253"/>
                  </a:lnTo>
                  <a:close/>
                  <a:moveTo>
                    <a:pt x="4403" y="379"/>
                  </a:moveTo>
                  <a:lnTo>
                    <a:pt x="4353" y="253"/>
                  </a:lnTo>
                  <a:lnTo>
                    <a:pt x="4403" y="253"/>
                  </a:lnTo>
                  <a:lnTo>
                    <a:pt x="4403" y="379"/>
                  </a:lnTo>
                  <a:close/>
                  <a:moveTo>
                    <a:pt x="5071" y="379"/>
                  </a:moveTo>
                  <a:lnTo>
                    <a:pt x="5121" y="379"/>
                  </a:lnTo>
                  <a:lnTo>
                    <a:pt x="5071" y="379"/>
                  </a:lnTo>
                  <a:close/>
                  <a:moveTo>
                    <a:pt x="4737" y="463"/>
                  </a:moveTo>
                  <a:lnTo>
                    <a:pt x="4787" y="379"/>
                  </a:lnTo>
                  <a:lnTo>
                    <a:pt x="4837" y="379"/>
                  </a:lnTo>
                  <a:lnTo>
                    <a:pt x="4837" y="463"/>
                  </a:lnTo>
                  <a:lnTo>
                    <a:pt x="4737" y="463"/>
                  </a:lnTo>
                  <a:close/>
                  <a:moveTo>
                    <a:pt x="8990" y="589"/>
                  </a:moveTo>
                  <a:lnTo>
                    <a:pt x="8890" y="463"/>
                  </a:lnTo>
                  <a:lnTo>
                    <a:pt x="8840" y="463"/>
                  </a:lnTo>
                  <a:lnTo>
                    <a:pt x="8890" y="463"/>
                  </a:lnTo>
                  <a:lnTo>
                    <a:pt x="8890" y="379"/>
                  </a:lnTo>
                  <a:lnTo>
                    <a:pt x="9040" y="379"/>
                  </a:lnTo>
                  <a:lnTo>
                    <a:pt x="9090" y="463"/>
                  </a:lnTo>
                  <a:lnTo>
                    <a:pt x="9090" y="589"/>
                  </a:lnTo>
                  <a:lnTo>
                    <a:pt x="8990" y="589"/>
                  </a:lnTo>
                  <a:close/>
                  <a:moveTo>
                    <a:pt x="4971" y="379"/>
                  </a:moveTo>
                  <a:lnTo>
                    <a:pt x="5021" y="379"/>
                  </a:lnTo>
                  <a:lnTo>
                    <a:pt x="5021" y="463"/>
                  </a:lnTo>
                  <a:lnTo>
                    <a:pt x="5071" y="463"/>
                  </a:lnTo>
                  <a:lnTo>
                    <a:pt x="4971" y="463"/>
                  </a:lnTo>
                  <a:lnTo>
                    <a:pt x="4971" y="379"/>
                  </a:lnTo>
                  <a:close/>
                  <a:moveTo>
                    <a:pt x="3870" y="589"/>
                  </a:moveTo>
                  <a:lnTo>
                    <a:pt x="3920" y="589"/>
                  </a:lnTo>
                  <a:lnTo>
                    <a:pt x="3870" y="589"/>
                  </a:lnTo>
                  <a:lnTo>
                    <a:pt x="3870" y="463"/>
                  </a:lnTo>
                  <a:lnTo>
                    <a:pt x="3953" y="463"/>
                  </a:lnTo>
                  <a:lnTo>
                    <a:pt x="3953" y="589"/>
                  </a:lnTo>
                  <a:lnTo>
                    <a:pt x="3870" y="589"/>
                  </a:lnTo>
                  <a:close/>
                  <a:moveTo>
                    <a:pt x="4887" y="463"/>
                  </a:moveTo>
                  <a:lnTo>
                    <a:pt x="4920" y="463"/>
                  </a:lnTo>
                  <a:lnTo>
                    <a:pt x="4887" y="463"/>
                  </a:lnTo>
                  <a:close/>
                  <a:moveTo>
                    <a:pt x="5121" y="589"/>
                  </a:moveTo>
                  <a:lnTo>
                    <a:pt x="5171" y="463"/>
                  </a:lnTo>
                  <a:lnTo>
                    <a:pt x="5321" y="463"/>
                  </a:lnTo>
                  <a:lnTo>
                    <a:pt x="5321" y="589"/>
                  </a:lnTo>
                  <a:lnTo>
                    <a:pt x="5121" y="589"/>
                  </a:lnTo>
                  <a:close/>
                  <a:moveTo>
                    <a:pt x="4587" y="463"/>
                  </a:moveTo>
                  <a:lnTo>
                    <a:pt x="4687" y="463"/>
                  </a:lnTo>
                  <a:lnTo>
                    <a:pt x="4687" y="589"/>
                  </a:lnTo>
                  <a:lnTo>
                    <a:pt x="4737" y="589"/>
                  </a:lnTo>
                  <a:lnTo>
                    <a:pt x="4587" y="589"/>
                  </a:lnTo>
                  <a:lnTo>
                    <a:pt x="4587" y="463"/>
                  </a:lnTo>
                  <a:close/>
                  <a:moveTo>
                    <a:pt x="4837" y="589"/>
                  </a:moveTo>
                  <a:lnTo>
                    <a:pt x="4787" y="589"/>
                  </a:lnTo>
                  <a:lnTo>
                    <a:pt x="4837" y="463"/>
                  </a:lnTo>
                  <a:lnTo>
                    <a:pt x="4920" y="463"/>
                  </a:lnTo>
                  <a:lnTo>
                    <a:pt x="4920" y="589"/>
                  </a:lnTo>
                  <a:lnTo>
                    <a:pt x="4837" y="589"/>
                  </a:lnTo>
                  <a:close/>
                  <a:moveTo>
                    <a:pt x="7539" y="589"/>
                  </a:moveTo>
                  <a:lnTo>
                    <a:pt x="7689" y="589"/>
                  </a:lnTo>
                  <a:lnTo>
                    <a:pt x="7639" y="716"/>
                  </a:lnTo>
                  <a:lnTo>
                    <a:pt x="7489" y="716"/>
                  </a:lnTo>
                  <a:lnTo>
                    <a:pt x="7489" y="589"/>
                  </a:lnTo>
                  <a:lnTo>
                    <a:pt x="7539" y="589"/>
                  </a:lnTo>
                  <a:close/>
                  <a:moveTo>
                    <a:pt x="4837" y="716"/>
                  </a:moveTo>
                  <a:lnTo>
                    <a:pt x="4837" y="589"/>
                  </a:lnTo>
                  <a:lnTo>
                    <a:pt x="4971" y="589"/>
                  </a:lnTo>
                  <a:lnTo>
                    <a:pt x="4971" y="716"/>
                  </a:lnTo>
                  <a:lnTo>
                    <a:pt x="4837" y="716"/>
                  </a:lnTo>
                  <a:close/>
                  <a:moveTo>
                    <a:pt x="4353" y="716"/>
                  </a:moveTo>
                  <a:lnTo>
                    <a:pt x="4353" y="589"/>
                  </a:lnTo>
                  <a:lnTo>
                    <a:pt x="4487" y="589"/>
                  </a:lnTo>
                  <a:lnTo>
                    <a:pt x="4537" y="716"/>
                  </a:lnTo>
                  <a:lnTo>
                    <a:pt x="4587" y="716"/>
                  </a:lnTo>
                  <a:lnTo>
                    <a:pt x="4353" y="716"/>
                  </a:lnTo>
                  <a:close/>
                  <a:moveTo>
                    <a:pt x="4537" y="716"/>
                  </a:moveTo>
                  <a:lnTo>
                    <a:pt x="4687" y="716"/>
                  </a:lnTo>
                  <a:lnTo>
                    <a:pt x="4687" y="842"/>
                  </a:lnTo>
                  <a:lnTo>
                    <a:pt x="4487" y="842"/>
                  </a:lnTo>
                  <a:lnTo>
                    <a:pt x="4487" y="716"/>
                  </a:lnTo>
                  <a:lnTo>
                    <a:pt x="4537" y="716"/>
                  </a:lnTo>
                  <a:close/>
                  <a:moveTo>
                    <a:pt x="4253" y="842"/>
                  </a:moveTo>
                  <a:close/>
                  <a:moveTo>
                    <a:pt x="4920" y="842"/>
                  </a:moveTo>
                  <a:close/>
                  <a:moveTo>
                    <a:pt x="4737" y="842"/>
                  </a:moveTo>
                  <a:lnTo>
                    <a:pt x="4787" y="842"/>
                  </a:lnTo>
                  <a:lnTo>
                    <a:pt x="4737" y="842"/>
                  </a:lnTo>
                  <a:close/>
                  <a:moveTo>
                    <a:pt x="4303" y="842"/>
                  </a:moveTo>
                  <a:lnTo>
                    <a:pt x="4353" y="842"/>
                  </a:lnTo>
                  <a:lnTo>
                    <a:pt x="4303" y="842"/>
                  </a:lnTo>
                  <a:lnTo>
                    <a:pt x="4403" y="842"/>
                  </a:lnTo>
                  <a:lnTo>
                    <a:pt x="4403" y="968"/>
                  </a:lnTo>
                  <a:lnTo>
                    <a:pt x="4353" y="968"/>
                  </a:lnTo>
                  <a:lnTo>
                    <a:pt x="4353" y="842"/>
                  </a:lnTo>
                  <a:lnTo>
                    <a:pt x="4303" y="842"/>
                  </a:lnTo>
                  <a:close/>
                  <a:moveTo>
                    <a:pt x="4403" y="842"/>
                  </a:moveTo>
                  <a:lnTo>
                    <a:pt x="4437" y="842"/>
                  </a:lnTo>
                  <a:lnTo>
                    <a:pt x="4403" y="842"/>
                  </a:lnTo>
                  <a:close/>
                  <a:moveTo>
                    <a:pt x="4403" y="968"/>
                  </a:moveTo>
                  <a:lnTo>
                    <a:pt x="4403" y="842"/>
                  </a:lnTo>
                  <a:lnTo>
                    <a:pt x="4437" y="842"/>
                  </a:lnTo>
                  <a:lnTo>
                    <a:pt x="4437" y="968"/>
                  </a:lnTo>
                  <a:lnTo>
                    <a:pt x="4403" y="968"/>
                  </a:lnTo>
                  <a:close/>
                  <a:moveTo>
                    <a:pt x="4487" y="968"/>
                  </a:moveTo>
                  <a:close/>
                  <a:moveTo>
                    <a:pt x="4587" y="968"/>
                  </a:moveTo>
                  <a:lnTo>
                    <a:pt x="4637" y="968"/>
                  </a:lnTo>
                  <a:lnTo>
                    <a:pt x="4587" y="968"/>
                  </a:lnTo>
                  <a:close/>
                  <a:moveTo>
                    <a:pt x="4153" y="1095"/>
                  </a:moveTo>
                  <a:lnTo>
                    <a:pt x="4103" y="1095"/>
                  </a:lnTo>
                  <a:lnTo>
                    <a:pt x="4153" y="1095"/>
                  </a:lnTo>
                  <a:lnTo>
                    <a:pt x="4153" y="968"/>
                  </a:lnTo>
                  <a:lnTo>
                    <a:pt x="4253" y="968"/>
                  </a:lnTo>
                  <a:lnTo>
                    <a:pt x="4253" y="1095"/>
                  </a:lnTo>
                  <a:lnTo>
                    <a:pt x="4303" y="1095"/>
                  </a:lnTo>
                  <a:lnTo>
                    <a:pt x="4153" y="1095"/>
                  </a:lnTo>
                  <a:close/>
                  <a:moveTo>
                    <a:pt x="4437" y="1095"/>
                  </a:moveTo>
                  <a:lnTo>
                    <a:pt x="4487" y="1095"/>
                  </a:lnTo>
                  <a:lnTo>
                    <a:pt x="4487" y="968"/>
                  </a:lnTo>
                  <a:lnTo>
                    <a:pt x="4537" y="1095"/>
                  </a:lnTo>
                  <a:lnTo>
                    <a:pt x="4437" y="1095"/>
                  </a:lnTo>
                  <a:close/>
                  <a:moveTo>
                    <a:pt x="4403" y="1095"/>
                  </a:moveTo>
                  <a:lnTo>
                    <a:pt x="4353" y="1095"/>
                  </a:lnTo>
                  <a:lnTo>
                    <a:pt x="4403" y="1095"/>
                  </a:lnTo>
                  <a:lnTo>
                    <a:pt x="4403" y="968"/>
                  </a:lnTo>
                  <a:lnTo>
                    <a:pt x="4403" y="1095"/>
                  </a:lnTo>
                  <a:close/>
                  <a:moveTo>
                    <a:pt x="3820" y="1221"/>
                  </a:moveTo>
                  <a:lnTo>
                    <a:pt x="3820" y="1095"/>
                  </a:lnTo>
                  <a:lnTo>
                    <a:pt x="3770" y="1095"/>
                  </a:lnTo>
                  <a:lnTo>
                    <a:pt x="3870" y="1095"/>
                  </a:lnTo>
                  <a:lnTo>
                    <a:pt x="3870" y="1221"/>
                  </a:lnTo>
                  <a:lnTo>
                    <a:pt x="3820" y="1221"/>
                  </a:lnTo>
                  <a:close/>
                  <a:moveTo>
                    <a:pt x="5071" y="1095"/>
                  </a:moveTo>
                  <a:lnTo>
                    <a:pt x="5121" y="1095"/>
                  </a:lnTo>
                  <a:lnTo>
                    <a:pt x="5071" y="1095"/>
                  </a:lnTo>
                  <a:close/>
                  <a:moveTo>
                    <a:pt x="4920" y="1221"/>
                  </a:moveTo>
                  <a:lnTo>
                    <a:pt x="4971" y="1221"/>
                  </a:lnTo>
                  <a:lnTo>
                    <a:pt x="4971" y="1095"/>
                  </a:lnTo>
                  <a:lnTo>
                    <a:pt x="5071" y="1095"/>
                  </a:lnTo>
                  <a:lnTo>
                    <a:pt x="5071" y="1221"/>
                  </a:lnTo>
                  <a:lnTo>
                    <a:pt x="5021" y="1221"/>
                  </a:lnTo>
                  <a:lnTo>
                    <a:pt x="5021" y="1347"/>
                  </a:lnTo>
                  <a:lnTo>
                    <a:pt x="5021" y="1221"/>
                  </a:lnTo>
                  <a:lnTo>
                    <a:pt x="4920" y="1221"/>
                  </a:lnTo>
                  <a:close/>
                  <a:moveTo>
                    <a:pt x="3870" y="1221"/>
                  </a:moveTo>
                  <a:lnTo>
                    <a:pt x="3953" y="1221"/>
                  </a:lnTo>
                  <a:lnTo>
                    <a:pt x="3953" y="1095"/>
                  </a:lnTo>
                  <a:lnTo>
                    <a:pt x="3953" y="1221"/>
                  </a:lnTo>
                  <a:lnTo>
                    <a:pt x="4003" y="1221"/>
                  </a:lnTo>
                  <a:lnTo>
                    <a:pt x="4003" y="1347"/>
                  </a:lnTo>
                  <a:lnTo>
                    <a:pt x="3953" y="1347"/>
                  </a:lnTo>
                  <a:lnTo>
                    <a:pt x="3953" y="1221"/>
                  </a:lnTo>
                  <a:lnTo>
                    <a:pt x="3920" y="1221"/>
                  </a:lnTo>
                  <a:lnTo>
                    <a:pt x="3920" y="1347"/>
                  </a:lnTo>
                  <a:lnTo>
                    <a:pt x="3870" y="1221"/>
                  </a:lnTo>
                  <a:close/>
                  <a:moveTo>
                    <a:pt x="3770" y="1221"/>
                  </a:moveTo>
                  <a:lnTo>
                    <a:pt x="3770" y="1095"/>
                  </a:lnTo>
                  <a:lnTo>
                    <a:pt x="3820" y="1221"/>
                  </a:lnTo>
                  <a:lnTo>
                    <a:pt x="3770" y="1221"/>
                  </a:lnTo>
                  <a:close/>
                  <a:moveTo>
                    <a:pt x="9424" y="1221"/>
                  </a:moveTo>
                  <a:lnTo>
                    <a:pt x="9374" y="1221"/>
                  </a:lnTo>
                  <a:lnTo>
                    <a:pt x="9424" y="1221"/>
                  </a:lnTo>
                  <a:close/>
                  <a:moveTo>
                    <a:pt x="4887" y="1347"/>
                  </a:moveTo>
                  <a:lnTo>
                    <a:pt x="4920" y="1347"/>
                  </a:lnTo>
                  <a:lnTo>
                    <a:pt x="4920" y="1221"/>
                  </a:lnTo>
                  <a:lnTo>
                    <a:pt x="4920" y="1347"/>
                  </a:lnTo>
                  <a:lnTo>
                    <a:pt x="4971" y="1347"/>
                  </a:lnTo>
                  <a:lnTo>
                    <a:pt x="4887" y="1347"/>
                  </a:lnTo>
                  <a:close/>
                  <a:moveTo>
                    <a:pt x="9090" y="1474"/>
                  </a:moveTo>
                  <a:lnTo>
                    <a:pt x="9040" y="1347"/>
                  </a:lnTo>
                  <a:lnTo>
                    <a:pt x="9090" y="1347"/>
                  </a:lnTo>
                  <a:lnTo>
                    <a:pt x="9140" y="1474"/>
                  </a:lnTo>
                  <a:lnTo>
                    <a:pt x="9090" y="1474"/>
                  </a:lnTo>
                  <a:close/>
                  <a:moveTo>
                    <a:pt x="9624" y="3284"/>
                  </a:moveTo>
                  <a:lnTo>
                    <a:pt x="9624" y="3411"/>
                  </a:lnTo>
                  <a:lnTo>
                    <a:pt x="9574" y="3411"/>
                  </a:lnTo>
                  <a:lnTo>
                    <a:pt x="9574" y="3284"/>
                  </a:lnTo>
                  <a:lnTo>
                    <a:pt x="9624" y="3284"/>
                  </a:lnTo>
                  <a:close/>
                  <a:moveTo>
                    <a:pt x="5071" y="3663"/>
                  </a:moveTo>
                  <a:lnTo>
                    <a:pt x="5121" y="3663"/>
                  </a:lnTo>
                  <a:lnTo>
                    <a:pt x="5121" y="3789"/>
                  </a:lnTo>
                  <a:lnTo>
                    <a:pt x="5071" y="3789"/>
                  </a:lnTo>
                  <a:lnTo>
                    <a:pt x="5071" y="3663"/>
                  </a:lnTo>
                  <a:close/>
                  <a:moveTo>
                    <a:pt x="4920" y="3789"/>
                  </a:moveTo>
                  <a:lnTo>
                    <a:pt x="5021" y="3789"/>
                  </a:lnTo>
                  <a:lnTo>
                    <a:pt x="4920" y="3789"/>
                  </a:lnTo>
                  <a:close/>
                  <a:moveTo>
                    <a:pt x="15278" y="4042"/>
                  </a:moveTo>
                  <a:lnTo>
                    <a:pt x="15278" y="3916"/>
                  </a:lnTo>
                  <a:lnTo>
                    <a:pt x="15278" y="4042"/>
                  </a:lnTo>
                  <a:close/>
                  <a:moveTo>
                    <a:pt x="8457" y="4505"/>
                  </a:moveTo>
                  <a:close/>
                  <a:moveTo>
                    <a:pt x="8356" y="4758"/>
                  </a:moveTo>
                  <a:lnTo>
                    <a:pt x="8306" y="4758"/>
                  </a:lnTo>
                  <a:lnTo>
                    <a:pt x="8306" y="4632"/>
                  </a:lnTo>
                  <a:lnTo>
                    <a:pt x="8356" y="4632"/>
                  </a:lnTo>
                  <a:lnTo>
                    <a:pt x="8356" y="4758"/>
                  </a:lnTo>
                  <a:close/>
                  <a:moveTo>
                    <a:pt x="8273" y="4758"/>
                  </a:moveTo>
                  <a:lnTo>
                    <a:pt x="8306" y="4758"/>
                  </a:lnTo>
                  <a:lnTo>
                    <a:pt x="8273" y="4758"/>
                  </a:lnTo>
                  <a:close/>
                  <a:moveTo>
                    <a:pt x="8507" y="5263"/>
                  </a:moveTo>
                  <a:lnTo>
                    <a:pt x="8507" y="5137"/>
                  </a:lnTo>
                  <a:lnTo>
                    <a:pt x="8557" y="5137"/>
                  </a:lnTo>
                  <a:lnTo>
                    <a:pt x="8507" y="5137"/>
                  </a:lnTo>
                  <a:lnTo>
                    <a:pt x="8507" y="5263"/>
                  </a:lnTo>
                  <a:close/>
                  <a:moveTo>
                    <a:pt x="8507" y="5137"/>
                  </a:moveTo>
                  <a:lnTo>
                    <a:pt x="8457" y="5263"/>
                  </a:lnTo>
                  <a:lnTo>
                    <a:pt x="8457" y="5137"/>
                  </a:lnTo>
                  <a:lnTo>
                    <a:pt x="8507" y="5137"/>
                  </a:lnTo>
                  <a:close/>
                  <a:moveTo>
                    <a:pt x="7055" y="5347"/>
                  </a:moveTo>
                  <a:lnTo>
                    <a:pt x="7055" y="5263"/>
                  </a:lnTo>
                  <a:lnTo>
                    <a:pt x="7156" y="5263"/>
                  </a:lnTo>
                  <a:lnTo>
                    <a:pt x="7105" y="5347"/>
                  </a:lnTo>
                  <a:lnTo>
                    <a:pt x="7055" y="5347"/>
                  </a:lnTo>
                  <a:close/>
                  <a:moveTo>
                    <a:pt x="7156" y="5263"/>
                  </a:moveTo>
                  <a:lnTo>
                    <a:pt x="7156" y="5347"/>
                  </a:lnTo>
                  <a:lnTo>
                    <a:pt x="7206" y="5347"/>
                  </a:lnTo>
                  <a:lnTo>
                    <a:pt x="7156" y="5347"/>
                  </a:lnTo>
                  <a:lnTo>
                    <a:pt x="7156" y="5263"/>
                  </a:lnTo>
                  <a:close/>
                  <a:moveTo>
                    <a:pt x="13494" y="5347"/>
                  </a:moveTo>
                  <a:lnTo>
                    <a:pt x="13544" y="5347"/>
                  </a:lnTo>
                  <a:lnTo>
                    <a:pt x="13494" y="5347"/>
                  </a:lnTo>
                  <a:close/>
                  <a:moveTo>
                    <a:pt x="6522" y="5347"/>
                  </a:moveTo>
                  <a:close/>
                  <a:moveTo>
                    <a:pt x="7156" y="5474"/>
                  </a:moveTo>
                  <a:lnTo>
                    <a:pt x="7206" y="5474"/>
                  </a:lnTo>
                  <a:lnTo>
                    <a:pt x="7156" y="5474"/>
                  </a:lnTo>
                  <a:close/>
                  <a:moveTo>
                    <a:pt x="6855" y="5600"/>
                  </a:moveTo>
                  <a:lnTo>
                    <a:pt x="6855" y="5474"/>
                  </a:lnTo>
                  <a:lnTo>
                    <a:pt x="6955" y="5474"/>
                  </a:lnTo>
                  <a:lnTo>
                    <a:pt x="6955" y="5600"/>
                  </a:lnTo>
                  <a:lnTo>
                    <a:pt x="6955" y="5474"/>
                  </a:lnTo>
                  <a:lnTo>
                    <a:pt x="6955" y="5600"/>
                  </a:lnTo>
                  <a:lnTo>
                    <a:pt x="6855" y="5600"/>
                  </a:lnTo>
                  <a:close/>
                  <a:moveTo>
                    <a:pt x="12910" y="5600"/>
                  </a:moveTo>
                  <a:lnTo>
                    <a:pt x="12960" y="5600"/>
                  </a:lnTo>
                  <a:lnTo>
                    <a:pt x="12910" y="5600"/>
                  </a:lnTo>
                  <a:close/>
                  <a:moveTo>
                    <a:pt x="13777" y="5600"/>
                  </a:moveTo>
                  <a:lnTo>
                    <a:pt x="13827" y="5600"/>
                  </a:lnTo>
                  <a:lnTo>
                    <a:pt x="13777" y="5600"/>
                  </a:lnTo>
                  <a:close/>
                  <a:moveTo>
                    <a:pt x="12960" y="5600"/>
                  </a:moveTo>
                  <a:lnTo>
                    <a:pt x="13093" y="5600"/>
                  </a:lnTo>
                  <a:lnTo>
                    <a:pt x="13093" y="5726"/>
                  </a:lnTo>
                  <a:lnTo>
                    <a:pt x="13060" y="5600"/>
                  </a:lnTo>
                  <a:lnTo>
                    <a:pt x="12960" y="5600"/>
                  </a:lnTo>
                  <a:close/>
                  <a:moveTo>
                    <a:pt x="13827" y="5726"/>
                  </a:moveTo>
                  <a:lnTo>
                    <a:pt x="13777" y="5726"/>
                  </a:lnTo>
                  <a:lnTo>
                    <a:pt x="13777" y="5600"/>
                  </a:lnTo>
                  <a:lnTo>
                    <a:pt x="13727" y="5600"/>
                  </a:lnTo>
                  <a:lnTo>
                    <a:pt x="13877" y="5600"/>
                  </a:lnTo>
                  <a:lnTo>
                    <a:pt x="13827" y="5726"/>
                  </a:lnTo>
                  <a:close/>
                  <a:moveTo>
                    <a:pt x="13677" y="5853"/>
                  </a:moveTo>
                  <a:lnTo>
                    <a:pt x="13727" y="5853"/>
                  </a:lnTo>
                  <a:lnTo>
                    <a:pt x="13727" y="5726"/>
                  </a:lnTo>
                  <a:lnTo>
                    <a:pt x="13777" y="5726"/>
                  </a:lnTo>
                  <a:lnTo>
                    <a:pt x="13777" y="5853"/>
                  </a:lnTo>
                  <a:lnTo>
                    <a:pt x="13677" y="5853"/>
                  </a:lnTo>
                  <a:close/>
                  <a:moveTo>
                    <a:pt x="13544" y="6105"/>
                  </a:moveTo>
                  <a:lnTo>
                    <a:pt x="13544" y="5979"/>
                  </a:lnTo>
                  <a:lnTo>
                    <a:pt x="13494" y="5979"/>
                  </a:lnTo>
                  <a:lnTo>
                    <a:pt x="13544" y="5979"/>
                  </a:lnTo>
                  <a:lnTo>
                    <a:pt x="13544" y="6105"/>
                  </a:lnTo>
                  <a:close/>
                  <a:moveTo>
                    <a:pt x="13544" y="6232"/>
                  </a:moveTo>
                  <a:lnTo>
                    <a:pt x="13577" y="6232"/>
                  </a:lnTo>
                  <a:lnTo>
                    <a:pt x="13544" y="6232"/>
                  </a:lnTo>
                  <a:close/>
                  <a:moveTo>
                    <a:pt x="7923" y="6821"/>
                  </a:moveTo>
                  <a:lnTo>
                    <a:pt x="7873" y="6821"/>
                  </a:lnTo>
                  <a:lnTo>
                    <a:pt x="7873" y="6695"/>
                  </a:lnTo>
                  <a:lnTo>
                    <a:pt x="7923" y="6695"/>
                  </a:lnTo>
                  <a:lnTo>
                    <a:pt x="7923" y="6821"/>
                  </a:lnTo>
                  <a:close/>
                  <a:moveTo>
                    <a:pt x="8023" y="6821"/>
                  </a:moveTo>
                  <a:lnTo>
                    <a:pt x="8023" y="6695"/>
                  </a:lnTo>
                  <a:lnTo>
                    <a:pt x="8023" y="6821"/>
                  </a:lnTo>
                  <a:close/>
                  <a:moveTo>
                    <a:pt x="8023" y="7074"/>
                  </a:moveTo>
                  <a:lnTo>
                    <a:pt x="8023" y="6821"/>
                  </a:lnTo>
                  <a:lnTo>
                    <a:pt x="8073" y="6947"/>
                  </a:lnTo>
                  <a:lnTo>
                    <a:pt x="8023" y="6947"/>
                  </a:lnTo>
                  <a:lnTo>
                    <a:pt x="8023" y="7074"/>
                  </a:lnTo>
                  <a:close/>
                  <a:moveTo>
                    <a:pt x="4737" y="7074"/>
                  </a:moveTo>
                  <a:lnTo>
                    <a:pt x="4687" y="6947"/>
                  </a:lnTo>
                  <a:lnTo>
                    <a:pt x="4737" y="6947"/>
                  </a:lnTo>
                  <a:lnTo>
                    <a:pt x="4737" y="7074"/>
                  </a:lnTo>
                  <a:close/>
                  <a:moveTo>
                    <a:pt x="8073" y="6947"/>
                  </a:moveTo>
                  <a:lnTo>
                    <a:pt x="8023" y="6947"/>
                  </a:lnTo>
                  <a:lnTo>
                    <a:pt x="8073" y="6947"/>
                  </a:lnTo>
                  <a:lnTo>
                    <a:pt x="8073" y="7074"/>
                  </a:lnTo>
                  <a:lnTo>
                    <a:pt x="8073" y="6947"/>
                  </a:lnTo>
                  <a:close/>
                  <a:moveTo>
                    <a:pt x="8073" y="7074"/>
                  </a:moveTo>
                  <a:lnTo>
                    <a:pt x="8023" y="7074"/>
                  </a:lnTo>
                  <a:lnTo>
                    <a:pt x="8073" y="7074"/>
                  </a:lnTo>
                  <a:lnTo>
                    <a:pt x="8073" y="6947"/>
                  </a:lnTo>
                  <a:lnTo>
                    <a:pt x="8073" y="7074"/>
                  </a:lnTo>
                  <a:close/>
                  <a:moveTo>
                    <a:pt x="7973" y="7200"/>
                  </a:moveTo>
                  <a:lnTo>
                    <a:pt x="8023" y="7200"/>
                  </a:lnTo>
                  <a:lnTo>
                    <a:pt x="7973" y="7200"/>
                  </a:lnTo>
                  <a:close/>
                  <a:moveTo>
                    <a:pt x="5988" y="7705"/>
                  </a:moveTo>
                  <a:close/>
                  <a:moveTo>
                    <a:pt x="6338" y="9263"/>
                  </a:moveTo>
                  <a:lnTo>
                    <a:pt x="6338" y="9137"/>
                  </a:lnTo>
                  <a:lnTo>
                    <a:pt x="6288" y="9137"/>
                  </a:lnTo>
                  <a:lnTo>
                    <a:pt x="6372" y="9137"/>
                  </a:lnTo>
                  <a:lnTo>
                    <a:pt x="6372" y="9263"/>
                  </a:lnTo>
                  <a:lnTo>
                    <a:pt x="6338" y="9389"/>
                  </a:lnTo>
                  <a:lnTo>
                    <a:pt x="6338" y="9263"/>
                  </a:lnTo>
                  <a:close/>
                  <a:moveTo>
                    <a:pt x="2602" y="10274"/>
                  </a:moveTo>
                  <a:lnTo>
                    <a:pt x="2652" y="10358"/>
                  </a:lnTo>
                  <a:lnTo>
                    <a:pt x="2552" y="10358"/>
                  </a:lnTo>
                  <a:lnTo>
                    <a:pt x="2552" y="10274"/>
                  </a:lnTo>
                  <a:lnTo>
                    <a:pt x="2602" y="10274"/>
                  </a:lnTo>
                  <a:lnTo>
                    <a:pt x="2552" y="10274"/>
                  </a:lnTo>
                  <a:lnTo>
                    <a:pt x="2602" y="10274"/>
                  </a:lnTo>
                  <a:close/>
                  <a:moveTo>
                    <a:pt x="16529" y="13179"/>
                  </a:moveTo>
                  <a:lnTo>
                    <a:pt x="16529" y="13305"/>
                  </a:lnTo>
                  <a:lnTo>
                    <a:pt x="16529" y="13179"/>
                  </a:lnTo>
                  <a:close/>
                  <a:moveTo>
                    <a:pt x="14795" y="15368"/>
                  </a:moveTo>
                  <a:lnTo>
                    <a:pt x="14795" y="15242"/>
                  </a:lnTo>
                  <a:lnTo>
                    <a:pt x="14845" y="15242"/>
                  </a:lnTo>
                  <a:lnTo>
                    <a:pt x="14845" y="15368"/>
                  </a:lnTo>
                  <a:lnTo>
                    <a:pt x="14845" y="15242"/>
                  </a:lnTo>
                  <a:lnTo>
                    <a:pt x="14795" y="15242"/>
                  </a:lnTo>
                  <a:lnTo>
                    <a:pt x="14795" y="15368"/>
                  </a:lnTo>
                  <a:close/>
                  <a:moveTo>
                    <a:pt x="14895" y="15621"/>
                  </a:moveTo>
                  <a:lnTo>
                    <a:pt x="14895" y="15495"/>
                  </a:lnTo>
                  <a:lnTo>
                    <a:pt x="14895" y="15621"/>
                  </a:lnTo>
                  <a:close/>
                  <a:moveTo>
                    <a:pt x="14945" y="15621"/>
                  </a:moveTo>
                  <a:lnTo>
                    <a:pt x="14945" y="15495"/>
                  </a:lnTo>
                  <a:lnTo>
                    <a:pt x="14945" y="15621"/>
                  </a:lnTo>
                  <a:close/>
                  <a:moveTo>
                    <a:pt x="14211" y="20884"/>
                  </a:moveTo>
                  <a:lnTo>
                    <a:pt x="14161" y="20884"/>
                  </a:lnTo>
                  <a:lnTo>
                    <a:pt x="14161" y="20758"/>
                  </a:lnTo>
                  <a:lnTo>
                    <a:pt x="14211" y="20884"/>
                  </a:lnTo>
                  <a:close/>
                  <a:moveTo>
                    <a:pt x="4837" y="126"/>
                  </a:moveTo>
                  <a:lnTo>
                    <a:pt x="4837" y="0"/>
                  </a:lnTo>
                  <a:lnTo>
                    <a:pt x="4920" y="0"/>
                  </a:lnTo>
                  <a:lnTo>
                    <a:pt x="4887" y="126"/>
                  </a:lnTo>
                  <a:lnTo>
                    <a:pt x="4837" y="126"/>
                  </a:lnTo>
                  <a:close/>
                  <a:moveTo>
                    <a:pt x="4837" y="253"/>
                  </a:moveTo>
                  <a:lnTo>
                    <a:pt x="4787" y="253"/>
                  </a:lnTo>
                  <a:lnTo>
                    <a:pt x="4837" y="253"/>
                  </a:lnTo>
                  <a:close/>
                  <a:moveTo>
                    <a:pt x="4537" y="379"/>
                  </a:moveTo>
                  <a:lnTo>
                    <a:pt x="4487" y="379"/>
                  </a:lnTo>
                  <a:lnTo>
                    <a:pt x="4637" y="379"/>
                  </a:lnTo>
                  <a:lnTo>
                    <a:pt x="4637" y="253"/>
                  </a:lnTo>
                  <a:lnTo>
                    <a:pt x="4737" y="253"/>
                  </a:lnTo>
                  <a:lnTo>
                    <a:pt x="4787" y="379"/>
                  </a:lnTo>
                  <a:lnTo>
                    <a:pt x="4837" y="379"/>
                  </a:lnTo>
                  <a:lnTo>
                    <a:pt x="4687" y="379"/>
                  </a:lnTo>
                  <a:lnTo>
                    <a:pt x="4687" y="463"/>
                  </a:lnTo>
                  <a:lnTo>
                    <a:pt x="4637" y="463"/>
                  </a:lnTo>
                  <a:lnTo>
                    <a:pt x="4637" y="379"/>
                  </a:lnTo>
                  <a:lnTo>
                    <a:pt x="4587" y="379"/>
                  </a:lnTo>
                  <a:lnTo>
                    <a:pt x="4587" y="463"/>
                  </a:lnTo>
                  <a:lnTo>
                    <a:pt x="4537" y="463"/>
                  </a:lnTo>
                  <a:lnTo>
                    <a:pt x="4537" y="379"/>
                  </a:lnTo>
                  <a:close/>
                  <a:moveTo>
                    <a:pt x="9724" y="1095"/>
                  </a:moveTo>
                  <a:lnTo>
                    <a:pt x="9424" y="1095"/>
                  </a:lnTo>
                  <a:lnTo>
                    <a:pt x="9424" y="1221"/>
                  </a:lnTo>
                  <a:lnTo>
                    <a:pt x="9274" y="1221"/>
                  </a:lnTo>
                  <a:lnTo>
                    <a:pt x="9274" y="1095"/>
                  </a:lnTo>
                  <a:lnTo>
                    <a:pt x="9240" y="1095"/>
                  </a:lnTo>
                  <a:lnTo>
                    <a:pt x="9274" y="1095"/>
                  </a:lnTo>
                  <a:lnTo>
                    <a:pt x="9090" y="1095"/>
                  </a:lnTo>
                  <a:lnTo>
                    <a:pt x="9090" y="968"/>
                  </a:lnTo>
                  <a:lnTo>
                    <a:pt x="9140" y="968"/>
                  </a:lnTo>
                  <a:lnTo>
                    <a:pt x="9140" y="842"/>
                  </a:lnTo>
                  <a:lnTo>
                    <a:pt x="9274" y="842"/>
                  </a:lnTo>
                  <a:lnTo>
                    <a:pt x="9274" y="716"/>
                  </a:lnTo>
                  <a:lnTo>
                    <a:pt x="9240" y="716"/>
                  </a:lnTo>
                  <a:lnTo>
                    <a:pt x="9240" y="589"/>
                  </a:lnTo>
                  <a:lnTo>
                    <a:pt x="9424" y="589"/>
                  </a:lnTo>
                  <a:lnTo>
                    <a:pt x="9424" y="463"/>
                  </a:lnTo>
                  <a:lnTo>
                    <a:pt x="9524" y="463"/>
                  </a:lnTo>
                  <a:lnTo>
                    <a:pt x="9524" y="379"/>
                  </a:lnTo>
                  <a:lnTo>
                    <a:pt x="9574" y="379"/>
                  </a:lnTo>
                  <a:lnTo>
                    <a:pt x="9524" y="379"/>
                  </a:lnTo>
                  <a:lnTo>
                    <a:pt x="9624" y="379"/>
                  </a:lnTo>
                  <a:lnTo>
                    <a:pt x="9674" y="463"/>
                  </a:lnTo>
                  <a:lnTo>
                    <a:pt x="9724" y="589"/>
                  </a:lnTo>
                  <a:lnTo>
                    <a:pt x="9858" y="589"/>
                  </a:lnTo>
                  <a:lnTo>
                    <a:pt x="9858" y="716"/>
                  </a:lnTo>
                  <a:lnTo>
                    <a:pt x="9908" y="716"/>
                  </a:lnTo>
                  <a:lnTo>
                    <a:pt x="9858" y="842"/>
                  </a:lnTo>
                  <a:lnTo>
                    <a:pt x="9808" y="842"/>
                  </a:lnTo>
                  <a:lnTo>
                    <a:pt x="9808" y="968"/>
                  </a:lnTo>
                  <a:lnTo>
                    <a:pt x="9858" y="1095"/>
                  </a:lnTo>
                  <a:lnTo>
                    <a:pt x="9724" y="1095"/>
                  </a:lnTo>
                  <a:close/>
                  <a:moveTo>
                    <a:pt x="5404" y="589"/>
                  </a:moveTo>
                  <a:lnTo>
                    <a:pt x="5604" y="589"/>
                  </a:lnTo>
                  <a:lnTo>
                    <a:pt x="5604" y="463"/>
                  </a:lnTo>
                  <a:lnTo>
                    <a:pt x="5754" y="463"/>
                  </a:lnTo>
                  <a:lnTo>
                    <a:pt x="5754" y="716"/>
                  </a:lnTo>
                  <a:lnTo>
                    <a:pt x="5554" y="716"/>
                  </a:lnTo>
                  <a:lnTo>
                    <a:pt x="5554" y="842"/>
                  </a:lnTo>
                  <a:lnTo>
                    <a:pt x="5454" y="842"/>
                  </a:lnTo>
                  <a:lnTo>
                    <a:pt x="5454" y="716"/>
                  </a:lnTo>
                  <a:lnTo>
                    <a:pt x="5404" y="716"/>
                  </a:lnTo>
                  <a:lnTo>
                    <a:pt x="5404" y="589"/>
                  </a:lnTo>
                  <a:close/>
                  <a:moveTo>
                    <a:pt x="4403" y="589"/>
                  </a:moveTo>
                  <a:lnTo>
                    <a:pt x="4403" y="463"/>
                  </a:lnTo>
                  <a:lnTo>
                    <a:pt x="4437" y="463"/>
                  </a:lnTo>
                  <a:lnTo>
                    <a:pt x="4437" y="589"/>
                  </a:lnTo>
                  <a:lnTo>
                    <a:pt x="4787" y="589"/>
                  </a:lnTo>
                  <a:lnTo>
                    <a:pt x="4787" y="716"/>
                  </a:lnTo>
                  <a:lnTo>
                    <a:pt x="4737" y="842"/>
                  </a:lnTo>
                  <a:lnTo>
                    <a:pt x="4687" y="842"/>
                  </a:lnTo>
                  <a:lnTo>
                    <a:pt x="4687" y="716"/>
                  </a:lnTo>
                  <a:lnTo>
                    <a:pt x="4587" y="716"/>
                  </a:lnTo>
                  <a:lnTo>
                    <a:pt x="4587" y="589"/>
                  </a:lnTo>
                  <a:lnTo>
                    <a:pt x="4403" y="589"/>
                  </a:lnTo>
                  <a:close/>
                  <a:moveTo>
                    <a:pt x="3436" y="1095"/>
                  </a:moveTo>
                  <a:lnTo>
                    <a:pt x="3436" y="968"/>
                  </a:lnTo>
                  <a:lnTo>
                    <a:pt x="3486" y="968"/>
                  </a:lnTo>
                  <a:lnTo>
                    <a:pt x="3519" y="1095"/>
                  </a:lnTo>
                  <a:lnTo>
                    <a:pt x="3569" y="1095"/>
                  </a:lnTo>
                  <a:lnTo>
                    <a:pt x="3619" y="968"/>
                  </a:lnTo>
                  <a:lnTo>
                    <a:pt x="3569" y="968"/>
                  </a:lnTo>
                  <a:lnTo>
                    <a:pt x="3619" y="968"/>
                  </a:lnTo>
                  <a:lnTo>
                    <a:pt x="3619" y="842"/>
                  </a:lnTo>
                  <a:lnTo>
                    <a:pt x="3519" y="842"/>
                  </a:lnTo>
                  <a:lnTo>
                    <a:pt x="3519" y="968"/>
                  </a:lnTo>
                  <a:lnTo>
                    <a:pt x="3519" y="842"/>
                  </a:lnTo>
                  <a:lnTo>
                    <a:pt x="3770" y="842"/>
                  </a:lnTo>
                  <a:lnTo>
                    <a:pt x="3820" y="716"/>
                  </a:lnTo>
                  <a:lnTo>
                    <a:pt x="3770" y="716"/>
                  </a:lnTo>
                  <a:lnTo>
                    <a:pt x="3770" y="842"/>
                  </a:lnTo>
                  <a:lnTo>
                    <a:pt x="3770" y="716"/>
                  </a:lnTo>
                  <a:lnTo>
                    <a:pt x="3720" y="716"/>
                  </a:lnTo>
                  <a:lnTo>
                    <a:pt x="3770" y="716"/>
                  </a:lnTo>
                  <a:lnTo>
                    <a:pt x="3770" y="589"/>
                  </a:lnTo>
                  <a:lnTo>
                    <a:pt x="3953" y="589"/>
                  </a:lnTo>
                  <a:lnTo>
                    <a:pt x="3920" y="716"/>
                  </a:lnTo>
                  <a:lnTo>
                    <a:pt x="3870" y="716"/>
                  </a:lnTo>
                  <a:lnTo>
                    <a:pt x="4053" y="716"/>
                  </a:lnTo>
                  <a:lnTo>
                    <a:pt x="4053" y="842"/>
                  </a:lnTo>
                  <a:lnTo>
                    <a:pt x="3820" y="842"/>
                  </a:lnTo>
                  <a:lnTo>
                    <a:pt x="3820" y="968"/>
                  </a:lnTo>
                  <a:lnTo>
                    <a:pt x="3669" y="968"/>
                  </a:lnTo>
                  <a:lnTo>
                    <a:pt x="3669" y="1095"/>
                  </a:lnTo>
                  <a:lnTo>
                    <a:pt x="3720" y="1095"/>
                  </a:lnTo>
                  <a:lnTo>
                    <a:pt x="3519" y="1095"/>
                  </a:lnTo>
                  <a:lnTo>
                    <a:pt x="3519" y="1221"/>
                  </a:lnTo>
                  <a:lnTo>
                    <a:pt x="3519" y="1095"/>
                  </a:lnTo>
                  <a:lnTo>
                    <a:pt x="3569" y="1095"/>
                  </a:lnTo>
                  <a:lnTo>
                    <a:pt x="3436" y="1095"/>
                  </a:lnTo>
                  <a:close/>
                  <a:moveTo>
                    <a:pt x="5021" y="842"/>
                  </a:moveTo>
                  <a:lnTo>
                    <a:pt x="5021" y="716"/>
                  </a:lnTo>
                  <a:lnTo>
                    <a:pt x="5071" y="716"/>
                  </a:lnTo>
                  <a:lnTo>
                    <a:pt x="5071" y="589"/>
                  </a:lnTo>
                  <a:lnTo>
                    <a:pt x="5121" y="589"/>
                  </a:lnTo>
                  <a:lnTo>
                    <a:pt x="5121" y="716"/>
                  </a:lnTo>
                  <a:lnTo>
                    <a:pt x="5221" y="716"/>
                  </a:lnTo>
                  <a:lnTo>
                    <a:pt x="5221" y="589"/>
                  </a:lnTo>
                  <a:lnTo>
                    <a:pt x="5371" y="589"/>
                  </a:lnTo>
                  <a:lnTo>
                    <a:pt x="5371" y="842"/>
                  </a:lnTo>
                  <a:lnTo>
                    <a:pt x="5271" y="842"/>
                  </a:lnTo>
                  <a:lnTo>
                    <a:pt x="5221" y="968"/>
                  </a:lnTo>
                  <a:lnTo>
                    <a:pt x="5171" y="968"/>
                  </a:lnTo>
                  <a:lnTo>
                    <a:pt x="5171" y="842"/>
                  </a:lnTo>
                  <a:lnTo>
                    <a:pt x="5121" y="842"/>
                  </a:lnTo>
                  <a:lnTo>
                    <a:pt x="5071" y="968"/>
                  </a:lnTo>
                  <a:lnTo>
                    <a:pt x="5021" y="968"/>
                  </a:lnTo>
                  <a:lnTo>
                    <a:pt x="5021" y="842"/>
                  </a:lnTo>
                  <a:close/>
                  <a:moveTo>
                    <a:pt x="3336" y="968"/>
                  </a:moveTo>
                  <a:lnTo>
                    <a:pt x="3336" y="842"/>
                  </a:lnTo>
                  <a:lnTo>
                    <a:pt x="3286" y="842"/>
                  </a:lnTo>
                  <a:lnTo>
                    <a:pt x="3386" y="842"/>
                  </a:lnTo>
                  <a:lnTo>
                    <a:pt x="3436" y="716"/>
                  </a:lnTo>
                  <a:lnTo>
                    <a:pt x="3386" y="716"/>
                  </a:lnTo>
                  <a:lnTo>
                    <a:pt x="3486" y="716"/>
                  </a:lnTo>
                  <a:lnTo>
                    <a:pt x="3486" y="589"/>
                  </a:lnTo>
                  <a:lnTo>
                    <a:pt x="3519" y="589"/>
                  </a:lnTo>
                  <a:lnTo>
                    <a:pt x="3519" y="716"/>
                  </a:lnTo>
                  <a:lnTo>
                    <a:pt x="3669" y="716"/>
                  </a:lnTo>
                  <a:lnTo>
                    <a:pt x="3669" y="842"/>
                  </a:lnTo>
                  <a:lnTo>
                    <a:pt x="3569" y="842"/>
                  </a:lnTo>
                  <a:lnTo>
                    <a:pt x="3569" y="716"/>
                  </a:lnTo>
                  <a:lnTo>
                    <a:pt x="3519" y="716"/>
                  </a:lnTo>
                  <a:lnTo>
                    <a:pt x="3519" y="842"/>
                  </a:lnTo>
                  <a:lnTo>
                    <a:pt x="3386" y="842"/>
                  </a:lnTo>
                  <a:lnTo>
                    <a:pt x="3336" y="968"/>
                  </a:lnTo>
                  <a:close/>
                  <a:moveTo>
                    <a:pt x="4787" y="1095"/>
                  </a:moveTo>
                  <a:lnTo>
                    <a:pt x="4737" y="1095"/>
                  </a:lnTo>
                  <a:lnTo>
                    <a:pt x="4737" y="842"/>
                  </a:lnTo>
                  <a:lnTo>
                    <a:pt x="4687" y="842"/>
                  </a:lnTo>
                  <a:lnTo>
                    <a:pt x="4920" y="842"/>
                  </a:lnTo>
                  <a:lnTo>
                    <a:pt x="4920" y="968"/>
                  </a:lnTo>
                  <a:lnTo>
                    <a:pt x="5021" y="968"/>
                  </a:lnTo>
                  <a:lnTo>
                    <a:pt x="5021" y="1095"/>
                  </a:lnTo>
                  <a:lnTo>
                    <a:pt x="4920" y="968"/>
                  </a:lnTo>
                  <a:lnTo>
                    <a:pt x="4920" y="1095"/>
                  </a:lnTo>
                  <a:lnTo>
                    <a:pt x="4887" y="1095"/>
                  </a:lnTo>
                  <a:lnTo>
                    <a:pt x="4920" y="1095"/>
                  </a:lnTo>
                  <a:lnTo>
                    <a:pt x="4787" y="1095"/>
                  </a:lnTo>
                  <a:close/>
                  <a:moveTo>
                    <a:pt x="4587" y="1095"/>
                  </a:moveTo>
                  <a:lnTo>
                    <a:pt x="4587" y="968"/>
                  </a:lnTo>
                  <a:lnTo>
                    <a:pt x="4737" y="968"/>
                  </a:lnTo>
                  <a:lnTo>
                    <a:pt x="4737" y="1095"/>
                  </a:lnTo>
                  <a:lnTo>
                    <a:pt x="4687" y="1095"/>
                  </a:lnTo>
                  <a:lnTo>
                    <a:pt x="4687" y="1221"/>
                  </a:lnTo>
                  <a:lnTo>
                    <a:pt x="4687" y="1095"/>
                  </a:lnTo>
                  <a:lnTo>
                    <a:pt x="4587" y="1095"/>
                  </a:lnTo>
                  <a:close/>
                  <a:moveTo>
                    <a:pt x="9274" y="1600"/>
                  </a:moveTo>
                  <a:lnTo>
                    <a:pt x="9240" y="1474"/>
                  </a:lnTo>
                  <a:lnTo>
                    <a:pt x="9274" y="1474"/>
                  </a:lnTo>
                  <a:lnTo>
                    <a:pt x="9274" y="1600"/>
                  </a:lnTo>
                  <a:lnTo>
                    <a:pt x="9324" y="1474"/>
                  </a:lnTo>
                  <a:lnTo>
                    <a:pt x="9374" y="1474"/>
                  </a:lnTo>
                  <a:lnTo>
                    <a:pt x="9374" y="1347"/>
                  </a:lnTo>
                  <a:lnTo>
                    <a:pt x="9424" y="1347"/>
                  </a:lnTo>
                  <a:lnTo>
                    <a:pt x="9424" y="1221"/>
                  </a:lnTo>
                  <a:lnTo>
                    <a:pt x="9524" y="1221"/>
                  </a:lnTo>
                  <a:lnTo>
                    <a:pt x="9524" y="1095"/>
                  </a:lnTo>
                  <a:lnTo>
                    <a:pt x="9524" y="1221"/>
                  </a:lnTo>
                  <a:lnTo>
                    <a:pt x="9574" y="1221"/>
                  </a:lnTo>
                  <a:lnTo>
                    <a:pt x="9574" y="1095"/>
                  </a:lnTo>
                  <a:lnTo>
                    <a:pt x="9858" y="1095"/>
                  </a:lnTo>
                  <a:lnTo>
                    <a:pt x="9908" y="1221"/>
                  </a:lnTo>
                  <a:lnTo>
                    <a:pt x="9858" y="1347"/>
                  </a:lnTo>
                  <a:lnTo>
                    <a:pt x="9808" y="1347"/>
                  </a:lnTo>
                  <a:lnTo>
                    <a:pt x="9958" y="1347"/>
                  </a:lnTo>
                  <a:lnTo>
                    <a:pt x="9958" y="1221"/>
                  </a:lnTo>
                  <a:lnTo>
                    <a:pt x="10108" y="1221"/>
                  </a:lnTo>
                  <a:lnTo>
                    <a:pt x="10108" y="1347"/>
                  </a:lnTo>
                  <a:lnTo>
                    <a:pt x="10158" y="1347"/>
                  </a:lnTo>
                  <a:lnTo>
                    <a:pt x="10158" y="1474"/>
                  </a:lnTo>
                  <a:lnTo>
                    <a:pt x="10108" y="1474"/>
                  </a:lnTo>
                  <a:lnTo>
                    <a:pt x="10108" y="1600"/>
                  </a:lnTo>
                  <a:lnTo>
                    <a:pt x="10158" y="1600"/>
                  </a:lnTo>
                  <a:lnTo>
                    <a:pt x="10108" y="1600"/>
                  </a:lnTo>
                  <a:lnTo>
                    <a:pt x="10108" y="1684"/>
                  </a:lnTo>
                  <a:lnTo>
                    <a:pt x="10058" y="1684"/>
                  </a:lnTo>
                  <a:lnTo>
                    <a:pt x="10058" y="1600"/>
                  </a:lnTo>
                  <a:lnTo>
                    <a:pt x="10008" y="1600"/>
                  </a:lnTo>
                  <a:lnTo>
                    <a:pt x="10008" y="1684"/>
                  </a:lnTo>
                  <a:lnTo>
                    <a:pt x="10108" y="1684"/>
                  </a:lnTo>
                  <a:lnTo>
                    <a:pt x="10108" y="1811"/>
                  </a:lnTo>
                  <a:lnTo>
                    <a:pt x="10158" y="1811"/>
                  </a:lnTo>
                  <a:lnTo>
                    <a:pt x="10158" y="1937"/>
                  </a:lnTo>
                  <a:lnTo>
                    <a:pt x="9958" y="1937"/>
                  </a:lnTo>
                  <a:lnTo>
                    <a:pt x="9958" y="2063"/>
                  </a:lnTo>
                  <a:lnTo>
                    <a:pt x="9908" y="1937"/>
                  </a:lnTo>
                  <a:lnTo>
                    <a:pt x="9624" y="1937"/>
                  </a:lnTo>
                  <a:lnTo>
                    <a:pt x="9624" y="1811"/>
                  </a:lnTo>
                  <a:lnTo>
                    <a:pt x="9474" y="1811"/>
                  </a:lnTo>
                  <a:lnTo>
                    <a:pt x="9474" y="1684"/>
                  </a:lnTo>
                  <a:lnTo>
                    <a:pt x="9424" y="1684"/>
                  </a:lnTo>
                  <a:lnTo>
                    <a:pt x="9424" y="1600"/>
                  </a:lnTo>
                  <a:lnTo>
                    <a:pt x="9374" y="1600"/>
                  </a:lnTo>
                  <a:lnTo>
                    <a:pt x="9424" y="1600"/>
                  </a:lnTo>
                  <a:lnTo>
                    <a:pt x="9374" y="1600"/>
                  </a:lnTo>
                  <a:lnTo>
                    <a:pt x="9374" y="1474"/>
                  </a:lnTo>
                  <a:lnTo>
                    <a:pt x="9324" y="1600"/>
                  </a:lnTo>
                  <a:lnTo>
                    <a:pt x="9274" y="1600"/>
                  </a:lnTo>
                  <a:close/>
                  <a:moveTo>
                    <a:pt x="9040" y="1221"/>
                  </a:moveTo>
                  <a:lnTo>
                    <a:pt x="8990" y="1221"/>
                  </a:lnTo>
                  <a:lnTo>
                    <a:pt x="9324" y="1221"/>
                  </a:lnTo>
                  <a:lnTo>
                    <a:pt x="9374" y="1347"/>
                  </a:lnTo>
                  <a:lnTo>
                    <a:pt x="9240" y="1347"/>
                  </a:lnTo>
                  <a:lnTo>
                    <a:pt x="9240" y="1474"/>
                  </a:lnTo>
                  <a:lnTo>
                    <a:pt x="9140" y="1474"/>
                  </a:lnTo>
                  <a:lnTo>
                    <a:pt x="9140" y="1347"/>
                  </a:lnTo>
                  <a:lnTo>
                    <a:pt x="9190" y="1347"/>
                  </a:lnTo>
                  <a:lnTo>
                    <a:pt x="9040" y="1347"/>
                  </a:lnTo>
                  <a:lnTo>
                    <a:pt x="9040" y="1221"/>
                  </a:lnTo>
                  <a:close/>
                  <a:moveTo>
                    <a:pt x="10158" y="1474"/>
                  </a:moveTo>
                  <a:lnTo>
                    <a:pt x="10158" y="1347"/>
                  </a:lnTo>
                  <a:lnTo>
                    <a:pt x="10208" y="1474"/>
                  </a:lnTo>
                  <a:lnTo>
                    <a:pt x="10158" y="1474"/>
                  </a:lnTo>
                  <a:close/>
                  <a:moveTo>
                    <a:pt x="7206" y="1600"/>
                  </a:moveTo>
                  <a:lnTo>
                    <a:pt x="7156" y="1600"/>
                  </a:lnTo>
                  <a:lnTo>
                    <a:pt x="7156" y="1474"/>
                  </a:lnTo>
                  <a:lnTo>
                    <a:pt x="7256" y="1474"/>
                  </a:lnTo>
                  <a:lnTo>
                    <a:pt x="7256" y="1600"/>
                  </a:lnTo>
                  <a:lnTo>
                    <a:pt x="7306" y="1600"/>
                  </a:lnTo>
                  <a:lnTo>
                    <a:pt x="7206" y="1600"/>
                  </a:lnTo>
                  <a:close/>
                  <a:moveTo>
                    <a:pt x="9090" y="1600"/>
                  </a:moveTo>
                  <a:lnTo>
                    <a:pt x="9140" y="1600"/>
                  </a:lnTo>
                  <a:lnTo>
                    <a:pt x="9090" y="1600"/>
                  </a:lnTo>
                  <a:close/>
                  <a:moveTo>
                    <a:pt x="9190" y="1600"/>
                  </a:moveTo>
                  <a:lnTo>
                    <a:pt x="9240" y="1600"/>
                  </a:lnTo>
                  <a:lnTo>
                    <a:pt x="9190" y="1600"/>
                  </a:lnTo>
                  <a:close/>
                  <a:moveTo>
                    <a:pt x="10775" y="2189"/>
                  </a:moveTo>
                  <a:lnTo>
                    <a:pt x="10775" y="2316"/>
                  </a:lnTo>
                  <a:lnTo>
                    <a:pt x="10592" y="2316"/>
                  </a:lnTo>
                  <a:lnTo>
                    <a:pt x="10592" y="2442"/>
                  </a:lnTo>
                  <a:lnTo>
                    <a:pt x="10208" y="2442"/>
                  </a:lnTo>
                  <a:lnTo>
                    <a:pt x="10158" y="2568"/>
                  </a:lnTo>
                  <a:lnTo>
                    <a:pt x="10058" y="2568"/>
                  </a:lnTo>
                  <a:lnTo>
                    <a:pt x="10058" y="2442"/>
                  </a:lnTo>
                  <a:lnTo>
                    <a:pt x="10108" y="2442"/>
                  </a:lnTo>
                  <a:lnTo>
                    <a:pt x="10158" y="2316"/>
                  </a:lnTo>
                  <a:lnTo>
                    <a:pt x="10158" y="2063"/>
                  </a:lnTo>
                  <a:lnTo>
                    <a:pt x="10208" y="2063"/>
                  </a:lnTo>
                  <a:lnTo>
                    <a:pt x="10241" y="1937"/>
                  </a:lnTo>
                  <a:lnTo>
                    <a:pt x="10241" y="2063"/>
                  </a:lnTo>
                  <a:lnTo>
                    <a:pt x="10291" y="2063"/>
                  </a:lnTo>
                  <a:lnTo>
                    <a:pt x="10241" y="1937"/>
                  </a:lnTo>
                  <a:lnTo>
                    <a:pt x="10291" y="1937"/>
                  </a:lnTo>
                  <a:lnTo>
                    <a:pt x="10291" y="1811"/>
                  </a:lnTo>
                  <a:lnTo>
                    <a:pt x="10241" y="1811"/>
                  </a:lnTo>
                  <a:lnTo>
                    <a:pt x="10291" y="1684"/>
                  </a:lnTo>
                  <a:lnTo>
                    <a:pt x="10341" y="1684"/>
                  </a:lnTo>
                  <a:lnTo>
                    <a:pt x="10341" y="1600"/>
                  </a:lnTo>
                  <a:lnTo>
                    <a:pt x="10391" y="1600"/>
                  </a:lnTo>
                  <a:lnTo>
                    <a:pt x="10391" y="1684"/>
                  </a:lnTo>
                  <a:lnTo>
                    <a:pt x="10441" y="1684"/>
                  </a:lnTo>
                  <a:lnTo>
                    <a:pt x="10441" y="1600"/>
                  </a:lnTo>
                  <a:lnTo>
                    <a:pt x="10541" y="1600"/>
                  </a:lnTo>
                  <a:lnTo>
                    <a:pt x="10541" y="1684"/>
                  </a:lnTo>
                  <a:lnTo>
                    <a:pt x="10491" y="1684"/>
                  </a:lnTo>
                  <a:lnTo>
                    <a:pt x="10491" y="1811"/>
                  </a:lnTo>
                  <a:lnTo>
                    <a:pt x="10441" y="1937"/>
                  </a:lnTo>
                  <a:lnTo>
                    <a:pt x="10491" y="1937"/>
                  </a:lnTo>
                  <a:lnTo>
                    <a:pt x="10541" y="1811"/>
                  </a:lnTo>
                  <a:lnTo>
                    <a:pt x="10692" y="1811"/>
                  </a:lnTo>
                  <a:lnTo>
                    <a:pt x="10692" y="1937"/>
                  </a:lnTo>
                  <a:lnTo>
                    <a:pt x="10725" y="1937"/>
                  </a:lnTo>
                  <a:lnTo>
                    <a:pt x="10725" y="2063"/>
                  </a:lnTo>
                  <a:lnTo>
                    <a:pt x="10725" y="1937"/>
                  </a:lnTo>
                  <a:lnTo>
                    <a:pt x="10775" y="1937"/>
                  </a:lnTo>
                  <a:lnTo>
                    <a:pt x="10725" y="1937"/>
                  </a:lnTo>
                  <a:lnTo>
                    <a:pt x="10775" y="1937"/>
                  </a:lnTo>
                  <a:lnTo>
                    <a:pt x="10775" y="2063"/>
                  </a:lnTo>
                  <a:lnTo>
                    <a:pt x="10825" y="2189"/>
                  </a:lnTo>
                  <a:lnTo>
                    <a:pt x="10775" y="2189"/>
                  </a:lnTo>
                  <a:close/>
                  <a:moveTo>
                    <a:pt x="10925" y="2442"/>
                  </a:moveTo>
                  <a:lnTo>
                    <a:pt x="10875" y="2442"/>
                  </a:lnTo>
                  <a:lnTo>
                    <a:pt x="10875" y="2316"/>
                  </a:lnTo>
                  <a:lnTo>
                    <a:pt x="10975" y="2316"/>
                  </a:lnTo>
                  <a:lnTo>
                    <a:pt x="10975" y="2442"/>
                  </a:lnTo>
                  <a:lnTo>
                    <a:pt x="10925" y="2442"/>
                  </a:lnTo>
                  <a:close/>
                  <a:moveTo>
                    <a:pt x="9374" y="2442"/>
                  </a:moveTo>
                  <a:lnTo>
                    <a:pt x="9324" y="2442"/>
                  </a:lnTo>
                  <a:lnTo>
                    <a:pt x="9374" y="2442"/>
                  </a:lnTo>
                  <a:close/>
                  <a:moveTo>
                    <a:pt x="11125" y="2442"/>
                  </a:moveTo>
                  <a:lnTo>
                    <a:pt x="11075" y="2442"/>
                  </a:lnTo>
                  <a:lnTo>
                    <a:pt x="11125" y="2442"/>
                  </a:lnTo>
                  <a:close/>
                  <a:moveTo>
                    <a:pt x="9140" y="2695"/>
                  </a:moveTo>
                  <a:lnTo>
                    <a:pt x="9090" y="2695"/>
                  </a:lnTo>
                  <a:lnTo>
                    <a:pt x="9140" y="2695"/>
                  </a:lnTo>
                  <a:close/>
                  <a:moveTo>
                    <a:pt x="7873" y="2821"/>
                  </a:moveTo>
                  <a:lnTo>
                    <a:pt x="7923" y="2821"/>
                  </a:lnTo>
                  <a:lnTo>
                    <a:pt x="7923" y="2905"/>
                  </a:lnTo>
                  <a:lnTo>
                    <a:pt x="7873" y="2821"/>
                  </a:lnTo>
                  <a:close/>
                  <a:moveTo>
                    <a:pt x="10975" y="2905"/>
                  </a:moveTo>
                  <a:lnTo>
                    <a:pt x="11025" y="2821"/>
                  </a:lnTo>
                  <a:lnTo>
                    <a:pt x="11025" y="2905"/>
                  </a:lnTo>
                  <a:lnTo>
                    <a:pt x="10975" y="2905"/>
                  </a:lnTo>
                  <a:close/>
                  <a:moveTo>
                    <a:pt x="11075" y="2905"/>
                  </a:moveTo>
                  <a:lnTo>
                    <a:pt x="11125" y="2905"/>
                  </a:lnTo>
                  <a:lnTo>
                    <a:pt x="11075" y="2905"/>
                  </a:lnTo>
                  <a:close/>
                  <a:moveTo>
                    <a:pt x="8757" y="3032"/>
                  </a:moveTo>
                  <a:lnTo>
                    <a:pt x="8757" y="2905"/>
                  </a:lnTo>
                  <a:lnTo>
                    <a:pt x="8840" y="2905"/>
                  </a:lnTo>
                  <a:lnTo>
                    <a:pt x="8840" y="3032"/>
                  </a:lnTo>
                  <a:lnTo>
                    <a:pt x="8790" y="3032"/>
                  </a:lnTo>
                  <a:lnTo>
                    <a:pt x="8757" y="2905"/>
                  </a:lnTo>
                  <a:lnTo>
                    <a:pt x="8757" y="3032"/>
                  </a:lnTo>
                  <a:close/>
                  <a:moveTo>
                    <a:pt x="9724" y="2905"/>
                  </a:moveTo>
                  <a:lnTo>
                    <a:pt x="9724" y="3032"/>
                  </a:lnTo>
                  <a:lnTo>
                    <a:pt x="9674" y="3158"/>
                  </a:lnTo>
                  <a:lnTo>
                    <a:pt x="9574" y="3158"/>
                  </a:lnTo>
                  <a:lnTo>
                    <a:pt x="9624" y="3032"/>
                  </a:lnTo>
                  <a:lnTo>
                    <a:pt x="9724" y="3032"/>
                  </a:lnTo>
                  <a:lnTo>
                    <a:pt x="9724" y="2905"/>
                  </a:lnTo>
                  <a:close/>
                  <a:moveTo>
                    <a:pt x="8757" y="3032"/>
                  </a:moveTo>
                  <a:lnTo>
                    <a:pt x="8707" y="3032"/>
                  </a:lnTo>
                  <a:lnTo>
                    <a:pt x="8757" y="3032"/>
                  </a:lnTo>
                  <a:lnTo>
                    <a:pt x="8757" y="3158"/>
                  </a:lnTo>
                  <a:lnTo>
                    <a:pt x="8707" y="3158"/>
                  </a:lnTo>
                  <a:lnTo>
                    <a:pt x="8707" y="3032"/>
                  </a:lnTo>
                  <a:lnTo>
                    <a:pt x="8757" y="3032"/>
                  </a:lnTo>
                  <a:close/>
                  <a:moveTo>
                    <a:pt x="17313" y="3032"/>
                  </a:moveTo>
                  <a:close/>
                  <a:moveTo>
                    <a:pt x="5221" y="3789"/>
                  </a:moveTo>
                  <a:lnTo>
                    <a:pt x="5221" y="3537"/>
                  </a:lnTo>
                  <a:lnTo>
                    <a:pt x="5371" y="3537"/>
                  </a:lnTo>
                  <a:lnTo>
                    <a:pt x="5371" y="3663"/>
                  </a:lnTo>
                  <a:lnTo>
                    <a:pt x="5371" y="3537"/>
                  </a:lnTo>
                  <a:lnTo>
                    <a:pt x="5404" y="3663"/>
                  </a:lnTo>
                  <a:lnTo>
                    <a:pt x="5454" y="3663"/>
                  </a:lnTo>
                  <a:lnTo>
                    <a:pt x="5454" y="3537"/>
                  </a:lnTo>
                  <a:lnTo>
                    <a:pt x="5454" y="3663"/>
                  </a:lnTo>
                  <a:lnTo>
                    <a:pt x="5504" y="3663"/>
                  </a:lnTo>
                  <a:lnTo>
                    <a:pt x="5504" y="3537"/>
                  </a:lnTo>
                  <a:lnTo>
                    <a:pt x="5654" y="3537"/>
                  </a:lnTo>
                  <a:lnTo>
                    <a:pt x="5654" y="3411"/>
                  </a:lnTo>
                  <a:lnTo>
                    <a:pt x="5855" y="3411"/>
                  </a:lnTo>
                  <a:lnTo>
                    <a:pt x="5855" y="3284"/>
                  </a:lnTo>
                  <a:lnTo>
                    <a:pt x="5888" y="3284"/>
                  </a:lnTo>
                  <a:lnTo>
                    <a:pt x="5888" y="3158"/>
                  </a:lnTo>
                  <a:lnTo>
                    <a:pt x="6188" y="3158"/>
                  </a:lnTo>
                  <a:lnTo>
                    <a:pt x="6238" y="3284"/>
                  </a:lnTo>
                  <a:lnTo>
                    <a:pt x="6188" y="3284"/>
                  </a:lnTo>
                  <a:lnTo>
                    <a:pt x="6188" y="3537"/>
                  </a:lnTo>
                  <a:lnTo>
                    <a:pt x="6088" y="3537"/>
                  </a:lnTo>
                  <a:lnTo>
                    <a:pt x="6088" y="3663"/>
                  </a:lnTo>
                  <a:lnTo>
                    <a:pt x="5988" y="3663"/>
                  </a:lnTo>
                  <a:lnTo>
                    <a:pt x="5988" y="3789"/>
                  </a:lnTo>
                  <a:lnTo>
                    <a:pt x="5754" y="3789"/>
                  </a:lnTo>
                  <a:lnTo>
                    <a:pt x="5754" y="3916"/>
                  </a:lnTo>
                  <a:lnTo>
                    <a:pt x="5604" y="3916"/>
                  </a:lnTo>
                  <a:lnTo>
                    <a:pt x="5554" y="4042"/>
                  </a:lnTo>
                  <a:lnTo>
                    <a:pt x="5371" y="4042"/>
                  </a:lnTo>
                  <a:lnTo>
                    <a:pt x="5371" y="4126"/>
                  </a:lnTo>
                  <a:lnTo>
                    <a:pt x="5371" y="4042"/>
                  </a:lnTo>
                  <a:lnTo>
                    <a:pt x="5371" y="4126"/>
                  </a:lnTo>
                  <a:lnTo>
                    <a:pt x="5321" y="4126"/>
                  </a:lnTo>
                  <a:lnTo>
                    <a:pt x="5321" y="4253"/>
                  </a:lnTo>
                  <a:lnTo>
                    <a:pt x="5271" y="4253"/>
                  </a:lnTo>
                  <a:lnTo>
                    <a:pt x="5271" y="4126"/>
                  </a:lnTo>
                  <a:lnTo>
                    <a:pt x="5271" y="4253"/>
                  </a:lnTo>
                  <a:lnTo>
                    <a:pt x="5221" y="4253"/>
                  </a:lnTo>
                  <a:lnTo>
                    <a:pt x="5171" y="4379"/>
                  </a:lnTo>
                  <a:lnTo>
                    <a:pt x="5171" y="4253"/>
                  </a:lnTo>
                  <a:lnTo>
                    <a:pt x="5121" y="4253"/>
                  </a:lnTo>
                  <a:lnTo>
                    <a:pt x="5121" y="4379"/>
                  </a:lnTo>
                  <a:lnTo>
                    <a:pt x="5071" y="4379"/>
                  </a:lnTo>
                  <a:lnTo>
                    <a:pt x="5171" y="4379"/>
                  </a:lnTo>
                  <a:lnTo>
                    <a:pt x="5171" y="4505"/>
                  </a:lnTo>
                  <a:lnTo>
                    <a:pt x="5071" y="4505"/>
                  </a:lnTo>
                  <a:lnTo>
                    <a:pt x="5071" y="4632"/>
                  </a:lnTo>
                  <a:lnTo>
                    <a:pt x="5021" y="4632"/>
                  </a:lnTo>
                  <a:lnTo>
                    <a:pt x="5021" y="4505"/>
                  </a:lnTo>
                  <a:lnTo>
                    <a:pt x="5021" y="4632"/>
                  </a:lnTo>
                  <a:lnTo>
                    <a:pt x="4971" y="4632"/>
                  </a:lnTo>
                  <a:lnTo>
                    <a:pt x="4971" y="4758"/>
                  </a:lnTo>
                  <a:lnTo>
                    <a:pt x="4920" y="4758"/>
                  </a:lnTo>
                  <a:lnTo>
                    <a:pt x="4920" y="4632"/>
                  </a:lnTo>
                  <a:lnTo>
                    <a:pt x="4887" y="4632"/>
                  </a:lnTo>
                  <a:lnTo>
                    <a:pt x="4920" y="4632"/>
                  </a:lnTo>
                  <a:lnTo>
                    <a:pt x="4920" y="4884"/>
                  </a:lnTo>
                  <a:lnTo>
                    <a:pt x="4887" y="4884"/>
                  </a:lnTo>
                  <a:lnTo>
                    <a:pt x="4920" y="4884"/>
                  </a:lnTo>
                  <a:lnTo>
                    <a:pt x="4887" y="4884"/>
                  </a:lnTo>
                  <a:lnTo>
                    <a:pt x="4887" y="5011"/>
                  </a:lnTo>
                  <a:lnTo>
                    <a:pt x="4787" y="5011"/>
                  </a:lnTo>
                  <a:lnTo>
                    <a:pt x="4787" y="4884"/>
                  </a:lnTo>
                  <a:lnTo>
                    <a:pt x="4737" y="4884"/>
                  </a:lnTo>
                  <a:lnTo>
                    <a:pt x="4787" y="4884"/>
                  </a:lnTo>
                  <a:lnTo>
                    <a:pt x="4787" y="5011"/>
                  </a:lnTo>
                  <a:lnTo>
                    <a:pt x="4837" y="5011"/>
                  </a:lnTo>
                  <a:lnTo>
                    <a:pt x="4837" y="5137"/>
                  </a:lnTo>
                  <a:lnTo>
                    <a:pt x="4787" y="5137"/>
                  </a:lnTo>
                  <a:lnTo>
                    <a:pt x="4787" y="5263"/>
                  </a:lnTo>
                  <a:lnTo>
                    <a:pt x="4687" y="5263"/>
                  </a:lnTo>
                  <a:lnTo>
                    <a:pt x="4687" y="5137"/>
                  </a:lnTo>
                  <a:lnTo>
                    <a:pt x="4687" y="5263"/>
                  </a:lnTo>
                  <a:lnTo>
                    <a:pt x="4737" y="5263"/>
                  </a:lnTo>
                  <a:lnTo>
                    <a:pt x="4737" y="5347"/>
                  </a:lnTo>
                  <a:lnTo>
                    <a:pt x="4403" y="5347"/>
                  </a:lnTo>
                  <a:lnTo>
                    <a:pt x="4403" y="5263"/>
                  </a:lnTo>
                  <a:lnTo>
                    <a:pt x="4437" y="5263"/>
                  </a:lnTo>
                  <a:lnTo>
                    <a:pt x="4437" y="5137"/>
                  </a:lnTo>
                  <a:lnTo>
                    <a:pt x="4487" y="5137"/>
                  </a:lnTo>
                  <a:lnTo>
                    <a:pt x="4403" y="5137"/>
                  </a:lnTo>
                  <a:lnTo>
                    <a:pt x="4403" y="5263"/>
                  </a:lnTo>
                  <a:lnTo>
                    <a:pt x="4353" y="5263"/>
                  </a:lnTo>
                  <a:lnTo>
                    <a:pt x="4353" y="5137"/>
                  </a:lnTo>
                  <a:lnTo>
                    <a:pt x="4303" y="5137"/>
                  </a:lnTo>
                  <a:lnTo>
                    <a:pt x="4403" y="5137"/>
                  </a:lnTo>
                  <a:lnTo>
                    <a:pt x="4403" y="5011"/>
                  </a:lnTo>
                  <a:lnTo>
                    <a:pt x="4437" y="5011"/>
                  </a:lnTo>
                  <a:lnTo>
                    <a:pt x="4403" y="5011"/>
                  </a:lnTo>
                  <a:lnTo>
                    <a:pt x="4437" y="4884"/>
                  </a:lnTo>
                  <a:lnTo>
                    <a:pt x="4537" y="4884"/>
                  </a:lnTo>
                  <a:lnTo>
                    <a:pt x="4487" y="4758"/>
                  </a:lnTo>
                  <a:lnTo>
                    <a:pt x="4587" y="4758"/>
                  </a:lnTo>
                  <a:lnTo>
                    <a:pt x="4637" y="4632"/>
                  </a:lnTo>
                  <a:lnTo>
                    <a:pt x="4537" y="4632"/>
                  </a:lnTo>
                  <a:lnTo>
                    <a:pt x="4537" y="4505"/>
                  </a:lnTo>
                  <a:lnTo>
                    <a:pt x="4587" y="4505"/>
                  </a:lnTo>
                  <a:lnTo>
                    <a:pt x="4637" y="4379"/>
                  </a:lnTo>
                  <a:lnTo>
                    <a:pt x="4687" y="4379"/>
                  </a:lnTo>
                  <a:lnTo>
                    <a:pt x="4637" y="4379"/>
                  </a:lnTo>
                  <a:lnTo>
                    <a:pt x="4637" y="4253"/>
                  </a:lnTo>
                  <a:lnTo>
                    <a:pt x="4587" y="4379"/>
                  </a:lnTo>
                  <a:lnTo>
                    <a:pt x="4587" y="4253"/>
                  </a:lnTo>
                  <a:lnTo>
                    <a:pt x="4537" y="4253"/>
                  </a:lnTo>
                  <a:lnTo>
                    <a:pt x="4687" y="4253"/>
                  </a:lnTo>
                  <a:lnTo>
                    <a:pt x="4687" y="4126"/>
                  </a:lnTo>
                  <a:lnTo>
                    <a:pt x="4787" y="4126"/>
                  </a:lnTo>
                  <a:lnTo>
                    <a:pt x="4787" y="4042"/>
                  </a:lnTo>
                  <a:lnTo>
                    <a:pt x="4887" y="4042"/>
                  </a:lnTo>
                  <a:lnTo>
                    <a:pt x="4920" y="3916"/>
                  </a:lnTo>
                  <a:lnTo>
                    <a:pt x="4920" y="3789"/>
                  </a:lnTo>
                  <a:lnTo>
                    <a:pt x="5121" y="3789"/>
                  </a:lnTo>
                  <a:lnTo>
                    <a:pt x="5121" y="3663"/>
                  </a:lnTo>
                  <a:lnTo>
                    <a:pt x="5221" y="3663"/>
                  </a:lnTo>
                  <a:lnTo>
                    <a:pt x="5221" y="3789"/>
                  </a:lnTo>
                  <a:lnTo>
                    <a:pt x="5171" y="3789"/>
                  </a:lnTo>
                  <a:lnTo>
                    <a:pt x="5221" y="3789"/>
                  </a:lnTo>
                  <a:close/>
                  <a:moveTo>
                    <a:pt x="9724" y="3158"/>
                  </a:moveTo>
                  <a:lnTo>
                    <a:pt x="9674" y="3158"/>
                  </a:lnTo>
                  <a:lnTo>
                    <a:pt x="9724" y="3158"/>
                  </a:lnTo>
                  <a:close/>
                  <a:moveTo>
                    <a:pt x="9858" y="3284"/>
                  </a:moveTo>
                  <a:lnTo>
                    <a:pt x="9858" y="3158"/>
                  </a:lnTo>
                  <a:lnTo>
                    <a:pt x="9908" y="3158"/>
                  </a:lnTo>
                  <a:lnTo>
                    <a:pt x="9908" y="3284"/>
                  </a:lnTo>
                  <a:lnTo>
                    <a:pt x="9858" y="3284"/>
                  </a:lnTo>
                  <a:close/>
                  <a:moveTo>
                    <a:pt x="9858" y="3284"/>
                  </a:moveTo>
                  <a:lnTo>
                    <a:pt x="9808" y="3284"/>
                  </a:lnTo>
                  <a:lnTo>
                    <a:pt x="9858" y="3284"/>
                  </a:lnTo>
                  <a:close/>
                  <a:moveTo>
                    <a:pt x="16246" y="3411"/>
                  </a:moveTo>
                  <a:lnTo>
                    <a:pt x="16246" y="3284"/>
                  </a:lnTo>
                  <a:lnTo>
                    <a:pt x="16346" y="3284"/>
                  </a:lnTo>
                  <a:lnTo>
                    <a:pt x="16346" y="3411"/>
                  </a:lnTo>
                  <a:lnTo>
                    <a:pt x="16346" y="3284"/>
                  </a:lnTo>
                  <a:lnTo>
                    <a:pt x="16296" y="3284"/>
                  </a:lnTo>
                  <a:lnTo>
                    <a:pt x="16296" y="3411"/>
                  </a:lnTo>
                  <a:lnTo>
                    <a:pt x="16246" y="3411"/>
                  </a:lnTo>
                  <a:close/>
                  <a:moveTo>
                    <a:pt x="9858" y="3411"/>
                  </a:moveTo>
                  <a:lnTo>
                    <a:pt x="9808" y="3411"/>
                  </a:lnTo>
                  <a:lnTo>
                    <a:pt x="9808" y="3284"/>
                  </a:lnTo>
                  <a:lnTo>
                    <a:pt x="9858" y="3284"/>
                  </a:lnTo>
                  <a:lnTo>
                    <a:pt x="9858" y="3411"/>
                  </a:lnTo>
                  <a:close/>
                  <a:moveTo>
                    <a:pt x="9524" y="3284"/>
                  </a:moveTo>
                  <a:lnTo>
                    <a:pt x="9574" y="3411"/>
                  </a:lnTo>
                  <a:lnTo>
                    <a:pt x="9524" y="3411"/>
                  </a:lnTo>
                  <a:lnTo>
                    <a:pt x="9524" y="3284"/>
                  </a:lnTo>
                  <a:close/>
                  <a:moveTo>
                    <a:pt x="9724" y="3284"/>
                  </a:moveTo>
                  <a:lnTo>
                    <a:pt x="9724" y="3411"/>
                  </a:lnTo>
                  <a:lnTo>
                    <a:pt x="9624" y="3411"/>
                  </a:lnTo>
                  <a:lnTo>
                    <a:pt x="9624" y="3284"/>
                  </a:lnTo>
                  <a:lnTo>
                    <a:pt x="9724" y="3284"/>
                  </a:lnTo>
                  <a:close/>
                  <a:moveTo>
                    <a:pt x="9424" y="3411"/>
                  </a:moveTo>
                  <a:lnTo>
                    <a:pt x="9374" y="3411"/>
                  </a:lnTo>
                  <a:lnTo>
                    <a:pt x="9424" y="3411"/>
                  </a:lnTo>
                  <a:close/>
                  <a:moveTo>
                    <a:pt x="11792" y="3537"/>
                  </a:moveTo>
                  <a:lnTo>
                    <a:pt x="11792" y="3411"/>
                  </a:lnTo>
                  <a:lnTo>
                    <a:pt x="11842" y="3411"/>
                  </a:lnTo>
                  <a:lnTo>
                    <a:pt x="11842" y="3537"/>
                  </a:lnTo>
                  <a:lnTo>
                    <a:pt x="11792" y="3537"/>
                  </a:lnTo>
                  <a:close/>
                  <a:moveTo>
                    <a:pt x="9724" y="3663"/>
                  </a:moveTo>
                  <a:lnTo>
                    <a:pt x="9724" y="3537"/>
                  </a:lnTo>
                  <a:lnTo>
                    <a:pt x="9758" y="3537"/>
                  </a:lnTo>
                  <a:lnTo>
                    <a:pt x="9724" y="3537"/>
                  </a:lnTo>
                  <a:lnTo>
                    <a:pt x="9724" y="3663"/>
                  </a:lnTo>
                  <a:lnTo>
                    <a:pt x="9758" y="3663"/>
                  </a:lnTo>
                  <a:lnTo>
                    <a:pt x="9758" y="3537"/>
                  </a:lnTo>
                  <a:lnTo>
                    <a:pt x="9758" y="3663"/>
                  </a:lnTo>
                  <a:lnTo>
                    <a:pt x="9724" y="3663"/>
                  </a:lnTo>
                  <a:close/>
                  <a:moveTo>
                    <a:pt x="9724" y="3789"/>
                  </a:moveTo>
                  <a:lnTo>
                    <a:pt x="9674" y="3663"/>
                  </a:lnTo>
                  <a:lnTo>
                    <a:pt x="9574" y="3663"/>
                  </a:lnTo>
                  <a:lnTo>
                    <a:pt x="9574" y="3537"/>
                  </a:lnTo>
                  <a:lnTo>
                    <a:pt x="9624" y="3663"/>
                  </a:lnTo>
                  <a:lnTo>
                    <a:pt x="9624" y="3537"/>
                  </a:lnTo>
                  <a:lnTo>
                    <a:pt x="9724" y="3537"/>
                  </a:lnTo>
                  <a:lnTo>
                    <a:pt x="9724" y="3663"/>
                  </a:lnTo>
                  <a:lnTo>
                    <a:pt x="9724" y="3537"/>
                  </a:lnTo>
                  <a:lnTo>
                    <a:pt x="9674" y="3663"/>
                  </a:lnTo>
                  <a:lnTo>
                    <a:pt x="9724" y="3663"/>
                  </a:lnTo>
                  <a:lnTo>
                    <a:pt x="9724" y="3789"/>
                  </a:lnTo>
                  <a:close/>
                  <a:moveTo>
                    <a:pt x="9524" y="3663"/>
                  </a:moveTo>
                  <a:lnTo>
                    <a:pt x="9524" y="3537"/>
                  </a:lnTo>
                  <a:lnTo>
                    <a:pt x="9524" y="3663"/>
                  </a:lnTo>
                  <a:lnTo>
                    <a:pt x="9474" y="3663"/>
                  </a:lnTo>
                  <a:lnTo>
                    <a:pt x="9524" y="3663"/>
                  </a:lnTo>
                  <a:close/>
                  <a:moveTo>
                    <a:pt x="15512" y="4505"/>
                  </a:moveTo>
                  <a:lnTo>
                    <a:pt x="15479" y="4505"/>
                  </a:lnTo>
                  <a:lnTo>
                    <a:pt x="15479" y="4379"/>
                  </a:lnTo>
                  <a:lnTo>
                    <a:pt x="15328" y="4379"/>
                  </a:lnTo>
                  <a:lnTo>
                    <a:pt x="15278" y="4505"/>
                  </a:lnTo>
                  <a:lnTo>
                    <a:pt x="15228" y="4505"/>
                  </a:lnTo>
                  <a:lnTo>
                    <a:pt x="15178" y="4379"/>
                  </a:lnTo>
                  <a:lnTo>
                    <a:pt x="15128" y="4379"/>
                  </a:lnTo>
                  <a:lnTo>
                    <a:pt x="15128" y="4505"/>
                  </a:lnTo>
                  <a:lnTo>
                    <a:pt x="15178" y="4505"/>
                  </a:lnTo>
                  <a:lnTo>
                    <a:pt x="14945" y="4505"/>
                  </a:lnTo>
                  <a:lnTo>
                    <a:pt x="14945" y="4379"/>
                  </a:lnTo>
                  <a:lnTo>
                    <a:pt x="14895" y="4379"/>
                  </a:lnTo>
                  <a:lnTo>
                    <a:pt x="14895" y="4253"/>
                  </a:lnTo>
                  <a:lnTo>
                    <a:pt x="14845" y="4253"/>
                  </a:lnTo>
                  <a:lnTo>
                    <a:pt x="14795" y="4126"/>
                  </a:lnTo>
                  <a:lnTo>
                    <a:pt x="14845" y="4126"/>
                  </a:lnTo>
                  <a:lnTo>
                    <a:pt x="14845" y="3916"/>
                  </a:lnTo>
                  <a:lnTo>
                    <a:pt x="14895" y="3916"/>
                  </a:lnTo>
                  <a:lnTo>
                    <a:pt x="14895" y="3789"/>
                  </a:lnTo>
                  <a:lnTo>
                    <a:pt x="14845" y="3789"/>
                  </a:lnTo>
                  <a:lnTo>
                    <a:pt x="14945" y="3789"/>
                  </a:lnTo>
                  <a:lnTo>
                    <a:pt x="14945" y="3663"/>
                  </a:lnTo>
                  <a:lnTo>
                    <a:pt x="14995" y="3663"/>
                  </a:lnTo>
                  <a:lnTo>
                    <a:pt x="14995" y="3789"/>
                  </a:lnTo>
                  <a:lnTo>
                    <a:pt x="14995" y="3663"/>
                  </a:lnTo>
                  <a:lnTo>
                    <a:pt x="15078" y="3663"/>
                  </a:lnTo>
                  <a:lnTo>
                    <a:pt x="15078" y="3789"/>
                  </a:lnTo>
                  <a:lnTo>
                    <a:pt x="15178" y="3789"/>
                  </a:lnTo>
                  <a:lnTo>
                    <a:pt x="15178" y="3916"/>
                  </a:lnTo>
                  <a:lnTo>
                    <a:pt x="15278" y="3916"/>
                  </a:lnTo>
                  <a:lnTo>
                    <a:pt x="15278" y="4042"/>
                  </a:lnTo>
                  <a:lnTo>
                    <a:pt x="15328" y="4042"/>
                  </a:lnTo>
                  <a:lnTo>
                    <a:pt x="15328" y="3789"/>
                  </a:lnTo>
                  <a:lnTo>
                    <a:pt x="15379" y="3789"/>
                  </a:lnTo>
                  <a:lnTo>
                    <a:pt x="15379" y="3663"/>
                  </a:lnTo>
                  <a:lnTo>
                    <a:pt x="15429" y="3789"/>
                  </a:lnTo>
                  <a:lnTo>
                    <a:pt x="15512" y="3789"/>
                  </a:lnTo>
                  <a:lnTo>
                    <a:pt x="15512" y="3916"/>
                  </a:lnTo>
                  <a:lnTo>
                    <a:pt x="15612" y="3916"/>
                  </a:lnTo>
                  <a:lnTo>
                    <a:pt x="15662" y="3789"/>
                  </a:lnTo>
                  <a:lnTo>
                    <a:pt x="15762" y="4042"/>
                  </a:lnTo>
                  <a:lnTo>
                    <a:pt x="15812" y="4042"/>
                  </a:lnTo>
                  <a:lnTo>
                    <a:pt x="15812" y="4253"/>
                  </a:lnTo>
                  <a:lnTo>
                    <a:pt x="15712" y="4253"/>
                  </a:lnTo>
                  <a:lnTo>
                    <a:pt x="15712" y="4379"/>
                  </a:lnTo>
                  <a:lnTo>
                    <a:pt x="15712" y="4253"/>
                  </a:lnTo>
                  <a:lnTo>
                    <a:pt x="15512" y="4253"/>
                  </a:lnTo>
                  <a:lnTo>
                    <a:pt x="15512" y="4042"/>
                  </a:lnTo>
                  <a:lnTo>
                    <a:pt x="15562" y="4042"/>
                  </a:lnTo>
                  <a:lnTo>
                    <a:pt x="15562" y="3916"/>
                  </a:lnTo>
                  <a:lnTo>
                    <a:pt x="15512" y="3916"/>
                  </a:lnTo>
                  <a:lnTo>
                    <a:pt x="15512" y="4042"/>
                  </a:lnTo>
                  <a:lnTo>
                    <a:pt x="15479" y="4042"/>
                  </a:lnTo>
                  <a:lnTo>
                    <a:pt x="15479" y="4253"/>
                  </a:lnTo>
                  <a:lnTo>
                    <a:pt x="15612" y="4253"/>
                  </a:lnTo>
                  <a:lnTo>
                    <a:pt x="15612" y="4379"/>
                  </a:lnTo>
                  <a:lnTo>
                    <a:pt x="15662" y="4379"/>
                  </a:lnTo>
                  <a:lnTo>
                    <a:pt x="15612" y="4505"/>
                  </a:lnTo>
                  <a:lnTo>
                    <a:pt x="15612" y="4379"/>
                  </a:lnTo>
                  <a:lnTo>
                    <a:pt x="15612" y="4505"/>
                  </a:lnTo>
                  <a:lnTo>
                    <a:pt x="15562" y="4505"/>
                  </a:lnTo>
                  <a:lnTo>
                    <a:pt x="15562" y="4379"/>
                  </a:lnTo>
                  <a:lnTo>
                    <a:pt x="15512" y="4379"/>
                  </a:lnTo>
                  <a:lnTo>
                    <a:pt x="15512" y="4505"/>
                  </a:lnTo>
                  <a:lnTo>
                    <a:pt x="15562" y="4505"/>
                  </a:lnTo>
                  <a:lnTo>
                    <a:pt x="15512" y="4505"/>
                  </a:lnTo>
                  <a:close/>
                  <a:moveTo>
                    <a:pt x="16780" y="3789"/>
                  </a:moveTo>
                  <a:lnTo>
                    <a:pt x="16780" y="3663"/>
                  </a:lnTo>
                  <a:lnTo>
                    <a:pt x="16830" y="3663"/>
                  </a:lnTo>
                  <a:lnTo>
                    <a:pt x="16830" y="3789"/>
                  </a:lnTo>
                  <a:lnTo>
                    <a:pt x="16780" y="3789"/>
                  </a:lnTo>
                  <a:close/>
                  <a:moveTo>
                    <a:pt x="15328" y="3789"/>
                  </a:moveTo>
                  <a:lnTo>
                    <a:pt x="15328" y="3663"/>
                  </a:lnTo>
                  <a:lnTo>
                    <a:pt x="15328" y="3789"/>
                  </a:lnTo>
                  <a:close/>
                  <a:moveTo>
                    <a:pt x="9808" y="3789"/>
                  </a:moveTo>
                  <a:lnTo>
                    <a:pt x="9724" y="3789"/>
                  </a:lnTo>
                  <a:lnTo>
                    <a:pt x="9808" y="3789"/>
                  </a:lnTo>
                  <a:close/>
                  <a:moveTo>
                    <a:pt x="8023" y="3789"/>
                  </a:moveTo>
                  <a:lnTo>
                    <a:pt x="7973" y="3789"/>
                  </a:lnTo>
                  <a:lnTo>
                    <a:pt x="8023" y="3789"/>
                  </a:lnTo>
                  <a:close/>
                  <a:moveTo>
                    <a:pt x="7823" y="3789"/>
                  </a:moveTo>
                  <a:lnTo>
                    <a:pt x="7873" y="3789"/>
                  </a:lnTo>
                  <a:lnTo>
                    <a:pt x="7823" y="3789"/>
                  </a:lnTo>
                  <a:close/>
                  <a:moveTo>
                    <a:pt x="14645" y="4126"/>
                  </a:moveTo>
                  <a:lnTo>
                    <a:pt x="14645" y="3916"/>
                  </a:lnTo>
                  <a:lnTo>
                    <a:pt x="14695" y="4042"/>
                  </a:lnTo>
                  <a:lnTo>
                    <a:pt x="14745" y="4042"/>
                  </a:lnTo>
                  <a:lnTo>
                    <a:pt x="14695" y="4042"/>
                  </a:lnTo>
                  <a:lnTo>
                    <a:pt x="14695" y="4126"/>
                  </a:lnTo>
                  <a:lnTo>
                    <a:pt x="14645" y="4126"/>
                  </a:lnTo>
                  <a:close/>
                  <a:moveTo>
                    <a:pt x="15996" y="4042"/>
                  </a:moveTo>
                  <a:lnTo>
                    <a:pt x="16046" y="4042"/>
                  </a:lnTo>
                  <a:lnTo>
                    <a:pt x="15996" y="4126"/>
                  </a:lnTo>
                  <a:lnTo>
                    <a:pt x="16146" y="4126"/>
                  </a:lnTo>
                  <a:lnTo>
                    <a:pt x="16146" y="4042"/>
                  </a:lnTo>
                  <a:lnTo>
                    <a:pt x="16146" y="4126"/>
                  </a:lnTo>
                  <a:lnTo>
                    <a:pt x="16246" y="4126"/>
                  </a:lnTo>
                  <a:lnTo>
                    <a:pt x="16246" y="4253"/>
                  </a:lnTo>
                  <a:lnTo>
                    <a:pt x="16529" y="4253"/>
                  </a:lnTo>
                  <a:lnTo>
                    <a:pt x="16529" y="4505"/>
                  </a:lnTo>
                  <a:lnTo>
                    <a:pt x="16196" y="4505"/>
                  </a:lnTo>
                  <a:lnTo>
                    <a:pt x="16196" y="4379"/>
                  </a:lnTo>
                  <a:lnTo>
                    <a:pt x="16096" y="4379"/>
                  </a:lnTo>
                  <a:lnTo>
                    <a:pt x="16096" y="4253"/>
                  </a:lnTo>
                  <a:lnTo>
                    <a:pt x="15996" y="4253"/>
                  </a:lnTo>
                  <a:lnTo>
                    <a:pt x="15996" y="4042"/>
                  </a:lnTo>
                  <a:close/>
                  <a:moveTo>
                    <a:pt x="7873" y="4042"/>
                  </a:moveTo>
                  <a:lnTo>
                    <a:pt x="7873" y="4126"/>
                  </a:lnTo>
                  <a:lnTo>
                    <a:pt x="7823" y="4126"/>
                  </a:lnTo>
                  <a:lnTo>
                    <a:pt x="7823" y="4253"/>
                  </a:lnTo>
                  <a:lnTo>
                    <a:pt x="7789" y="4126"/>
                  </a:lnTo>
                  <a:lnTo>
                    <a:pt x="7823" y="4126"/>
                  </a:lnTo>
                  <a:lnTo>
                    <a:pt x="7823" y="4042"/>
                  </a:lnTo>
                  <a:lnTo>
                    <a:pt x="7823" y="4126"/>
                  </a:lnTo>
                  <a:lnTo>
                    <a:pt x="7873" y="4126"/>
                  </a:lnTo>
                  <a:lnTo>
                    <a:pt x="7873" y="4042"/>
                  </a:lnTo>
                  <a:close/>
                  <a:moveTo>
                    <a:pt x="8507" y="4379"/>
                  </a:moveTo>
                  <a:lnTo>
                    <a:pt x="8557" y="4379"/>
                  </a:lnTo>
                  <a:lnTo>
                    <a:pt x="8507" y="4379"/>
                  </a:lnTo>
                  <a:lnTo>
                    <a:pt x="8507" y="4505"/>
                  </a:lnTo>
                  <a:lnTo>
                    <a:pt x="8507" y="4379"/>
                  </a:lnTo>
                  <a:lnTo>
                    <a:pt x="8457" y="4379"/>
                  </a:lnTo>
                  <a:lnTo>
                    <a:pt x="8457" y="4505"/>
                  </a:lnTo>
                  <a:lnTo>
                    <a:pt x="8507" y="4505"/>
                  </a:lnTo>
                  <a:lnTo>
                    <a:pt x="8406" y="4505"/>
                  </a:lnTo>
                  <a:lnTo>
                    <a:pt x="8406" y="4379"/>
                  </a:lnTo>
                  <a:lnTo>
                    <a:pt x="8457" y="4379"/>
                  </a:lnTo>
                  <a:lnTo>
                    <a:pt x="8457" y="4505"/>
                  </a:lnTo>
                  <a:lnTo>
                    <a:pt x="8457" y="4379"/>
                  </a:lnTo>
                  <a:lnTo>
                    <a:pt x="8507" y="4379"/>
                  </a:lnTo>
                  <a:close/>
                  <a:moveTo>
                    <a:pt x="8306" y="4505"/>
                  </a:moveTo>
                  <a:lnTo>
                    <a:pt x="8273" y="4505"/>
                  </a:lnTo>
                  <a:lnTo>
                    <a:pt x="8306" y="4505"/>
                  </a:lnTo>
                  <a:close/>
                  <a:moveTo>
                    <a:pt x="7489" y="4632"/>
                  </a:moveTo>
                  <a:lnTo>
                    <a:pt x="7539" y="4632"/>
                  </a:lnTo>
                  <a:lnTo>
                    <a:pt x="7539" y="4505"/>
                  </a:lnTo>
                  <a:lnTo>
                    <a:pt x="7539" y="4632"/>
                  </a:lnTo>
                  <a:lnTo>
                    <a:pt x="7589" y="4632"/>
                  </a:lnTo>
                  <a:lnTo>
                    <a:pt x="7489" y="4632"/>
                  </a:lnTo>
                  <a:close/>
                  <a:moveTo>
                    <a:pt x="8306" y="4632"/>
                  </a:moveTo>
                  <a:lnTo>
                    <a:pt x="8306" y="4758"/>
                  </a:lnTo>
                  <a:lnTo>
                    <a:pt x="8273" y="4758"/>
                  </a:lnTo>
                  <a:lnTo>
                    <a:pt x="8273" y="4632"/>
                  </a:lnTo>
                  <a:lnTo>
                    <a:pt x="8306" y="4632"/>
                  </a:lnTo>
                  <a:close/>
                  <a:moveTo>
                    <a:pt x="11742" y="4884"/>
                  </a:moveTo>
                  <a:lnTo>
                    <a:pt x="11609" y="4884"/>
                  </a:lnTo>
                  <a:lnTo>
                    <a:pt x="11609" y="4758"/>
                  </a:lnTo>
                  <a:lnTo>
                    <a:pt x="11642" y="4758"/>
                  </a:lnTo>
                  <a:lnTo>
                    <a:pt x="11642" y="4632"/>
                  </a:lnTo>
                  <a:lnTo>
                    <a:pt x="11842" y="4632"/>
                  </a:lnTo>
                  <a:lnTo>
                    <a:pt x="11842" y="4884"/>
                  </a:lnTo>
                  <a:lnTo>
                    <a:pt x="11742" y="4884"/>
                  </a:lnTo>
                  <a:close/>
                  <a:moveTo>
                    <a:pt x="8223" y="4632"/>
                  </a:moveTo>
                  <a:lnTo>
                    <a:pt x="8223" y="4758"/>
                  </a:lnTo>
                  <a:lnTo>
                    <a:pt x="8173" y="4758"/>
                  </a:lnTo>
                  <a:lnTo>
                    <a:pt x="8223" y="4758"/>
                  </a:lnTo>
                  <a:lnTo>
                    <a:pt x="8223" y="4632"/>
                  </a:lnTo>
                  <a:close/>
                  <a:moveTo>
                    <a:pt x="12176" y="4884"/>
                  </a:moveTo>
                  <a:lnTo>
                    <a:pt x="12176" y="4758"/>
                  </a:lnTo>
                  <a:lnTo>
                    <a:pt x="12176" y="4884"/>
                  </a:lnTo>
                  <a:close/>
                  <a:moveTo>
                    <a:pt x="15278" y="5137"/>
                  </a:moveTo>
                  <a:lnTo>
                    <a:pt x="15278" y="5011"/>
                  </a:lnTo>
                  <a:lnTo>
                    <a:pt x="15228" y="5011"/>
                  </a:lnTo>
                  <a:lnTo>
                    <a:pt x="15228" y="4884"/>
                  </a:lnTo>
                  <a:lnTo>
                    <a:pt x="15328" y="4884"/>
                  </a:lnTo>
                  <a:lnTo>
                    <a:pt x="15328" y="5011"/>
                  </a:lnTo>
                  <a:lnTo>
                    <a:pt x="15278" y="5011"/>
                  </a:lnTo>
                  <a:lnTo>
                    <a:pt x="15278" y="5137"/>
                  </a:lnTo>
                  <a:close/>
                  <a:moveTo>
                    <a:pt x="14645" y="4884"/>
                  </a:moveTo>
                  <a:lnTo>
                    <a:pt x="14695" y="4884"/>
                  </a:lnTo>
                  <a:lnTo>
                    <a:pt x="14745" y="5011"/>
                  </a:lnTo>
                  <a:lnTo>
                    <a:pt x="14745" y="5137"/>
                  </a:lnTo>
                  <a:lnTo>
                    <a:pt x="14695" y="5137"/>
                  </a:lnTo>
                  <a:lnTo>
                    <a:pt x="14695" y="5011"/>
                  </a:lnTo>
                  <a:lnTo>
                    <a:pt x="14645" y="5011"/>
                  </a:lnTo>
                  <a:lnTo>
                    <a:pt x="14645" y="4884"/>
                  </a:lnTo>
                  <a:close/>
                  <a:moveTo>
                    <a:pt x="7923" y="4884"/>
                  </a:moveTo>
                  <a:lnTo>
                    <a:pt x="7973" y="4884"/>
                  </a:lnTo>
                  <a:lnTo>
                    <a:pt x="7973" y="5011"/>
                  </a:lnTo>
                  <a:lnTo>
                    <a:pt x="7923" y="5011"/>
                  </a:lnTo>
                  <a:lnTo>
                    <a:pt x="7923" y="4884"/>
                  </a:lnTo>
                  <a:lnTo>
                    <a:pt x="7873" y="4884"/>
                  </a:lnTo>
                  <a:lnTo>
                    <a:pt x="7923" y="4884"/>
                  </a:lnTo>
                  <a:close/>
                  <a:moveTo>
                    <a:pt x="7973" y="4884"/>
                  </a:moveTo>
                  <a:lnTo>
                    <a:pt x="8023" y="4884"/>
                  </a:lnTo>
                  <a:lnTo>
                    <a:pt x="8023" y="5011"/>
                  </a:lnTo>
                  <a:lnTo>
                    <a:pt x="8073" y="5011"/>
                  </a:lnTo>
                  <a:lnTo>
                    <a:pt x="8023" y="5011"/>
                  </a:lnTo>
                  <a:lnTo>
                    <a:pt x="8023" y="4884"/>
                  </a:lnTo>
                  <a:lnTo>
                    <a:pt x="7973" y="4884"/>
                  </a:lnTo>
                  <a:close/>
                  <a:moveTo>
                    <a:pt x="8123" y="5011"/>
                  </a:moveTo>
                  <a:lnTo>
                    <a:pt x="8173" y="5011"/>
                  </a:lnTo>
                  <a:lnTo>
                    <a:pt x="8123" y="5011"/>
                  </a:lnTo>
                  <a:close/>
                  <a:moveTo>
                    <a:pt x="13244" y="5137"/>
                  </a:moveTo>
                  <a:lnTo>
                    <a:pt x="13244" y="5011"/>
                  </a:lnTo>
                  <a:lnTo>
                    <a:pt x="13244" y="5137"/>
                  </a:lnTo>
                  <a:close/>
                  <a:moveTo>
                    <a:pt x="15379" y="5137"/>
                  </a:moveTo>
                  <a:lnTo>
                    <a:pt x="15612" y="5137"/>
                  </a:lnTo>
                  <a:lnTo>
                    <a:pt x="15612" y="5347"/>
                  </a:lnTo>
                  <a:lnTo>
                    <a:pt x="15662" y="5347"/>
                  </a:lnTo>
                  <a:lnTo>
                    <a:pt x="15612" y="5347"/>
                  </a:lnTo>
                  <a:lnTo>
                    <a:pt x="15662" y="5347"/>
                  </a:lnTo>
                  <a:lnTo>
                    <a:pt x="15612" y="5474"/>
                  </a:lnTo>
                  <a:lnTo>
                    <a:pt x="15562" y="5347"/>
                  </a:lnTo>
                  <a:lnTo>
                    <a:pt x="15278" y="5347"/>
                  </a:lnTo>
                  <a:lnTo>
                    <a:pt x="15278" y="5137"/>
                  </a:lnTo>
                  <a:lnTo>
                    <a:pt x="15379" y="5137"/>
                  </a:lnTo>
                  <a:close/>
                  <a:moveTo>
                    <a:pt x="13394" y="5263"/>
                  </a:moveTo>
                  <a:lnTo>
                    <a:pt x="13444" y="5263"/>
                  </a:lnTo>
                  <a:lnTo>
                    <a:pt x="13394" y="5263"/>
                  </a:lnTo>
                  <a:close/>
                  <a:moveTo>
                    <a:pt x="7689" y="5347"/>
                  </a:moveTo>
                  <a:lnTo>
                    <a:pt x="7639" y="5263"/>
                  </a:lnTo>
                  <a:lnTo>
                    <a:pt x="7689" y="5263"/>
                  </a:lnTo>
                  <a:lnTo>
                    <a:pt x="7689" y="5347"/>
                  </a:lnTo>
                  <a:close/>
                  <a:moveTo>
                    <a:pt x="13577" y="5263"/>
                  </a:moveTo>
                  <a:lnTo>
                    <a:pt x="13677" y="5263"/>
                  </a:lnTo>
                  <a:lnTo>
                    <a:pt x="13677" y="5347"/>
                  </a:lnTo>
                  <a:lnTo>
                    <a:pt x="13627" y="5263"/>
                  </a:lnTo>
                  <a:lnTo>
                    <a:pt x="13577" y="5263"/>
                  </a:lnTo>
                  <a:close/>
                  <a:moveTo>
                    <a:pt x="6338" y="5600"/>
                  </a:moveTo>
                  <a:lnTo>
                    <a:pt x="6338" y="5474"/>
                  </a:lnTo>
                  <a:lnTo>
                    <a:pt x="6372" y="5474"/>
                  </a:lnTo>
                  <a:lnTo>
                    <a:pt x="6372" y="5347"/>
                  </a:lnTo>
                  <a:lnTo>
                    <a:pt x="6338" y="5347"/>
                  </a:lnTo>
                  <a:lnTo>
                    <a:pt x="6422" y="5347"/>
                  </a:lnTo>
                  <a:lnTo>
                    <a:pt x="6472" y="5263"/>
                  </a:lnTo>
                  <a:lnTo>
                    <a:pt x="6522" y="5347"/>
                  </a:lnTo>
                  <a:lnTo>
                    <a:pt x="6472" y="5347"/>
                  </a:lnTo>
                  <a:lnTo>
                    <a:pt x="6572" y="5347"/>
                  </a:lnTo>
                  <a:lnTo>
                    <a:pt x="6572" y="5474"/>
                  </a:lnTo>
                  <a:lnTo>
                    <a:pt x="6422" y="5474"/>
                  </a:lnTo>
                  <a:lnTo>
                    <a:pt x="6422" y="5600"/>
                  </a:lnTo>
                  <a:lnTo>
                    <a:pt x="6372" y="5600"/>
                  </a:lnTo>
                  <a:lnTo>
                    <a:pt x="6372" y="5474"/>
                  </a:lnTo>
                  <a:lnTo>
                    <a:pt x="6372" y="5600"/>
                  </a:lnTo>
                  <a:lnTo>
                    <a:pt x="6338" y="5600"/>
                  </a:lnTo>
                  <a:close/>
                  <a:moveTo>
                    <a:pt x="4253" y="6568"/>
                  </a:moveTo>
                  <a:lnTo>
                    <a:pt x="4303" y="6484"/>
                  </a:lnTo>
                  <a:lnTo>
                    <a:pt x="4353" y="6484"/>
                  </a:lnTo>
                  <a:lnTo>
                    <a:pt x="4253" y="6484"/>
                  </a:lnTo>
                  <a:lnTo>
                    <a:pt x="4253" y="6568"/>
                  </a:lnTo>
                  <a:lnTo>
                    <a:pt x="4253" y="6484"/>
                  </a:lnTo>
                  <a:lnTo>
                    <a:pt x="4053" y="6484"/>
                  </a:lnTo>
                  <a:lnTo>
                    <a:pt x="4003" y="6358"/>
                  </a:lnTo>
                  <a:lnTo>
                    <a:pt x="4003" y="6232"/>
                  </a:lnTo>
                  <a:lnTo>
                    <a:pt x="4053" y="6232"/>
                  </a:lnTo>
                  <a:lnTo>
                    <a:pt x="4053" y="6105"/>
                  </a:lnTo>
                  <a:lnTo>
                    <a:pt x="4103" y="6105"/>
                  </a:lnTo>
                  <a:lnTo>
                    <a:pt x="4103" y="6232"/>
                  </a:lnTo>
                  <a:lnTo>
                    <a:pt x="4153" y="6232"/>
                  </a:lnTo>
                  <a:lnTo>
                    <a:pt x="4153" y="5853"/>
                  </a:lnTo>
                  <a:lnTo>
                    <a:pt x="4203" y="5853"/>
                  </a:lnTo>
                  <a:lnTo>
                    <a:pt x="4153" y="5853"/>
                  </a:lnTo>
                  <a:lnTo>
                    <a:pt x="4203" y="5726"/>
                  </a:lnTo>
                  <a:lnTo>
                    <a:pt x="4203" y="5853"/>
                  </a:lnTo>
                  <a:lnTo>
                    <a:pt x="4253" y="5853"/>
                  </a:lnTo>
                  <a:lnTo>
                    <a:pt x="4203" y="5726"/>
                  </a:lnTo>
                  <a:lnTo>
                    <a:pt x="4153" y="5726"/>
                  </a:lnTo>
                  <a:lnTo>
                    <a:pt x="4153" y="5600"/>
                  </a:lnTo>
                  <a:lnTo>
                    <a:pt x="4253" y="5600"/>
                  </a:lnTo>
                  <a:lnTo>
                    <a:pt x="4253" y="5347"/>
                  </a:lnTo>
                  <a:lnTo>
                    <a:pt x="4637" y="5347"/>
                  </a:lnTo>
                  <a:lnTo>
                    <a:pt x="4637" y="5474"/>
                  </a:lnTo>
                  <a:lnTo>
                    <a:pt x="4687" y="5474"/>
                  </a:lnTo>
                  <a:lnTo>
                    <a:pt x="4587" y="5474"/>
                  </a:lnTo>
                  <a:lnTo>
                    <a:pt x="4587" y="5600"/>
                  </a:lnTo>
                  <a:lnTo>
                    <a:pt x="4637" y="5600"/>
                  </a:lnTo>
                  <a:lnTo>
                    <a:pt x="4587" y="5600"/>
                  </a:lnTo>
                  <a:lnTo>
                    <a:pt x="4587" y="5726"/>
                  </a:lnTo>
                  <a:lnTo>
                    <a:pt x="4587" y="5600"/>
                  </a:lnTo>
                  <a:lnTo>
                    <a:pt x="4587" y="5726"/>
                  </a:lnTo>
                  <a:lnTo>
                    <a:pt x="4537" y="5726"/>
                  </a:lnTo>
                  <a:lnTo>
                    <a:pt x="4537" y="5600"/>
                  </a:lnTo>
                  <a:lnTo>
                    <a:pt x="4487" y="5726"/>
                  </a:lnTo>
                  <a:lnTo>
                    <a:pt x="4587" y="5726"/>
                  </a:lnTo>
                  <a:lnTo>
                    <a:pt x="4537" y="5853"/>
                  </a:lnTo>
                  <a:lnTo>
                    <a:pt x="4487" y="5853"/>
                  </a:lnTo>
                  <a:lnTo>
                    <a:pt x="4537" y="5853"/>
                  </a:lnTo>
                  <a:lnTo>
                    <a:pt x="4487" y="5853"/>
                  </a:lnTo>
                  <a:lnTo>
                    <a:pt x="4537" y="5853"/>
                  </a:lnTo>
                  <a:lnTo>
                    <a:pt x="4487" y="5979"/>
                  </a:lnTo>
                  <a:lnTo>
                    <a:pt x="4537" y="5979"/>
                  </a:lnTo>
                  <a:lnTo>
                    <a:pt x="4537" y="6105"/>
                  </a:lnTo>
                  <a:lnTo>
                    <a:pt x="4487" y="6105"/>
                  </a:lnTo>
                  <a:lnTo>
                    <a:pt x="4487" y="6232"/>
                  </a:lnTo>
                  <a:lnTo>
                    <a:pt x="4537" y="6232"/>
                  </a:lnTo>
                  <a:lnTo>
                    <a:pt x="4537" y="6484"/>
                  </a:lnTo>
                  <a:lnTo>
                    <a:pt x="4587" y="6484"/>
                  </a:lnTo>
                  <a:lnTo>
                    <a:pt x="4587" y="6695"/>
                  </a:lnTo>
                  <a:lnTo>
                    <a:pt x="4687" y="6695"/>
                  </a:lnTo>
                  <a:lnTo>
                    <a:pt x="4687" y="6821"/>
                  </a:lnTo>
                  <a:lnTo>
                    <a:pt x="4787" y="6821"/>
                  </a:lnTo>
                  <a:lnTo>
                    <a:pt x="4787" y="6947"/>
                  </a:lnTo>
                  <a:lnTo>
                    <a:pt x="4737" y="6947"/>
                  </a:lnTo>
                  <a:lnTo>
                    <a:pt x="4787" y="6947"/>
                  </a:lnTo>
                  <a:lnTo>
                    <a:pt x="4353" y="6947"/>
                  </a:lnTo>
                  <a:lnTo>
                    <a:pt x="4303" y="6821"/>
                  </a:lnTo>
                  <a:lnTo>
                    <a:pt x="4303" y="6947"/>
                  </a:lnTo>
                  <a:lnTo>
                    <a:pt x="4303" y="6821"/>
                  </a:lnTo>
                  <a:lnTo>
                    <a:pt x="4253" y="6821"/>
                  </a:lnTo>
                  <a:lnTo>
                    <a:pt x="4303" y="6821"/>
                  </a:lnTo>
                  <a:lnTo>
                    <a:pt x="4303" y="6695"/>
                  </a:lnTo>
                  <a:lnTo>
                    <a:pt x="4253" y="6695"/>
                  </a:lnTo>
                  <a:lnTo>
                    <a:pt x="4303" y="6695"/>
                  </a:lnTo>
                  <a:lnTo>
                    <a:pt x="4253" y="6695"/>
                  </a:lnTo>
                  <a:lnTo>
                    <a:pt x="4253" y="6568"/>
                  </a:lnTo>
                  <a:close/>
                  <a:moveTo>
                    <a:pt x="12660" y="5600"/>
                  </a:moveTo>
                  <a:lnTo>
                    <a:pt x="12610" y="5474"/>
                  </a:lnTo>
                  <a:lnTo>
                    <a:pt x="12710" y="5474"/>
                  </a:lnTo>
                  <a:lnTo>
                    <a:pt x="12710" y="5600"/>
                  </a:lnTo>
                  <a:lnTo>
                    <a:pt x="12660" y="5600"/>
                  </a:lnTo>
                  <a:close/>
                  <a:moveTo>
                    <a:pt x="7489" y="5600"/>
                  </a:moveTo>
                  <a:lnTo>
                    <a:pt x="7489" y="5474"/>
                  </a:lnTo>
                  <a:lnTo>
                    <a:pt x="7539" y="5474"/>
                  </a:lnTo>
                  <a:lnTo>
                    <a:pt x="7539" y="5600"/>
                  </a:lnTo>
                  <a:lnTo>
                    <a:pt x="7589" y="5600"/>
                  </a:lnTo>
                  <a:lnTo>
                    <a:pt x="7589" y="5726"/>
                  </a:lnTo>
                  <a:lnTo>
                    <a:pt x="7489" y="5726"/>
                  </a:lnTo>
                  <a:lnTo>
                    <a:pt x="7439" y="5600"/>
                  </a:lnTo>
                  <a:lnTo>
                    <a:pt x="7489" y="5600"/>
                  </a:lnTo>
                  <a:close/>
                  <a:moveTo>
                    <a:pt x="7256" y="5979"/>
                  </a:moveTo>
                  <a:lnTo>
                    <a:pt x="7256" y="5853"/>
                  </a:lnTo>
                  <a:lnTo>
                    <a:pt x="7339" y="5853"/>
                  </a:lnTo>
                  <a:lnTo>
                    <a:pt x="7339" y="5979"/>
                  </a:lnTo>
                  <a:lnTo>
                    <a:pt x="7256" y="5979"/>
                  </a:lnTo>
                  <a:close/>
                  <a:moveTo>
                    <a:pt x="14995" y="6484"/>
                  </a:moveTo>
                  <a:lnTo>
                    <a:pt x="14995" y="6358"/>
                  </a:lnTo>
                  <a:lnTo>
                    <a:pt x="15028" y="6358"/>
                  </a:lnTo>
                  <a:lnTo>
                    <a:pt x="15028" y="6484"/>
                  </a:lnTo>
                  <a:lnTo>
                    <a:pt x="14995" y="6484"/>
                  </a:lnTo>
                  <a:close/>
                  <a:moveTo>
                    <a:pt x="14945" y="6484"/>
                  </a:moveTo>
                  <a:lnTo>
                    <a:pt x="14895" y="6484"/>
                  </a:lnTo>
                  <a:lnTo>
                    <a:pt x="14945" y="6484"/>
                  </a:lnTo>
                  <a:close/>
                  <a:moveTo>
                    <a:pt x="4203" y="6695"/>
                  </a:moveTo>
                  <a:lnTo>
                    <a:pt x="4153" y="6695"/>
                  </a:lnTo>
                  <a:lnTo>
                    <a:pt x="4153" y="6568"/>
                  </a:lnTo>
                  <a:lnTo>
                    <a:pt x="4103" y="6568"/>
                  </a:lnTo>
                  <a:lnTo>
                    <a:pt x="4153" y="6568"/>
                  </a:lnTo>
                  <a:lnTo>
                    <a:pt x="4153" y="6484"/>
                  </a:lnTo>
                  <a:lnTo>
                    <a:pt x="4203" y="6484"/>
                  </a:lnTo>
                  <a:lnTo>
                    <a:pt x="4203" y="6568"/>
                  </a:lnTo>
                  <a:lnTo>
                    <a:pt x="4153" y="6568"/>
                  </a:lnTo>
                  <a:lnTo>
                    <a:pt x="4153" y="6484"/>
                  </a:lnTo>
                  <a:lnTo>
                    <a:pt x="4153" y="6568"/>
                  </a:lnTo>
                  <a:lnTo>
                    <a:pt x="4253" y="6568"/>
                  </a:lnTo>
                  <a:lnTo>
                    <a:pt x="4253" y="6695"/>
                  </a:lnTo>
                  <a:lnTo>
                    <a:pt x="4203" y="6695"/>
                  </a:lnTo>
                  <a:lnTo>
                    <a:pt x="4253" y="6695"/>
                  </a:lnTo>
                  <a:lnTo>
                    <a:pt x="4203" y="6695"/>
                  </a:lnTo>
                  <a:close/>
                  <a:moveTo>
                    <a:pt x="17931" y="6947"/>
                  </a:moveTo>
                  <a:lnTo>
                    <a:pt x="17931" y="6821"/>
                  </a:lnTo>
                  <a:lnTo>
                    <a:pt x="17931" y="6947"/>
                  </a:lnTo>
                  <a:close/>
                  <a:moveTo>
                    <a:pt x="5071" y="7579"/>
                  </a:moveTo>
                  <a:lnTo>
                    <a:pt x="5021" y="7579"/>
                  </a:lnTo>
                  <a:lnTo>
                    <a:pt x="5021" y="7453"/>
                  </a:lnTo>
                  <a:lnTo>
                    <a:pt x="4971" y="7453"/>
                  </a:lnTo>
                  <a:lnTo>
                    <a:pt x="4971" y="7326"/>
                  </a:lnTo>
                  <a:lnTo>
                    <a:pt x="4971" y="7453"/>
                  </a:lnTo>
                  <a:lnTo>
                    <a:pt x="4920" y="7326"/>
                  </a:lnTo>
                  <a:lnTo>
                    <a:pt x="4920" y="7074"/>
                  </a:lnTo>
                  <a:lnTo>
                    <a:pt x="5021" y="7074"/>
                  </a:lnTo>
                  <a:lnTo>
                    <a:pt x="5021" y="7200"/>
                  </a:lnTo>
                  <a:lnTo>
                    <a:pt x="5071" y="7200"/>
                  </a:lnTo>
                  <a:lnTo>
                    <a:pt x="5171" y="7453"/>
                  </a:lnTo>
                  <a:lnTo>
                    <a:pt x="5121" y="7579"/>
                  </a:lnTo>
                  <a:lnTo>
                    <a:pt x="5071" y="7579"/>
                  </a:lnTo>
                  <a:close/>
                  <a:moveTo>
                    <a:pt x="18898" y="7579"/>
                  </a:moveTo>
                  <a:lnTo>
                    <a:pt x="18764" y="7579"/>
                  </a:lnTo>
                  <a:lnTo>
                    <a:pt x="18714" y="7453"/>
                  </a:lnTo>
                  <a:lnTo>
                    <a:pt x="18714" y="7326"/>
                  </a:lnTo>
                  <a:lnTo>
                    <a:pt x="18865" y="7326"/>
                  </a:lnTo>
                  <a:lnTo>
                    <a:pt x="18865" y="7453"/>
                  </a:lnTo>
                  <a:lnTo>
                    <a:pt x="18898" y="7453"/>
                  </a:lnTo>
                  <a:lnTo>
                    <a:pt x="18898" y="7579"/>
                  </a:lnTo>
                  <a:close/>
                  <a:moveTo>
                    <a:pt x="17931" y="7579"/>
                  </a:moveTo>
                  <a:close/>
                  <a:moveTo>
                    <a:pt x="17897" y="7705"/>
                  </a:moveTo>
                  <a:lnTo>
                    <a:pt x="17931" y="7705"/>
                  </a:lnTo>
                  <a:lnTo>
                    <a:pt x="17931" y="7579"/>
                  </a:lnTo>
                  <a:lnTo>
                    <a:pt x="17897" y="7579"/>
                  </a:lnTo>
                  <a:lnTo>
                    <a:pt x="17931" y="7579"/>
                  </a:lnTo>
                  <a:lnTo>
                    <a:pt x="17931" y="7705"/>
                  </a:lnTo>
                  <a:lnTo>
                    <a:pt x="17897" y="7705"/>
                  </a:lnTo>
                  <a:close/>
                  <a:moveTo>
                    <a:pt x="5988" y="7579"/>
                  </a:moveTo>
                  <a:lnTo>
                    <a:pt x="6038" y="7579"/>
                  </a:lnTo>
                  <a:lnTo>
                    <a:pt x="5988" y="7705"/>
                  </a:lnTo>
                  <a:lnTo>
                    <a:pt x="5988" y="7579"/>
                  </a:lnTo>
                  <a:close/>
                  <a:moveTo>
                    <a:pt x="17931" y="7916"/>
                  </a:moveTo>
                  <a:lnTo>
                    <a:pt x="17897" y="7916"/>
                  </a:lnTo>
                  <a:lnTo>
                    <a:pt x="17897" y="7832"/>
                  </a:lnTo>
                  <a:lnTo>
                    <a:pt x="17847" y="7832"/>
                  </a:lnTo>
                  <a:lnTo>
                    <a:pt x="17897" y="7832"/>
                  </a:lnTo>
                  <a:lnTo>
                    <a:pt x="17897" y="7705"/>
                  </a:lnTo>
                  <a:lnTo>
                    <a:pt x="17847" y="7705"/>
                  </a:lnTo>
                  <a:lnTo>
                    <a:pt x="17897" y="7579"/>
                  </a:lnTo>
                  <a:lnTo>
                    <a:pt x="17897" y="7832"/>
                  </a:lnTo>
                  <a:lnTo>
                    <a:pt x="17931" y="7832"/>
                  </a:lnTo>
                  <a:lnTo>
                    <a:pt x="17931" y="7916"/>
                  </a:lnTo>
                  <a:close/>
                  <a:moveTo>
                    <a:pt x="3619" y="7832"/>
                  </a:moveTo>
                  <a:lnTo>
                    <a:pt x="3669" y="7832"/>
                  </a:lnTo>
                  <a:lnTo>
                    <a:pt x="3669" y="7579"/>
                  </a:lnTo>
                  <a:lnTo>
                    <a:pt x="3770" y="7579"/>
                  </a:lnTo>
                  <a:lnTo>
                    <a:pt x="3770" y="7705"/>
                  </a:lnTo>
                  <a:lnTo>
                    <a:pt x="3820" y="7705"/>
                  </a:lnTo>
                  <a:lnTo>
                    <a:pt x="3870" y="7832"/>
                  </a:lnTo>
                  <a:lnTo>
                    <a:pt x="3870" y="7916"/>
                  </a:lnTo>
                  <a:lnTo>
                    <a:pt x="3870" y="7832"/>
                  </a:lnTo>
                  <a:lnTo>
                    <a:pt x="3820" y="7916"/>
                  </a:lnTo>
                  <a:lnTo>
                    <a:pt x="3820" y="8042"/>
                  </a:lnTo>
                  <a:lnTo>
                    <a:pt x="3669" y="8042"/>
                  </a:lnTo>
                  <a:lnTo>
                    <a:pt x="3619" y="7916"/>
                  </a:lnTo>
                  <a:lnTo>
                    <a:pt x="3619" y="7832"/>
                  </a:lnTo>
                  <a:close/>
                  <a:moveTo>
                    <a:pt x="1835" y="7705"/>
                  </a:moveTo>
                  <a:lnTo>
                    <a:pt x="1885" y="7705"/>
                  </a:lnTo>
                  <a:lnTo>
                    <a:pt x="1835" y="7705"/>
                  </a:lnTo>
                  <a:close/>
                  <a:moveTo>
                    <a:pt x="5855" y="7832"/>
                  </a:moveTo>
                  <a:lnTo>
                    <a:pt x="5888" y="7832"/>
                  </a:lnTo>
                  <a:lnTo>
                    <a:pt x="5888" y="7916"/>
                  </a:lnTo>
                  <a:lnTo>
                    <a:pt x="5938" y="7916"/>
                  </a:lnTo>
                  <a:lnTo>
                    <a:pt x="5888" y="7916"/>
                  </a:lnTo>
                  <a:lnTo>
                    <a:pt x="5888" y="7832"/>
                  </a:lnTo>
                  <a:lnTo>
                    <a:pt x="5855" y="7832"/>
                  </a:lnTo>
                  <a:close/>
                  <a:moveTo>
                    <a:pt x="4737" y="8042"/>
                  </a:moveTo>
                  <a:lnTo>
                    <a:pt x="4787" y="8042"/>
                  </a:lnTo>
                  <a:lnTo>
                    <a:pt x="4737" y="8042"/>
                  </a:lnTo>
                  <a:close/>
                  <a:moveTo>
                    <a:pt x="3953" y="8295"/>
                  </a:moveTo>
                  <a:lnTo>
                    <a:pt x="3953" y="8168"/>
                  </a:lnTo>
                  <a:lnTo>
                    <a:pt x="4003" y="8168"/>
                  </a:lnTo>
                  <a:lnTo>
                    <a:pt x="3953" y="8168"/>
                  </a:lnTo>
                  <a:lnTo>
                    <a:pt x="3953" y="8295"/>
                  </a:lnTo>
                  <a:close/>
                  <a:moveTo>
                    <a:pt x="2902" y="9137"/>
                  </a:moveTo>
                  <a:close/>
                  <a:moveTo>
                    <a:pt x="2035" y="10021"/>
                  </a:moveTo>
                  <a:lnTo>
                    <a:pt x="2035" y="10147"/>
                  </a:lnTo>
                  <a:lnTo>
                    <a:pt x="2035" y="10021"/>
                  </a:lnTo>
                  <a:close/>
                  <a:moveTo>
                    <a:pt x="21550" y="10274"/>
                  </a:moveTo>
                  <a:lnTo>
                    <a:pt x="21600" y="10274"/>
                  </a:lnTo>
                  <a:lnTo>
                    <a:pt x="21550" y="10274"/>
                  </a:lnTo>
                  <a:close/>
                  <a:moveTo>
                    <a:pt x="21500" y="10274"/>
                  </a:moveTo>
                  <a:lnTo>
                    <a:pt x="21550" y="10274"/>
                  </a:lnTo>
                  <a:lnTo>
                    <a:pt x="21550" y="10358"/>
                  </a:lnTo>
                  <a:lnTo>
                    <a:pt x="21550" y="10274"/>
                  </a:lnTo>
                  <a:lnTo>
                    <a:pt x="21500" y="10274"/>
                  </a:lnTo>
                  <a:close/>
                  <a:moveTo>
                    <a:pt x="18181" y="13432"/>
                  </a:moveTo>
                  <a:lnTo>
                    <a:pt x="18181" y="13305"/>
                  </a:lnTo>
                  <a:lnTo>
                    <a:pt x="18231" y="13305"/>
                  </a:lnTo>
                  <a:lnTo>
                    <a:pt x="18231" y="13179"/>
                  </a:lnTo>
                  <a:lnTo>
                    <a:pt x="18181" y="13179"/>
                  </a:lnTo>
                  <a:lnTo>
                    <a:pt x="18181" y="13305"/>
                  </a:lnTo>
                  <a:lnTo>
                    <a:pt x="18181" y="13179"/>
                  </a:lnTo>
                  <a:lnTo>
                    <a:pt x="18331" y="13179"/>
                  </a:lnTo>
                  <a:lnTo>
                    <a:pt x="18331" y="13305"/>
                  </a:lnTo>
                  <a:lnTo>
                    <a:pt x="18281" y="13305"/>
                  </a:lnTo>
                  <a:lnTo>
                    <a:pt x="18281" y="13432"/>
                  </a:lnTo>
                  <a:lnTo>
                    <a:pt x="18181" y="13432"/>
                  </a:lnTo>
                  <a:lnTo>
                    <a:pt x="18181" y="13558"/>
                  </a:lnTo>
                  <a:lnTo>
                    <a:pt x="18181" y="13432"/>
                  </a:lnTo>
                  <a:close/>
                  <a:moveTo>
                    <a:pt x="18514" y="15032"/>
                  </a:moveTo>
                  <a:lnTo>
                    <a:pt x="18514" y="15242"/>
                  </a:lnTo>
                  <a:lnTo>
                    <a:pt x="18564" y="15368"/>
                  </a:lnTo>
                  <a:lnTo>
                    <a:pt x="18514" y="15368"/>
                  </a:lnTo>
                  <a:lnTo>
                    <a:pt x="18514" y="15242"/>
                  </a:lnTo>
                  <a:lnTo>
                    <a:pt x="18464" y="15242"/>
                  </a:lnTo>
                  <a:lnTo>
                    <a:pt x="18464" y="15032"/>
                  </a:lnTo>
                  <a:lnTo>
                    <a:pt x="18514" y="15032"/>
                  </a:lnTo>
                  <a:close/>
                  <a:moveTo>
                    <a:pt x="14845" y="15368"/>
                  </a:moveTo>
                  <a:lnTo>
                    <a:pt x="14845" y="15242"/>
                  </a:lnTo>
                  <a:lnTo>
                    <a:pt x="14895" y="15242"/>
                  </a:lnTo>
                  <a:lnTo>
                    <a:pt x="14895" y="15158"/>
                  </a:lnTo>
                  <a:lnTo>
                    <a:pt x="14945" y="15158"/>
                  </a:lnTo>
                  <a:lnTo>
                    <a:pt x="14945" y="15368"/>
                  </a:lnTo>
                  <a:lnTo>
                    <a:pt x="14845" y="15368"/>
                  </a:lnTo>
                  <a:close/>
                  <a:moveTo>
                    <a:pt x="18664" y="15368"/>
                  </a:moveTo>
                  <a:lnTo>
                    <a:pt x="18714" y="15368"/>
                  </a:lnTo>
                  <a:lnTo>
                    <a:pt x="18764" y="15495"/>
                  </a:lnTo>
                  <a:lnTo>
                    <a:pt x="18714" y="15495"/>
                  </a:lnTo>
                  <a:lnTo>
                    <a:pt x="18714" y="15368"/>
                  </a:lnTo>
                  <a:lnTo>
                    <a:pt x="18664" y="15368"/>
                  </a:lnTo>
                  <a:close/>
                  <a:moveTo>
                    <a:pt x="15612" y="19537"/>
                  </a:moveTo>
                  <a:lnTo>
                    <a:pt x="15612" y="19158"/>
                  </a:lnTo>
                  <a:lnTo>
                    <a:pt x="15512" y="19158"/>
                  </a:lnTo>
                  <a:lnTo>
                    <a:pt x="15479" y="19284"/>
                  </a:lnTo>
                  <a:lnTo>
                    <a:pt x="15479" y="19411"/>
                  </a:lnTo>
                  <a:lnTo>
                    <a:pt x="15429" y="19411"/>
                  </a:lnTo>
                  <a:lnTo>
                    <a:pt x="15429" y="19158"/>
                  </a:lnTo>
                  <a:lnTo>
                    <a:pt x="15479" y="19158"/>
                  </a:lnTo>
                  <a:lnTo>
                    <a:pt x="15479" y="18316"/>
                  </a:lnTo>
                  <a:lnTo>
                    <a:pt x="15429" y="18316"/>
                  </a:lnTo>
                  <a:lnTo>
                    <a:pt x="15429" y="18189"/>
                  </a:lnTo>
                  <a:lnTo>
                    <a:pt x="15479" y="18189"/>
                  </a:lnTo>
                  <a:lnTo>
                    <a:pt x="15479" y="16968"/>
                  </a:lnTo>
                  <a:lnTo>
                    <a:pt x="15429" y="16842"/>
                  </a:lnTo>
                  <a:lnTo>
                    <a:pt x="15429" y="16253"/>
                  </a:lnTo>
                  <a:lnTo>
                    <a:pt x="15479" y="16253"/>
                  </a:lnTo>
                  <a:lnTo>
                    <a:pt x="15479" y="16126"/>
                  </a:lnTo>
                  <a:lnTo>
                    <a:pt x="15429" y="16126"/>
                  </a:lnTo>
                  <a:lnTo>
                    <a:pt x="15479" y="16000"/>
                  </a:lnTo>
                  <a:lnTo>
                    <a:pt x="15479" y="16126"/>
                  </a:lnTo>
                  <a:lnTo>
                    <a:pt x="15512" y="16126"/>
                  </a:lnTo>
                  <a:lnTo>
                    <a:pt x="15512" y="15874"/>
                  </a:lnTo>
                  <a:lnTo>
                    <a:pt x="15562" y="15874"/>
                  </a:lnTo>
                  <a:lnTo>
                    <a:pt x="15512" y="15874"/>
                  </a:lnTo>
                  <a:lnTo>
                    <a:pt x="15562" y="15874"/>
                  </a:lnTo>
                  <a:lnTo>
                    <a:pt x="15562" y="15747"/>
                  </a:lnTo>
                  <a:lnTo>
                    <a:pt x="15512" y="15747"/>
                  </a:lnTo>
                  <a:lnTo>
                    <a:pt x="15512" y="15621"/>
                  </a:lnTo>
                  <a:lnTo>
                    <a:pt x="15479" y="15621"/>
                  </a:lnTo>
                  <a:lnTo>
                    <a:pt x="15612" y="15621"/>
                  </a:lnTo>
                  <a:lnTo>
                    <a:pt x="15612" y="15747"/>
                  </a:lnTo>
                  <a:lnTo>
                    <a:pt x="15562" y="15747"/>
                  </a:lnTo>
                  <a:lnTo>
                    <a:pt x="15562" y="15874"/>
                  </a:lnTo>
                  <a:lnTo>
                    <a:pt x="15612" y="15874"/>
                  </a:lnTo>
                  <a:lnTo>
                    <a:pt x="15612" y="17095"/>
                  </a:lnTo>
                  <a:lnTo>
                    <a:pt x="15662" y="16968"/>
                  </a:lnTo>
                  <a:lnTo>
                    <a:pt x="15662" y="17474"/>
                  </a:lnTo>
                  <a:lnTo>
                    <a:pt x="15712" y="17474"/>
                  </a:lnTo>
                  <a:lnTo>
                    <a:pt x="15712" y="17937"/>
                  </a:lnTo>
                  <a:lnTo>
                    <a:pt x="15812" y="18189"/>
                  </a:lnTo>
                  <a:lnTo>
                    <a:pt x="15812" y="18316"/>
                  </a:lnTo>
                  <a:lnTo>
                    <a:pt x="15812" y="18189"/>
                  </a:lnTo>
                  <a:lnTo>
                    <a:pt x="15762" y="18063"/>
                  </a:lnTo>
                  <a:lnTo>
                    <a:pt x="15662" y="18063"/>
                  </a:lnTo>
                  <a:lnTo>
                    <a:pt x="15612" y="17937"/>
                  </a:lnTo>
                  <a:lnTo>
                    <a:pt x="15612" y="18063"/>
                  </a:lnTo>
                  <a:lnTo>
                    <a:pt x="15662" y="17937"/>
                  </a:lnTo>
                  <a:lnTo>
                    <a:pt x="15662" y="18063"/>
                  </a:lnTo>
                  <a:lnTo>
                    <a:pt x="15612" y="18063"/>
                  </a:lnTo>
                  <a:lnTo>
                    <a:pt x="15612" y="18189"/>
                  </a:lnTo>
                  <a:lnTo>
                    <a:pt x="15562" y="18189"/>
                  </a:lnTo>
                  <a:lnTo>
                    <a:pt x="15562" y="18316"/>
                  </a:lnTo>
                  <a:lnTo>
                    <a:pt x="15512" y="18442"/>
                  </a:lnTo>
                  <a:lnTo>
                    <a:pt x="15512" y="18821"/>
                  </a:lnTo>
                  <a:lnTo>
                    <a:pt x="15562" y="18905"/>
                  </a:lnTo>
                  <a:lnTo>
                    <a:pt x="15612" y="18905"/>
                  </a:lnTo>
                  <a:lnTo>
                    <a:pt x="15612" y="19158"/>
                  </a:lnTo>
                  <a:lnTo>
                    <a:pt x="15662" y="19158"/>
                  </a:lnTo>
                  <a:lnTo>
                    <a:pt x="15662" y="19411"/>
                  </a:lnTo>
                  <a:lnTo>
                    <a:pt x="15612" y="19411"/>
                  </a:lnTo>
                  <a:lnTo>
                    <a:pt x="15612" y="19537"/>
                  </a:lnTo>
                  <a:close/>
                  <a:moveTo>
                    <a:pt x="17163" y="17221"/>
                  </a:moveTo>
                  <a:close/>
                  <a:moveTo>
                    <a:pt x="17313" y="17347"/>
                  </a:moveTo>
                  <a:lnTo>
                    <a:pt x="17263" y="17347"/>
                  </a:lnTo>
                  <a:lnTo>
                    <a:pt x="17263" y="17221"/>
                  </a:lnTo>
                  <a:lnTo>
                    <a:pt x="17313" y="17221"/>
                  </a:lnTo>
                  <a:lnTo>
                    <a:pt x="17313" y="17347"/>
                  </a:lnTo>
                  <a:close/>
                  <a:moveTo>
                    <a:pt x="17113" y="17600"/>
                  </a:moveTo>
                  <a:lnTo>
                    <a:pt x="17113" y="17474"/>
                  </a:lnTo>
                  <a:lnTo>
                    <a:pt x="17163" y="17474"/>
                  </a:lnTo>
                  <a:lnTo>
                    <a:pt x="17163" y="17347"/>
                  </a:lnTo>
                  <a:lnTo>
                    <a:pt x="17213" y="17347"/>
                  </a:lnTo>
                  <a:lnTo>
                    <a:pt x="17213" y="17221"/>
                  </a:lnTo>
                  <a:lnTo>
                    <a:pt x="17213" y="17347"/>
                  </a:lnTo>
                  <a:lnTo>
                    <a:pt x="17263" y="17474"/>
                  </a:lnTo>
                  <a:lnTo>
                    <a:pt x="17213" y="17474"/>
                  </a:lnTo>
                  <a:lnTo>
                    <a:pt x="17163" y="17600"/>
                  </a:lnTo>
                  <a:lnTo>
                    <a:pt x="17113" y="17600"/>
                  </a:lnTo>
                  <a:close/>
                  <a:moveTo>
                    <a:pt x="17063" y="18063"/>
                  </a:moveTo>
                  <a:lnTo>
                    <a:pt x="17063" y="17937"/>
                  </a:lnTo>
                  <a:lnTo>
                    <a:pt x="17063" y="18063"/>
                  </a:lnTo>
                  <a:close/>
                  <a:moveTo>
                    <a:pt x="17013" y="18063"/>
                  </a:moveTo>
                  <a:lnTo>
                    <a:pt x="17063" y="18063"/>
                  </a:lnTo>
                  <a:lnTo>
                    <a:pt x="17013" y="18063"/>
                  </a:lnTo>
                  <a:close/>
                  <a:moveTo>
                    <a:pt x="16963" y="18316"/>
                  </a:moveTo>
                  <a:lnTo>
                    <a:pt x="16963" y="18189"/>
                  </a:lnTo>
                  <a:lnTo>
                    <a:pt x="16963" y="18316"/>
                  </a:lnTo>
                  <a:close/>
                  <a:moveTo>
                    <a:pt x="16780" y="19032"/>
                  </a:moveTo>
                  <a:lnTo>
                    <a:pt x="16780" y="18905"/>
                  </a:lnTo>
                  <a:lnTo>
                    <a:pt x="16780" y="19032"/>
                  </a:lnTo>
                  <a:lnTo>
                    <a:pt x="16730" y="19032"/>
                  </a:lnTo>
                  <a:lnTo>
                    <a:pt x="16730" y="19158"/>
                  </a:lnTo>
                  <a:lnTo>
                    <a:pt x="16680" y="19158"/>
                  </a:lnTo>
                  <a:lnTo>
                    <a:pt x="16780" y="18905"/>
                  </a:lnTo>
                  <a:lnTo>
                    <a:pt x="16780" y="19032"/>
                  </a:lnTo>
                  <a:close/>
                  <a:moveTo>
                    <a:pt x="16396" y="19663"/>
                  </a:moveTo>
                  <a:lnTo>
                    <a:pt x="16446" y="19663"/>
                  </a:lnTo>
                  <a:lnTo>
                    <a:pt x="16446" y="19411"/>
                  </a:lnTo>
                  <a:lnTo>
                    <a:pt x="16479" y="19411"/>
                  </a:lnTo>
                  <a:lnTo>
                    <a:pt x="16479" y="19537"/>
                  </a:lnTo>
                  <a:lnTo>
                    <a:pt x="16446" y="19663"/>
                  </a:lnTo>
                  <a:lnTo>
                    <a:pt x="16396" y="19663"/>
                  </a:lnTo>
                  <a:close/>
                  <a:moveTo>
                    <a:pt x="16046" y="20253"/>
                  </a:moveTo>
                  <a:lnTo>
                    <a:pt x="16096" y="20126"/>
                  </a:lnTo>
                  <a:lnTo>
                    <a:pt x="16096" y="19916"/>
                  </a:lnTo>
                  <a:lnTo>
                    <a:pt x="16196" y="19916"/>
                  </a:lnTo>
                  <a:lnTo>
                    <a:pt x="16196" y="19789"/>
                  </a:lnTo>
                  <a:lnTo>
                    <a:pt x="16196" y="19916"/>
                  </a:lnTo>
                  <a:lnTo>
                    <a:pt x="16246" y="19916"/>
                  </a:lnTo>
                  <a:lnTo>
                    <a:pt x="16246" y="19789"/>
                  </a:lnTo>
                  <a:lnTo>
                    <a:pt x="16296" y="19789"/>
                  </a:lnTo>
                  <a:lnTo>
                    <a:pt x="16296" y="19663"/>
                  </a:lnTo>
                  <a:lnTo>
                    <a:pt x="16346" y="19663"/>
                  </a:lnTo>
                  <a:lnTo>
                    <a:pt x="16346" y="19789"/>
                  </a:lnTo>
                  <a:lnTo>
                    <a:pt x="16296" y="19789"/>
                  </a:lnTo>
                  <a:lnTo>
                    <a:pt x="16296" y="19916"/>
                  </a:lnTo>
                  <a:lnTo>
                    <a:pt x="16146" y="19916"/>
                  </a:lnTo>
                  <a:lnTo>
                    <a:pt x="16146" y="20042"/>
                  </a:lnTo>
                  <a:lnTo>
                    <a:pt x="16096" y="20126"/>
                  </a:lnTo>
                  <a:lnTo>
                    <a:pt x="16096" y="20253"/>
                  </a:lnTo>
                  <a:lnTo>
                    <a:pt x="16046" y="20253"/>
                  </a:lnTo>
                  <a:close/>
                  <a:moveTo>
                    <a:pt x="15996" y="20253"/>
                  </a:moveTo>
                  <a:lnTo>
                    <a:pt x="15962" y="20253"/>
                  </a:lnTo>
                  <a:lnTo>
                    <a:pt x="15962" y="20379"/>
                  </a:lnTo>
                  <a:lnTo>
                    <a:pt x="15912" y="20379"/>
                  </a:lnTo>
                  <a:lnTo>
                    <a:pt x="15912" y="20505"/>
                  </a:lnTo>
                  <a:lnTo>
                    <a:pt x="15912" y="20379"/>
                  </a:lnTo>
                  <a:lnTo>
                    <a:pt x="15962" y="20253"/>
                  </a:lnTo>
                  <a:lnTo>
                    <a:pt x="15996" y="20253"/>
                  </a:lnTo>
                  <a:close/>
                  <a:moveTo>
                    <a:pt x="16046" y="20505"/>
                  </a:moveTo>
                  <a:lnTo>
                    <a:pt x="15996" y="20505"/>
                  </a:lnTo>
                  <a:lnTo>
                    <a:pt x="16046" y="2050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6628065" y="3603369"/>
              <a:ext cx="414622" cy="340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023" y="4363"/>
                  </a:moveTo>
                  <a:cubicBezTo>
                    <a:pt x="14772" y="4756"/>
                    <a:pt x="14677" y="5249"/>
                    <a:pt x="14418" y="5633"/>
                  </a:cubicBezTo>
                  <a:lnTo>
                    <a:pt x="13418" y="6387"/>
                  </a:lnTo>
                  <a:lnTo>
                    <a:pt x="12666" y="5586"/>
                  </a:lnTo>
                  <a:cubicBezTo>
                    <a:pt x="12545" y="6037"/>
                    <a:pt x="11612" y="4491"/>
                    <a:pt x="11502" y="4942"/>
                  </a:cubicBezTo>
                  <a:lnTo>
                    <a:pt x="10925" y="6400"/>
                  </a:lnTo>
                  <a:lnTo>
                    <a:pt x="9495" y="7521"/>
                  </a:lnTo>
                  <a:cubicBezTo>
                    <a:pt x="9381" y="7636"/>
                    <a:pt x="8405" y="7130"/>
                    <a:pt x="8294" y="7238"/>
                  </a:cubicBezTo>
                  <a:lnTo>
                    <a:pt x="6575" y="6560"/>
                  </a:lnTo>
                  <a:lnTo>
                    <a:pt x="5992" y="6873"/>
                  </a:lnTo>
                  <a:lnTo>
                    <a:pt x="4702" y="5925"/>
                  </a:lnTo>
                  <a:cubicBezTo>
                    <a:pt x="4506" y="5346"/>
                    <a:pt x="4307" y="4769"/>
                    <a:pt x="4110" y="4190"/>
                  </a:cubicBezTo>
                  <a:cubicBezTo>
                    <a:pt x="4149" y="4694"/>
                    <a:pt x="3097" y="4171"/>
                    <a:pt x="3130" y="4663"/>
                  </a:cubicBezTo>
                  <a:cubicBezTo>
                    <a:pt x="3043" y="5005"/>
                    <a:pt x="2957" y="5355"/>
                    <a:pt x="2860" y="5692"/>
                  </a:cubicBezTo>
                  <a:lnTo>
                    <a:pt x="1825" y="6126"/>
                  </a:lnTo>
                  <a:lnTo>
                    <a:pt x="1136" y="6089"/>
                  </a:lnTo>
                  <a:cubicBezTo>
                    <a:pt x="1013" y="6363"/>
                    <a:pt x="888" y="6629"/>
                    <a:pt x="765" y="6901"/>
                  </a:cubicBezTo>
                  <a:cubicBezTo>
                    <a:pt x="806" y="7184"/>
                    <a:pt x="80" y="5346"/>
                    <a:pt x="121" y="5625"/>
                  </a:cubicBezTo>
                  <a:cubicBezTo>
                    <a:pt x="80" y="6396"/>
                    <a:pt x="37" y="7176"/>
                    <a:pt x="0" y="7947"/>
                  </a:cubicBezTo>
                  <a:cubicBezTo>
                    <a:pt x="78" y="8061"/>
                    <a:pt x="158" y="8176"/>
                    <a:pt x="229" y="8286"/>
                  </a:cubicBezTo>
                  <a:lnTo>
                    <a:pt x="1162" y="8450"/>
                  </a:lnTo>
                  <a:cubicBezTo>
                    <a:pt x="1207" y="8668"/>
                    <a:pt x="1242" y="8893"/>
                    <a:pt x="1287" y="9111"/>
                  </a:cubicBezTo>
                  <a:lnTo>
                    <a:pt x="2322" y="9288"/>
                  </a:lnTo>
                  <a:lnTo>
                    <a:pt x="2907" y="9951"/>
                  </a:lnTo>
                  <a:cubicBezTo>
                    <a:pt x="2940" y="10333"/>
                    <a:pt x="2985" y="10722"/>
                    <a:pt x="3018" y="11113"/>
                  </a:cubicBezTo>
                  <a:lnTo>
                    <a:pt x="4882" y="13109"/>
                  </a:lnTo>
                  <a:cubicBezTo>
                    <a:pt x="5033" y="13774"/>
                    <a:pt x="5193" y="14442"/>
                    <a:pt x="5346" y="15111"/>
                  </a:cubicBezTo>
                  <a:lnTo>
                    <a:pt x="6618" y="16111"/>
                  </a:lnTo>
                  <a:lnTo>
                    <a:pt x="7085" y="17429"/>
                  </a:lnTo>
                  <a:lnTo>
                    <a:pt x="8011" y="19107"/>
                  </a:lnTo>
                  <a:lnTo>
                    <a:pt x="8713" y="19598"/>
                  </a:lnTo>
                  <a:lnTo>
                    <a:pt x="9176" y="19107"/>
                  </a:lnTo>
                  <a:lnTo>
                    <a:pt x="10336" y="19274"/>
                  </a:lnTo>
                  <a:lnTo>
                    <a:pt x="10804" y="18935"/>
                  </a:lnTo>
                  <a:lnTo>
                    <a:pt x="12889" y="21440"/>
                  </a:lnTo>
                  <a:lnTo>
                    <a:pt x="13005" y="21440"/>
                  </a:lnTo>
                  <a:cubicBezTo>
                    <a:pt x="13083" y="21321"/>
                    <a:pt x="13163" y="21216"/>
                    <a:pt x="13241" y="21108"/>
                  </a:cubicBezTo>
                  <a:lnTo>
                    <a:pt x="14738" y="21108"/>
                  </a:lnTo>
                  <a:cubicBezTo>
                    <a:pt x="14824" y="21272"/>
                    <a:pt x="14906" y="21440"/>
                    <a:pt x="14982" y="21600"/>
                  </a:cubicBezTo>
                  <a:lnTo>
                    <a:pt x="16256" y="20930"/>
                  </a:lnTo>
                  <a:lnTo>
                    <a:pt x="17414" y="20930"/>
                  </a:lnTo>
                  <a:lnTo>
                    <a:pt x="18226" y="20267"/>
                  </a:lnTo>
                  <a:lnTo>
                    <a:pt x="19161" y="18935"/>
                  </a:lnTo>
                  <a:lnTo>
                    <a:pt x="21600" y="18935"/>
                  </a:lnTo>
                  <a:lnTo>
                    <a:pt x="21600" y="17114"/>
                  </a:lnTo>
                  <a:lnTo>
                    <a:pt x="20323" y="16276"/>
                  </a:lnTo>
                  <a:cubicBezTo>
                    <a:pt x="20086" y="15390"/>
                    <a:pt x="19857" y="14496"/>
                    <a:pt x="19619" y="13610"/>
                  </a:cubicBezTo>
                  <a:lnTo>
                    <a:pt x="18695" y="12610"/>
                  </a:lnTo>
                  <a:lnTo>
                    <a:pt x="18112" y="11275"/>
                  </a:lnTo>
                  <a:lnTo>
                    <a:pt x="16604" y="10288"/>
                  </a:lnTo>
                  <a:cubicBezTo>
                    <a:pt x="16718" y="10165"/>
                    <a:pt x="16835" y="10059"/>
                    <a:pt x="16952" y="9951"/>
                  </a:cubicBezTo>
                  <a:lnTo>
                    <a:pt x="16952" y="9111"/>
                  </a:lnTo>
                  <a:lnTo>
                    <a:pt x="18001" y="9111"/>
                  </a:lnTo>
                  <a:lnTo>
                    <a:pt x="18574" y="8450"/>
                  </a:lnTo>
                  <a:cubicBezTo>
                    <a:pt x="18619" y="6843"/>
                    <a:pt x="18662" y="5236"/>
                    <a:pt x="18695" y="3627"/>
                  </a:cubicBezTo>
                  <a:cubicBezTo>
                    <a:pt x="18734" y="3681"/>
                    <a:pt x="18770" y="3728"/>
                    <a:pt x="18807" y="3791"/>
                  </a:cubicBezTo>
                  <a:cubicBezTo>
                    <a:pt x="18917" y="3454"/>
                    <a:pt x="18280" y="4428"/>
                    <a:pt x="18397" y="4093"/>
                  </a:cubicBezTo>
                  <a:cubicBezTo>
                    <a:pt x="18341" y="4305"/>
                    <a:pt x="18289" y="4532"/>
                    <a:pt x="18230" y="4748"/>
                  </a:cubicBezTo>
                  <a:cubicBezTo>
                    <a:pt x="18347" y="4141"/>
                    <a:pt x="17086" y="4078"/>
                    <a:pt x="17196" y="3462"/>
                  </a:cubicBezTo>
                  <a:cubicBezTo>
                    <a:pt x="17135" y="2307"/>
                    <a:pt x="17070" y="1151"/>
                    <a:pt x="17008" y="0"/>
                  </a:cubicBezTo>
                  <a:lnTo>
                    <a:pt x="16282" y="683"/>
                  </a:lnTo>
                  <a:cubicBezTo>
                    <a:pt x="16086" y="1069"/>
                    <a:pt x="16336" y="1512"/>
                    <a:pt x="16213" y="1912"/>
                  </a:cubicBezTo>
                  <a:cubicBezTo>
                    <a:pt x="16131" y="2242"/>
                    <a:pt x="15975" y="2583"/>
                    <a:pt x="15878" y="2802"/>
                  </a:cubicBezTo>
                  <a:cubicBezTo>
                    <a:pt x="15781" y="3020"/>
                    <a:pt x="15774" y="2955"/>
                    <a:pt x="15632" y="3216"/>
                  </a:cubicBezTo>
                  <a:lnTo>
                    <a:pt x="15023" y="4363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>
                <a:defRPr sz="3200"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6574647" y="3128199"/>
              <a:ext cx="554871" cy="5945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1" extrusionOk="0">
                  <a:moveTo>
                    <a:pt x="2776" y="5599"/>
                  </a:moveTo>
                  <a:lnTo>
                    <a:pt x="2776" y="11288"/>
                  </a:lnTo>
                  <a:lnTo>
                    <a:pt x="1389" y="11578"/>
                  </a:lnTo>
                  <a:cubicBezTo>
                    <a:pt x="1302" y="11830"/>
                    <a:pt x="1214" y="12081"/>
                    <a:pt x="1128" y="12334"/>
                  </a:cubicBezTo>
                  <a:lnTo>
                    <a:pt x="521" y="13284"/>
                  </a:lnTo>
                  <a:lnTo>
                    <a:pt x="521" y="14049"/>
                  </a:lnTo>
                  <a:lnTo>
                    <a:pt x="259" y="14232"/>
                  </a:lnTo>
                  <a:lnTo>
                    <a:pt x="259" y="14895"/>
                  </a:lnTo>
                  <a:lnTo>
                    <a:pt x="0" y="15472"/>
                  </a:lnTo>
                  <a:lnTo>
                    <a:pt x="0" y="15941"/>
                  </a:lnTo>
                  <a:lnTo>
                    <a:pt x="521" y="15848"/>
                  </a:lnTo>
                  <a:cubicBezTo>
                    <a:pt x="549" y="16133"/>
                    <a:pt x="579" y="16416"/>
                    <a:pt x="607" y="16697"/>
                  </a:cubicBezTo>
                  <a:lnTo>
                    <a:pt x="1300" y="18224"/>
                  </a:lnTo>
                  <a:lnTo>
                    <a:pt x="1300" y="18315"/>
                  </a:lnTo>
                  <a:lnTo>
                    <a:pt x="1041" y="18408"/>
                  </a:lnTo>
                  <a:lnTo>
                    <a:pt x="2082" y="19926"/>
                  </a:lnTo>
                  <a:cubicBezTo>
                    <a:pt x="2110" y="20086"/>
                    <a:pt x="2141" y="20244"/>
                    <a:pt x="2169" y="20403"/>
                  </a:cubicBezTo>
                  <a:cubicBezTo>
                    <a:pt x="2141" y="20846"/>
                    <a:pt x="2573" y="20740"/>
                    <a:pt x="2544" y="21187"/>
                  </a:cubicBezTo>
                  <a:cubicBezTo>
                    <a:pt x="2603" y="21250"/>
                    <a:pt x="2873" y="20688"/>
                    <a:pt x="2931" y="20751"/>
                  </a:cubicBezTo>
                  <a:cubicBezTo>
                    <a:pt x="3221" y="20587"/>
                    <a:pt x="3296" y="20868"/>
                    <a:pt x="3568" y="20617"/>
                  </a:cubicBezTo>
                  <a:lnTo>
                    <a:pt x="4214" y="20496"/>
                  </a:lnTo>
                  <a:cubicBezTo>
                    <a:pt x="4242" y="20717"/>
                    <a:pt x="4346" y="19693"/>
                    <a:pt x="4374" y="19913"/>
                  </a:cubicBezTo>
                  <a:lnTo>
                    <a:pt x="5050" y="19723"/>
                  </a:lnTo>
                  <a:cubicBezTo>
                    <a:pt x="5361" y="19900"/>
                    <a:pt x="5411" y="20442"/>
                    <a:pt x="5709" y="20652"/>
                  </a:cubicBezTo>
                  <a:cubicBezTo>
                    <a:pt x="5934" y="20831"/>
                    <a:pt x="6242" y="21002"/>
                    <a:pt x="6430" y="21056"/>
                  </a:cubicBezTo>
                  <a:cubicBezTo>
                    <a:pt x="6618" y="21114"/>
                    <a:pt x="6633" y="20976"/>
                    <a:pt x="6841" y="20984"/>
                  </a:cubicBezTo>
                  <a:lnTo>
                    <a:pt x="8197" y="21324"/>
                  </a:lnTo>
                  <a:cubicBezTo>
                    <a:pt x="8314" y="21228"/>
                    <a:pt x="8854" y="21600"/>
                    <a:pt x="8970" y="21505"/>
                  </a:cubicBezTo>
                  <a:cubicBezTo>
                    <a:pt x="9260" y="21455"/>
                    <a:pt x="9895" y="21209"/>
                    <a:pt x="10113" y="21021"/>
                  </a:cubicBezTo>
                  <a:cubicBezTo>
                    <a:pt x="10381" y="20771"/>
                    <a:pt x="10590" y="20194"/>
                    <a:pt x="10763" y="20064"/>
                  </a:cubicBezTo>
                  <a:cubicBezTo>
                    <a:pt x="11029" y="19986"/>
                    <a:pt x="11290" y="20393"/>
                    <a:pt x="11528" y="20546"/>
                  </a:cubicBezTo>
                  <a:cubicBezTo>
                    <a:pt x="11534" y="20246"/>
                    <a:pt x="11863" y="20889"/>
                    <a:pt x="12018" y="20911"/>
                  </a:cubicBezTo>
                  <a:lnTo>
                    <a:pt x="12459" y="20676"/>
                  </a:lnTo>
                  <a:lnTo>
                    <a:pt x="12815" y="20457"/>
                  </a:lnTo>
                  <a:lnTo>
                    <a:pt x="13152" y="19969"/>
                  </a:lnTo>
                  <a:lnTo>
                    <a:pt x="13552" y="19310"/>
                  </a:lnTo>
                  <a:cubicBezTo>
                    <a:pt x="13634" y="19202"/>
                    <a:pt x="13718" y="19101"/>
                    <a:pt x="13800" y="19002"/>
                  </a:cubicBezTo>
                  <a:lnTo>
                    <a:pt x="14092" y="18878"/>
                  </a:lnTo>
                  <a:cubicBezTo>
                    <a:pt x="14096" y="18749"/>
                    <a:pt x="14103" y="18619"/>
                    <a:pt x="14107" y="18490"/>
                  </a:cubicBezTo>
                  <a:cubicBezTo>
                    <a:pt x="14029" y="18202"/>
                    <a:pt x="14273" y="18332"/>
                    <a:pt x="14196" y="18040"/>
                  </a:cubicBezTo>
                  <a:cubicBezTo>
                    <a:pt x="14217" y="17902"/>
                    <a:pt x="14239" y="17768"/>
                    <a:pt x="14260" y="17630"/>
                  </a:cubicBezTo>
                  <a:lnTo>
                    <a:pt x="14807" y="17099"/>
                  </a:lnTo>
                  <a:cubicBezTo>
                    <a:pt x="14887" y="17386"/>
                    <a:pt x="14787" y="18773"/>
                    <a:pt x="14889" y="19157"/>
                  </a:cubicBezTo>
                  <a:cubicBezTo>
                    <a:pt x="15094" y="19639"/>
                    <a:pt x="15569" y="19889"/>
                    <a:pt x="15785" y="19874"/>
                  </a:cubicBezTo>
                  <a:cubicBezTo>
                    <a:pt x="15813" y="18952"/>
                    <a:pt x="16021" y="20181"/>
                    <a:pt x="16049" y="19261"/>
                  </a:cubicBezTo>
                  <a:cubicBezTo>
                    <a:pt x="16077" y="19300"/>
                    <a:pt x="16107" y="19326"/>
                    <a:pt x="16135" y="19354"/>
                  </a:cubicBezTo>
                  <a:lnTo>
                    <a:pt x="16394" y="18788"/>
                  </a:lnTo>
                  <a:lnTo>
                    <a:pt x="16915" y="18505"/>
                  </a:lnTo>
                  <a:cubicBezTo>
                    <a:pt x="17001" y="18155"/>
                    <a:pt x="17090" y="17805"/>
                    <a:pt x="17176" y="17459"/>
                  </a:cubicBezTo>
                  <a:lnTo>
                    <a:pt x="17956" y="16228"/>
                  </a:lnTo>
                  <a:lnTo>
                    <a:pt x="18563" y="15656"/>
                  </a:lnTo>
                  <a:lnTo>
                    <a:pt x="18997" y="14049"/>
                  </a:lnTo>
                  <a:lnTo>
                    <a:pt x="18997" y="13668"/>
                  </a:lnTo>
                  <a:cubicBezTo>
                    <a:pt x="18969" y="13353"/>
                    <a:pt x="18939" y="13031"/>
                    <a:pt x="18911" y="12718"/>
                  </a:cubicBezTo>
                  <a:lnTo>
                    <a:pt x="19779" y="9299"/>
                  </a:lnTo>
                  <a:lnTo>
                    <a:pt x="20038" y="9299"/>
                  </a:lnTo>
                  <a:cubicBezTo>
                    <a:pt x="20155" y="9208"/>
                    <a:pt x="20269" y="9107"/>
                    <a:pt x="20386" y="9016"/>
                  </a:cubicBezTo>
                  <a:lnTo>
                    <a:pt x="21427" y="8541"/>
                  </a:lnTo>
                  <a:cubicBezTo>
                    <a:pt x="21486" y="8288"/>
                    <a:pt x="21542" y="8040"/>
                    <a:pt x="21600" y="7780"/>
                  </a:cubicBezTo>
                  <a:cubicBezTo>
                    <a:pt x="21572" y="7718"/>
                    <a:pt x="21542" y="7657"/>
                    <a:pt x="21514" y="7590"/>
                  </a:cubicBezTo>
                  <a:lnTo>
                    <a:pt x="21166" y="7590"/>
                  </a:lnTo>
                  <a:lnTo>
                    <a:pt x="20907" y="7117"/>
                  </a:lnTo>
                  <a:lnTo>
                    <a:pt x="20386" y="6931"/>
                  </a:lnTo>
                  <a:cubicBezTo>
                    <a:pt x="20300" y="6800"/>
                    <a:pt x="20211" y="6677"/>
                    <a:pt x="20125" y="6551"/>
                  </a:cubicBezTo>
                  <a:cubicBezTo>
                    <a:pt x="20066" y="6076"/>
                    <a:pt x="20010" y="5599"/>
                    <a:pt x="19952" y="5128"/>
                  </a:cubicBezTo>
                  <a:lnTo>
                    <a:pt x="19952" y="3130"/>
                  </a:lnTo>
                  <a:lnTo>
                    <a:pt x="19518" y="2471"/>
                  </a:lnTo>
                  <a:cubicBezTo>
                    <a:pt x="19490" y="2246"/>
                    <a:pt x="19459" y="2022"/>
                    <a:pt x="19431" y="1804"/>
                  </a:cubicBezTo>
                  <a:lnTo>
                    <a:pt x="18738" y="855"/>
                  </a:lnTo>
                  <a:lnTo>
                    <a:pt x="18131" y="480"/>
                  </a:lnTo>
                  <a:lnTo>
                    <a:pt x="17783" y="0"/>
                  </a:lnTo>
                  <a:lnTo>
                    <a:pt x="17263" y="480"/>
                  </a:lnTo>
                  <a:lnTo>
                    <a:pt x="16915" y="380"/>
                  </a:lnTo>
                  <a:lnTo>
                    <a:pt x="16656" y="1229"/>
                  </a:lnTo>
                  <a:lnTo>
                    <a:pt x="15962" y="1426"/>
                  </a:lnTo>
                  <a:cubicBezTo>
                    <a:pt x="15904" y="1646"/>
                    <a:pt x="15846" y="1864"/>
                    <a:pt x="15787" y="2084"/>
                  </a:cubicBezTo>
                  <a:lnTo>
                    <a:pt x="15180" y="2084"/>
                  </a:lnTo>
                  <a:lnTo>
                    <a:pt x="14660" y="1804"/>
                  </a:lnTo>
                  <a:lnTo>
                    <a:pt x="12405" y="1804"/>
                  </a:lnTo>
                  <a:cubicBezTo>
                    <a:pt x="12433" y="1678"/>
                    <a:pt x="12463" y="1551"/>
                    <a:pt x="12491" y="1426"/>
                  </a:cubicBezTo>
                  <a:lnTo>
                    <a:pt x="12318" y="1426"/>
                  </a:lnTo>
                  <a:cubicBezTo>
                    <a:pt x="12290" y="1551"/>
                    <a:pt x="12260" y="1678"/>
                    <a:pt x="12232" y="1804"/>
                  </a:cubicBezTo>
                  <a:lnTo>
                    <a:pt x="4078" y="1804"/>
                  </a:lnTo>
                  <a:lnTo>
                    <a:pt x="4078" y="4841"/>
                  </a:lnTo>
                  <a:lnTo>
                    <a:pt x="2776" y="4841"/>
                  </a:lnTo>
                  <a:lnTo>
                    <a:pt x="2776" y="559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>
                <a:defRPr sz="3200"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7845465" y="2476943"/>
              <a:ext cx="466734" cy="399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6" y="7043"/>
                  </a:moveTo>
                  <a:lnTo>
                    <a:pt x="1206" y="7513"/>
                  </a:lnTo>
                  <a:lnTo>
                    <a:pt x="2411" y="7513"/>
                  </a:lnTo>
                  <a:lnTo>
                    <a:pt x="2411" y="7983"/>
                  </a:lnTo>
                  <a:lnTo>
                    <a:pt x="3215" y="7983"/>
                  </a:lnTo>
                  <a:lnTo>
                    <a:pt x="3215" y="7513"/>
                  </a:lnTo>
                  <a:lnTo>
                    <a:pt x="3617" y="7513"/>
                  </a:lnTo>
                  <a:lnTo>
                    <a:pt x="4019" y="7043"/>
                  </a:lnTo>
                  <a:lnTo>
                    <a:pt x="3617" y="7043"/>
                  </a:lnTo>
                  <a:lnTo>
                    <a:pt x="4019" y="7043"/>
                  </a:lnTo>
                  <a:lnTo>
                    <a:pt x="4019" y="6574"/>
                  </a:lnTo>
                  <a:lnTo>
                    <a:pt x="3617" y="6574"/>
                  </a:lnTo>
                  <a:lnTo>
                    <a:pt x="4019" y="6574"/>
                  </a:lnTo>
                  <a:lnTo>
                    <a:pt x="4420" y="6104"/>
                  </a:lnTo>
                  <a:lnTo>
                    <a:pt x="5224" y="6104"/>
                  </a:lnTo>
                  <a:lnTo>
                    <a:pt x="5224" y="5635"/>
                  </a:lnTo>
                  <a:lnTo>
                    <a:pt x="6028" y="5635"/>
                  </a:lnTo>
                  <a:lnTo>
                    <a:pt x="6028" y="4226"/>
                  </a:lnTo>
                  <a:lnTo>
                    <a:pt x="6430" y="4226"/>
                  </a:lnTo>
                  <a:lnTo>
                    <a:pt x="6430" y="3287"/>
                  </a:lnTo>
                  <a:lnTo>
                    <a:pt x="7635" y="3287"/>
                  </a:lnTo>
                  <a:lnTo>
                    <a:pt x="7635" y="2348"/>
                  </a:lnTo>
                  <a:lnTo>
                    <a:pt x="8037" y="2348"/>
                  </a:lnTo>
                  <a:lnTo>
                    <a:pt x="8037" y="2817"/>
                  </a:lnTo>
                  <a:lnTo>
                    <a:pt x="10047" y="2817"/>
                  </a:lnTo>
                  <a:lnTo>
                    <a:pt x="10047" y="3287"/>
                  </a:lnTo>
                  <a:lnTo>
                    <a:pt x="10448" y="3287"/>
                  </a:lnTo>
                  <a:lnTo>
                    <a:pt x="10448" y="2817"/>
                  </a:lnTo>
                  <a:lnTo>
                    <a:pt x="11252" y="3757"/>
                  </a:lnTo>
                  <a:lnTo>
                    <a:pt x="11654" y="3757"/>
                  </a:lnTo>
                  <a:lnTo>
                    <a:pt x="11654" y="3287"/>
                  </a:lnTo>
                  <a:lnTo>
                    <a:pt x="12056" y="3287"/>
                  </a:lnTo>
                  <a:lnTo>
                    <a:pt x="12458" y="2817"/>
                  </a:lnTo>
                  <a:lnTo>
                    <a:pt x="12860" y="2817"/>
                  </a:lnTo>
                  <a:lnTo>
                    <a:pt x="12860" y="3287"/>
                  </a:lnTo>
                  <a:lnTo>
                    <a:pt x="13261" y="3287"/>
                  </a:lnTo>
                  <a:lnTo>
                    <a:pt x="13261" y="2817"/>
                  </a:lnTo>
                  <a:lnTo>
                    <a:pt x="13663" y="2348"/>
                  </a:lnTo>
                  <a:lnTo>
                    <a:pt x="14869" y="2348"/>
                  </a:lnTo>
                  <a:lnTo>
                    <a:pt x="14869" y="1878"/>
                  </a:lnTo>
                  <a:lnTo>
                    <a:pt x="14467" y="1878"/>
                  </a:lnTo>
                  <a:lnTo>
                    <a:pt x="14467" y="1409"/>
                  </a:lnTo>
                  <a:lnTo>
                    <a:pt x="14869" y="1409"/>
                  </a:lnTo>
                  <a:lnTo>
                    <a:pt x="15271" y="939"/>
                  </a:lnTo>
                  <a:lnTo>
                    <a:pt x="15271" y="470"/>
                  </a:lnTo>
                  <a:lnTo>
                    <a:pt x="15673" y="0"/>
                  </a:lnTo>
                  <a:lnTo>
                    <a:pt x="16074" y="470"/>
                  </a:lnTo>
                  <a:lnTo>
                    <a:pt x="16476" y="470"/>
                  </a:lnTo>
                  <a:lnTo>
                    <a:pt x="16476" y="939"/>
                  </a:lnTo>
                  <a:lnTo>
                    <a:pt x="16074" y="1409"/>
                  </a:lnTo>
                  <a:lnTo>
                    <a:pt x="16878" y="1409"/>
                  </a:lnTo>
                  <a:lnTo>
                    <a:pt x="16878" y="1878"/>
                  </a:lnTo>
                  <a:lnTo>
                    <a:pt x="16476" y="1878"/>
                  </a:lnTo>
                  <a:lnTo>
                    <a:pt x="16476" y="3757"/>
                  </a:lnTo>
                  <a:lnTo>
                    <a:pt x="16878" y="4226"/>
                  </a:lnTo>
                  <a:lnTo>
                    <a:pt x="16878" y="4696"/>
                  </a:lnTo>
                  <a:lnTo>
                    <a:pt x="17682" y="3757"/>
                  </a:lnTo>
                  <a:lnTo>
                    <a:pt x="18486" y="3757"/>
                  </a:lnTo>
                  <a:lnTo>
                    <a:pt x="18486" y="3287"/>
                  </a:lnTo>
                  <a:lnTo>
                    <a:pt x="18887" y="3287"/>
                  </a:lnTo>
                  <a:lnTo>
                    <a:pt x="18887" y="2817"/>
                  </a:lnTo>
                  <a:lnTo>
                    <a:pt x="19289" y="2817"/>
                  </a:lnTo>
                  <a:lnTo>
                    <a:pt x="19691" y="2348"/>
                  </a:lnTo>
                  <a:lnTo>
                    <a:pt x="19691" y="2817"/>
                  </a:lnTo>
                  <a:lnTo>
                    <a:pt x="20093" y="2817"/>
                  </a:lnTo>
                  <a:lnTo>
                    <a:pt x="19691" y="2817"/>
                  </a:lnTo>
                  <a:lnTo>
                    <a:pt x="19691" y="3287"/>
                  </a:lnTo>
                  <a:lnTo>
                    <a:pt x="20093" y="3287"/>
                  </a:lnTo>
                  <a:lnTo>
                    <a:pt x="20495" y="2817"/>
                  </a:lnTo>
                  <a:lnTo>
                    <a:pt x="21600" y="2817"/>
                  </a:lnTo>
                  <a:lnTo>
                    <a:pt x="21600" y="3287"/>
                  </a:lnTo>
                  <a:lnTo>
                    <a:pt x="21600" y="2817"/>
                  </a:lnTo>
                  <a:lnTo>
                    <a:pt x="21299" y="3287"/>
                  </a:lnTo>
                  <a:lnTo>
                    <a:pt x="20897" y="3287"/>
                  </a:lnTo>
                  <a:lnTo>
                    <a:pt x="21299" y="3757"/>
                  </a:lnTo>
                  <a:lnTo>
                    <a:pt x="20897" y="3757"/>
                  </a:lnTo>
                  <a:lnTo>
                    <a:pt x="20495" y="4226"/>
                  </a:lnTo>
                  <a:lnTo>
                    <a:pt x="20093" y="3757"/>
                  </a:lnTo>
                  <a:lnTo>
                    <a:pt x="19289" y="3757"/>
                  </a:lnTo>
                  <a:lnTo>
                    <a:pt x="18887" y="4226"/>
                  </a:lnTo>
                  <a:lnTo>
                    <a:pt x="17682" y="4226"/>
                  </a:lnTo>
                  <a:lnTo>
                    <a:pt x="17682" y="4696"/>
                  </a:lnTo>
                  <a:lnTo>
                    <a:pt x="17280" y="4696"/>
                  </a:lnTo>
                  <a:lnTo>
                    <a:pt x="16476" y="5635"/>
                  </a:lnTo>
                  <a:lnTo>
                    <a:pt x="16074" y="5635"/>
                  </a:lnTo>
                  <a:lnTo>
                    <a:pt x="16074" y="6104"/>
                  </a:lnTo>
                  <a:lnTo>
                    <a:pt x="16476" y="6104"/>
                  </a:lnTo>
                  <a:lnTo>
                    <a:pt x="16476" y="6574"/>
                  </a:lnTo>
                  <a:lnTo>
                    <a:pt x="16878" y="6574"/>
                  </a:lnTo>
                  <a:lnTo>
                    <a:pt x="16476" y="7043"/>
                  </a:lnTo>
                  <a:lnTo>
                    <a:pt x="16878" y="7043"/>
                  </a:lnTo>
                  <a:lnTo>
                    <a:pt x="16878" y="7983"/>
                  </a:lnTo>
                  <a:lnTo>
                    <a:pt x="16476" y="8452"/>
                  </a:lnTo>
                  <a:lnTo>
                    <a:pt x="16476" y="8922"/>
                  </a:lnTo>
                  <a:lnTo>
                    <a:pt x="16074" y="8922"/>
                  </a:lnTo>
                  <a:lnTo>
                    <a:pt x="16074" y="9391"/>
                  </a:lnTo>
                  <a:lnTo>
                    <a:pt x="15673" y="9391"/>
                  </a:lnTo>
                  <a:lnTo>
                    <a:pt x="15673" y="9861"/>
                  </a:lnTo>
                  <a:lnTo>
                    <a:pt x="16074" y="9861"/>
                  </a:lnTo>
                  <a:lnTo>
                    <a:pt x="16074" y="10800"/>
                  </a:lnTo>
                  <a:lnTo>
                    <a:pt x="14065" y="10800"/>
                  </a:lnTo>
                  <a:lnTo>
                    <a:pt x="14065" y="11270"/>
                  </a:lnTo>
                  <a:lnTo>
                    <a:pt x="14467" y="11270"/>
                  </a:lnTo>
                  <a:lnTo>
                    <a:pt x="14467" y="12209"/>
                  </a:lnTo>
                  <a:lnTo>
                    <a:pt x="14869" y="12209"/>
                  </a:lnTo>
                  <a:lnTo>
                    <a:pt x="14869" y="12678"/>
                  </a:lnTo>
                  <a:lnTo>
                    <a:pt x="14467" y="12678"/>
                  </a:lnTo>
                  <a:lnTo>
                    <a:pt x="14065" y="13148"/>
                  </a:lnTo>
                  <a:lnTo>
                    <a:pt x="13663" y="13148"/>
                  </a:lnTo>
                  <a:lnTo>
                    <a:pt x="13663" y="13617"/>
                  </a:lnTo>
                  <a:lnTo>
                    <a:pt x="13261" y="13617"/>
                  </a:lnTo>
                  <a:lnTo>
                    <a:pt x="13663" y="13617"/>
                  </a:lnTo>
                  <a:lnTo>
                    <a:pt x="13663" y="14087"/>
                  </a:lnTo>
                  <a:lnTo>
                    <a:pt x="13261" y="14087"/>
                  </a:lnTo>
                  <a:lnTo>
                    <a:pt x="13261" y="15965"/>
                  </a:lnTo>
                  <a:lnTo>
                    <a:pt x="12860" y="15965"/>
                  </a:lnTo>
                  <a:lnTo>
                    <a:pt x="12860" y="16435"/>
                  </a:lnTo>
                  <a:lnTo>
                    <a:pt x="12458" y="16435"/>
                  </a:lnTo>
                  <a:lnTo>
                    <a:pt x="12458" y="15965"/>
                  </a:lnTo>
                  <a:lnTo>
                    <a:pt x="11654" y="15965"/>
                  </a:lnTo>
                  <a:lnTo>
                    <a:pt x="11252" y="16435"/>
                  </a:lnTo>
                  <a:lnTo>
                    <a:pt x="10448" y="16435"/>
                  </a:lnTo>
                  <a:lnTo>
                    <a:pt x="10850" y="16904"/>
                  </a:lnTo>
                  <a:lnTo>
                    <a:pt x="10850" y="17374"/>
                  </a:lnTo>
                  <a:lnTo>
                    <a:pt x="9645" y="17374"/>
                  </a:lnTo>
                  <a:lnTo>
                    <a:pt x="9645" y="16904"/>
                  </a:lnTo>
                  <a:lnTo>
                    <a:pt x="9645" y="17374"/>
                  </a:lnTo>
                  <a:lnTo>
                    <a:pt x="9243" y="17374"/>
                  </a:lnTo>
                  <a:lnTo>
                    <a:pt x="9243" y="17843"/>
                  </a:lnTo>
                  <a:lnTo>
                    <a:pt x="8841" y="17843"/>
                  </a:lnTo>
                  <a:lnTo>
                    <a:pt x="8841" y="19722"/>
                  </a:lnTo>
                  <a:lnTo>
                    <a:pt x="8439" y="19722"/>
                  </a:lnTo>
                  <a:lnTo>
                    <a:pt x="8439" y="20191"/>
                  </a:lnTo>
                  <a:lnTo>
                    <a:pt x="8841" y="20191"/>
                  </a:lnTo>
                  <a:lnTo>
                    <a:pt x="8439" y="20661"/>
                  </a:lnTo>
                  <a:lnTo>
                    <a:pt x="7635" y="20661"/>
                  </a:lnTo>
                  <a:lnTo>
                    <a:pt x="7233" y="21130"/>
                  </a:lnTo>
                  <a:lnTo>
                    <a:pt x="5626" y="21130"/>
                  </a:lnTo>
                  <a:lnTo>
                    <a:pt x="5224" y="21600"/>
                  </a:lnTo>
                  <a:lnTo>
                    <a:pt x="4822" y="21130"/>
                  </a:lnTo>
                  <a:lnTo>
                    <a:pt x="4019" y="21130"/>
                  </a:lnTo>
                  <a:lnTo>
                    <a:pt x="2813" y="21600"/>
                  </a:lnTo>
                  <a:lnTo>
                    <a:pt x="2411" y="21130"/>
                  </a:lnTo>
                  <a:lnTo>
                    <a:pt x="1607" y="21130"/>
                  </a:lnTo>
                  <a:lnTo>
                    <a:pt x="804" y="20661"/>
                  </a:lnTo>
                  <a:lnTo>
                    <a:pt x="402" y="20661"/>
                  </a:lnTo>
                  <a:lnTo>
                    <a:pt x="402" y="20191"/>
                  </a:lnTo>
                  <a:lnTo>
                    <a:pt x="804" y="20191"/>
                  </a:lnTo>
                  <a:lnTo>
                    <a:pt x="804" y="19722"/>
                  </a:lnTo>
                  <a:lnTo>
                    <a:pt x="1206" y="19252"/>
                  </a:lnTo>
                  <a:lnTo>
                    <a:pt x="1607" y="18313"/>
                  </a:lnTo>
                  <a:lnTo>
                    <a:pt x="2009" y="17843"/>
                  </a:lnTo>
                  <a:lnTo>
                    <a:pt x="2009" y="17374"/>
                  </a:lnTo>
                  <a:lnTo>
                    <a:pt x="1607" y="17374"/>
                  </a:lnTo>
                  <a:lnTo>
                    <a:pt x="1607" y="16904"/>
                  </a:lnTo>
                  <a:lnTo>
                    <a:pt x="804" y="16904"/>
                  </a:lnTo>
                  <a:lnTo>
                    <a:pt x="402" y="16435"/>
                  </a:lnTo>
                  <a:lnTo>
                    <a:pt x="402" y="14557"/>
                  </a:lnTo>
                  <a:lnTo>
                    <a:pt x="0" y="14087"/>
                  </a:lnTo>
                  <a:lnTo>
                    <a:pt x="0" y="12209"/>
                  </a:lnTo>
                  <a:lnTo>
                    <a:pt x="402" y="12209"/>
                  </a:lnTo>
                  <a:lnTo>
                    <a:pt x="402" y="11739"/>
                  </a:lnTo>
                  <a:lnTo>
                    <a:pt x="0" y="11739"/>
                  </a:lnTo>
                  <a:lnTo>
                    <a:pt x="0" y="9861"/>
                  </a:lnTo>
                  <a:lnTo>
                    <a:pt x="402" y="9861"/>
                  </a:lnTo>
                  <a:lnTo>
                    <a:pt x="0" y="9391"/>
                  </a:lnTo>
                  <a:lnTo>
                    <a:pt x="402" y="9391"/>
                  </a:lnTo>
                  <a:lnTo>
                    <a:pt x="804" y="8922"/>
                  </a:lnTo>
                  <a:lnTo>
                    <a:pt x="804" y="7513"/>
                  </a:lnTo>
                  <a:lnTo>
                    <a:pt x="1206" y="7043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7283213" y="2355376"/>
              <a:ext cx="104202" cy="104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8000" y="21600"/>
                  </a:lnTo>
                  <a:lnTo>
                    <a:pt x="16200" y="19800"/>
                  </a:lnTo>
                  <a:lnTo>
                    <a:pt x="18000" y="18000"/>
                  </a:lnTo>
                  <a:lnTo>
                    <a:pt x="16200" y="18000"/>
                  </a:lnTo>
                  <a:lnTo>
                    <a:pt x="16200" y="16200"/>
                  </a:lnTo>
                  <a:lnTo>
                    <a:pt x="12600" y="16200"/>
                  </a:lnTo>
                  <a:lnTo>
                    <a:pt x="12600" y="14400"/>
                  </a:lnTo>
                  <a:lnTo>
                    <a:pt x="9000" y="14400"/>
                  </a:lnTo>
                  <a:lnTo>
                    <a:pt x="5400" y="10800"/>
                  </a:lnTo>
                  <a:lnTo>
                    <a:pt x="1800" y="10800"/>
                  </a:lnTo>
                  <a:lnTo>
                    <a:pt x="1800" y="9000"/>
                  </a:lnTo>
                  <a:lnTo>
                    <a:pt x="0" y="9000"/>
                  </a:lnTo>
                  <a:lnTo>
                    <a:pt x="0" y="7200"/>
                  </a:lnTo>
                  <a:lnTo>
                    <a:pt x="1800" y="7200"/>
                  </a:lnTo>
                  <a:lnTo>
                    <a:pt x="1800" y="3600"/>
                  </a:lnTo>
                  <a:lnTo>
                    <a:pt x="0" y="1800"/>
                  </a:lnTo>
                  <a:lnTo>
                    <a:pt x="1800" y="1800"/>
                  </a:lnTo>
                  <a:lnTo>
                    <a:pt x="1800" y="0"/>
                  </a:lnTo>
                  <a:lnTo>
                    <a:pt x="12600" y="0"/>
                  </a:lnTo>
                  <a:lnTo>
                    <a:pt x="12600" y="1800"/>
                  </a:lnTo>
                  <a:lnTo>
                    <a:pt x="10800" y="1800"/>
                  </a:lnTo>
                  <a:lnTo>
                    <a:pt x="12600" y="1800"/>
                  </a:lnTo>
                  <a:lnTo>
                    <a:pt x="14400" y="3600"/>
                  </a:lnTo>
                  <a:lnTo>
                    <a:pt x="14400" y="5400"/>
                  </a:lnTo>
                  <a:lnTo>
                    <a:pt x="12600" y="5400"/>
                  </a:lnTo>
                  <a:lnTo>
                    <a:pt x="16200" y="9000"/>
                  </a:lnTo>
                  <a:lnTo>
                    <a:pt x="18000" y="9000"/>
                  </a:lnTo>
                  <a:lnTo>
                    <a:pt x="16200" y="10800"/>
                  </a:lnTo>
                  <a:lnTo>
                    <a:pt x="14400" y="10800"/>
                  </a:lnTo>
                  <a:lnTo>
                    <a:pt x="14400" y="12600"/>
                  </a:lnTo>
                  <a:lnTo>
                    <a:pt x="16200" y="12600"/>
                  </a:lnTo>
                  <a:lnTo>
                    <a:pt x="16200" y="14400"/>
                  </a:lnTo>
                  <a:lnTo>
                    <a:pt x="18000" y="14400"/>
                  </a:lnTo>
                  <a:lnTo>
                    <a:pt x="18000" y="16200"/>
                  </a:lnTo>
                  <a:lnTo>
                    <a:pt x="19800" y="14400"/>
                  </a:lnTo>
                  <a:lnTo>
                    <a:pt x="21600" y="16200"/>
                  </a:lnTo>
                  <a:lnTo>
                    <a:pt x="19800" y="16200"/>
                  </a:lnTo>
                  <a:lnTo>
                    <a:pt x="19800" y="18000"/>
                  </a:lnTo>
                  <a:lnTo>
                    <a:pt x="21600" y="18000"/>
                  </a:lnTo>
                  <a:lnTo>
                    <a:pt x="21600" y="19800"/>
                  </a:lnTo>
                  <a:lnTo>
                    <a:pt x="19800" y="19800"/>
                  </a:lnTo>
                  <a:lnTo>
                    <a:pt x="19800" y="18000"/>
                  </a:lnTo>
                  <a:lnTo>
                    <a:pt x="19800" y="19800"/>
                  </a:lnTo>
                  <a:lnTo>
                    <a:pt x="21600" y="19800"/>
                  </a:lnTo>
                  <a:lnTo>
                    <a:pt x="19800" y="21600"/>
                  </a:lnTo>
                  <a:lnTo>
                    <a:pt x="21600" y="2160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7326630" y="2288080"/>
              <a:ext cx="223598" cy="197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71" y="19701"/>
                  </a:moveTo>
                  <a:lnTo>
                    <a:pt x="20132" y="20651"/>
                  </a:lnTo>
                  <a:lnTo>
                    <a:pt x="18454" y="20651"/>
                  </a:lnTo>
                  <a:lnTo>
                    <a:pt x="17616" y="21600"/>
                  </a:lnTo>
                  <a:lnTo>
                    <a:pt x="15938" y="21600"/>
                  </a:lnTo>
                  <a:lnTo>
                    <a:pt x="13421" y="20651"/>
                  </a:lnTo>
                  <a:lnTo>
                    <a:pt x="12583" y="20651"/>
                  </a:lnTo>
                  <a:lnTo>
                    <a:pt x="12583" y="21600"/>
                  </a:lnTo>
                  <a:lnTo>
                    <a:pt x="11744" y="21600"/>
                  </a:lnTo>
                  <a:lnTo>
                    <a:pt x="11744" y="20651"/>
                  </a:lnTo>
                  <a:lnTo>
                    <a:pt x="10905" y="20651"/>
                  </a:lnTo>
                  <a:lnTo>
                    <a:pt x="10905" y="19701"/>
                  </a:lnTo>
                  <a:lnTo>
                    <a:pt x="10066" y="18752"/>
                  </a:lnTo>
                  <a:lnTo>
                    <a:pt x="10905" y="18752"/>
                  </a:lnTo>
                  <a:lnTo>
                    <a:pt x="10905" y="16853"/>
                  </a:lnTo>
                  <a:lnTo>
                    <a:pt x="11744" y="16853"/>
                  </a:lnTo>
                  <a:lnTo>
                    <a:pt x="10066" y="14954"/>
                  </a:lnTo>
                  <a:lnTo>
                    <a:pt x="9227" y="14954"/>
                  </a:lnTo>
                  <a:lnTo>
                    <a:pt x="8388" y="15903"/>
                  </a:lnTo>
                  <a:lnTo>
                    <a:pt x="8388" y="16853"/>
                  </a:lnTo>
                  <a:lnTo>
                    <a:pt x="7550" y="16853"/>
                  </a:lnTo>
                  <a:lnTo>
                    <a:pt x="6711" y="17802"/>
                  </a:lnTo>
                  <a:lnTo>
                    <a:pt x="5872" y="17802"/>
                  </a:lnTo>
                  <a:lnTo>
                    <a:pt x="5872" y="18752"/>
                  </a:lnTo>
                  <a:lnTo>
                    <a:pt x="5033" y="18752"/>
                  </a:lnTo>
                  <a:lnTo>
                    <a:pt x="5872" y="17802"/>
                  </a:lnTo>
                  <a:lnTo>
                    <a:pt x="5033" y="17802"/>
                  </a:lnTo>
                  <a:lnTo>
                    <a:pt x="5033" y="16853"/>
                  </a:lnTo>
                  <a:lnTo>
                    <a:pt x="5033" y="17802"/>
                  </a:lnTo>
                  <a:lnTo>
                    <a:pt x="5872" y="17802"/>
                  </a:lnTo>
                  <a:lnTo>
                    <a:pt x="5872" y="16853"/>
                  </a:lnTo>
                  <a:lnTo>
                    <a:pt x="5033" y="16853"/>
                  </a:lnTo>
                  <a:lnTo>
                    <a:pt x="5033" y="15903"/>
                  </a:lnTo>
                  <a:lnTo>
                    <a:pt x="5872" y="15903"/>
                  </a:lnTo>
                  <a:lnTo>
                    <a:pt x="5033" y="14954"/>
                  </a:lnTo>
                  <a:lnTo>
                    <a:pt x="4194" y="15903"/>
                  </a:lnTo>
                  <a:lnTo>
                    <a:pt x="4194" y="14954"/>
                  </a:lnTo>
                  <a:lnTo>
                    <a:pt x="3355" y="14954"/>
                  </a:lnTo>
                  <a:lnTo>
                    <a:pt x="3355" y="14004"/>
                  </a:lnTo>
                  <a:lnTo>
                    <a:pt x="2517" y="14004"/>
                  </a:lnTo>
                  <a:lnTo>
                    <a:pt x="2517" y="13055"/>
                  </a:lnTo>
                  <a:lnTo>
                    <a:pt x="3355" y="13055"/>
                  </a:lnTo>
                  <a:lnTo>
                    <a:pt x="4194" y="12105"/>
                  </a:lnTo>
                  <a:lnTo>
                    <a:pt x="3355" y="12105"/>
                  </a:lnTo>
                  <a:lnTo>
                    <a:pt x="1678" y="10207"/>
                  </a:lnTo>
                  <a:lnTo>
                    <a:pt x="2517" y="10207"/>
                  </a:lnTo>
                  <a:lnTo>
                    <a:pt x="2517" y="9257"/>
                  </a:lnTo>
                  <a:lnTo>
                    <a:pt x="1678" y="8308"/>
                  </a:lnTo>
                  <a:lnTo>
                    <a:pt x="839" y="8308"/>
                  </a:lnTo>
                  <a:lnTo>
                    <a:pt x="1678" y="8308"/>
                  </a:lnTo>
                  <a:lnTo>
                    <a:pt x="1678" y="7358"/>
                  </a:lnTo>
                  <a:lnTo>
                    <a:pt x="839" y="7358"/>
                  </a:lnTo>
                  <a:lnTo>
                    <a:pt x="839" y="6409"/>
                  </a:lnTo>
                  <a:lnTo>
                    <a:pt x="2517" y="6409"/>
                  </a:lnTo>
                  <a:lnTo>
                    <a:pt x="2517" y="7358"/>
                  </a:lnTo>
                  <a:lnTo>
                    <a:pt x="5033" y="7358"/>
                  </a:lnTo>
                  <a:lnTo>
                    <a:pt x="5033" y="8308"/>
                  </a:lnTo>
                  <a:lnTo>
                    <a:pt x="5872" y="8308"/>
                  </a:lnTo>
                  <a:lnTo>
                    <a:pt x="5872" y="6409"/>
                  </a:lnTo>
                  <a:lnTo>
                    <a:pt x="5033" y="6409"/>
                  </a:lnTo>
                  <a:lnTo>
                    <a:pt x="4194" y="5459"/>
                  </a:lnTo>
                  <a:lnTo>
                    <a:pt x="4194" y="4510"/>
                  </a:lnTo>
                  <a:lnTo>
                    <a:pt x="6711" y="4510"/>
                  </a:lnTo>
                  <a:lnTo>
                    <a:pt x="6711" y="5459"/>
                  </a:lnTo>
                  <a:lnTo>
                    <a:pt x="7550" y="5459"/>
                  </a:lnTo>
                  <a:lnTo>
                    <a:pt x="7550" y="7358"/>
                  </a:lnTo>
                  <a:lnTo>
                    <a:pt x="10066" y="7358"/>
                  </a:lnTo>
                  <a:lnTo>
                    <a:pt x="10066" y="6409"/>
                  </a:lnTo>
                  <a:lnTo>
                    <a:pt x="10905" y="6409"/>
                  </a:lnTo>
                  <a:lnTo>
                    <a:pt x="11744" y="5459"/>
                  </a:lnTo>
                  <a:lnTo>
                    <a:pt x="11744" y="4510"/>
                  </a:lnTo>
                  <a:lnTo>
                    <a:pt x="14260" y="1662"/>
                  </a:lnTo>
                  <a:lnTo>
                    <a:pt x="15938" y="0"/>
                  </a:lnTo>
                  <a:lnTo>
                    <a:pt x="16777" y="1662"/>
                  </a:lnTo>
                  <a:lnTo>
                    <a:pt x="18454" y="3560"/>
                  </a:lnTo>
                  <a:lnTo>
                    <a:pt x="18454" y="4510"/>
                  </a:lnTo>
                  <a:lnTo>
                    <a:pt x="20132" y="6409"/>
                  </a:lnTo>
                  <a:lnTo>
                    <a:pt x="20132" y="7358"/>
                  </a:lnTo>
                  <a:lnTo>
                    <a:pt x="20971" y="8308"/>
                  </a:lnTo>
                  <a:lnTo>
                    <a:pt x="21600" y="9257"/>
                  </a:lnTo>
                  <a:lnTo>
                    <a:pt x="21600" y="16853"/>
                  </a:lnTo>
                  <a:lnTo>
                    <a:pt x="20971" y="17802"/>
                  </a:lnTo>
                  <a:lnTo>
                    <a:pt x="20971" y="19701"/>
                  </a:lnTo>
                  <a:close/>
                  <a:moveTo>
                    <a:pt x="2517" y="10207"/>
                  </a:moveTo>
                  <a:close/>
                  <a:moveTo>
                    <a:pt x="839" y="8308"/>
                  </a:moveTo>
                  <a:close/>
                  <a:moveTo>
                    <a:pt x="1678" y="8308"/>
                  </a:moveTo>
                  <a:close/>
                  <a:moveTo>
                    <a:pt x="0" y="14954"/>
                  </a:moveTo>
                  <a:lnTo>
                    <a:pt x="1678" y="14954"/>
                  </a:lnTo>
                  <a:lnTo>
                    <a:pt x="1678" y="15903"/>
                  </a:lnTo>
                  <a:lnTo>
                    <a:pt x="3355" y="15903"/>
                  </a:lnTo>
                  <a:lnTo>
                    <a:pt x="3355" y="16853"/>
                  </a:lnTo>
                  <a:lnTo>
                    <a:pt x="4194" y="16853"/>
                  </a:lnTo>
                  <a:lnTo>
                    <a:pt x="3355" y="17802"/>
                  </a:lnTo>
                  <a:lnTo>
                    <a:pt x="4194" y="18752"/>
                  </a:lnTo>
                  <a:lnTo>
                    <a:pt x="1678" y="18752"/>
                  </a:lnTo>
                  <a:lnTo>
                    <a:pt x="1678" y="17802"/>
                  </a:lnTo>
                  <a:lnTo>
                    <a:pt x="839" y="16853"/>
                  </a:lnTo>
                  <a:lnTo>
                    <a:pt x="839" y="15903"/>
                  </a:lnTo>
                  <a:lnTo>
                    <a:pt x="0" y="15903"/>
                  </a:lnTo>
                  <a:lnTo>
                    <a:pt x="0" y="14954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7508981" y="3006632"/>
              <a:ext cx="17369" cy="26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lose/>
                  <a:moveTo>
                    <a:pt x="10800" y="7200"/>
                  </a:moveTo>
                  <a:lnTo>
                    <a:pt x="10800" y="14400"/>
                  </a:lnTo>
                  <a:lnTo>
                    <a:pt x="0" y="7200"/>
                  </a:lnTo>
                  <a:lnTo>
                    <a:pt x="10800" y="7200"/>
                  </a:lnTo>
                  <a:lnTo>
                    <a:pt x="0" y="0"/>
                  </a:lnTo>
                  <a:lnTo>
                    <a:pt x="10800" y="0"/>
                  </a:lnTo>
                  <a:lnTo>
                    <a:pt x="10800" y="720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8746369" y="2989265"/>
              <a:ext cx="156303" cy="234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3600"/>
                  </a:moveTo>
                  <a:lnTo>
                    <a:pt x="10800" y="15200"/>
                  </a:lnTo>
                  <a:lnTo>
                    <a:pt x="12000" y="16000"/>
                  </a:lnTo>
                  <a:lnTo>
                    <a:pt x="12000" y="17600"/>
                  </a:lnTo>
                  <a:lnTo>
                    <a:pt x="10800" y="17600"/>
                  </a:lnTo>
                  <a:lnTo>
                    <a:pt x="10800" y="16800"/>
                  </a:lnTo>
                  <a:lnTo>
                    <a:pt x="10800" y="18400"/>
                  </a:lnTo>
                  <a:lnTo>
                    <a:pt x="9600" y="18400"/>
                  </a:lnTo>
                  <a:lnTo>
                    <a:pt x="9600" y="17600"/>
                  </a:lnTo>
                  <a:lnTo>
                    <a:pt x="9600" y="18400"/>
                  </a:lnTo>
                  <a:lnTo>
                    <a:pt x="9600" y="17600"/>
                  </a:lnTo>
                  <a:lnTo>
                    <a:pt x="8400" y="17600"/>
                  </a:lnTo>
                  <a:lnTo>
                    <a:pt x="8400" y="18400"/>
                  </a:lnTo>
                  <a:lnTo>
                    <a:pt x="8400" y="16000"/>
                  </a:lnTo>
                  <a:lnTo>
                    <a:pt x="9600" y="16000"/>
                  </a:lnTo>
                  <a:lnTo>
                    <a:pt x="8400" y="16000"/>
                  </a:lnTo>
                  <a:lnTo>
                    <a:pt x="8400" y="18400"/>
                  </a:lnTo>
                  <a:lnTo>
                    <a:pt x="7200" y="18400"/>
                  </a:lnTo>
                  <a:lnTo>
                    <a:pt x="7200" y="19200"/>
                  </a:lnTo>
                  <a:lnTo>
                    <a:pt x="7200" y="16800"/>
                  </a:lnTo>
                  <a:lnTo>
                    <a:pt x="6000" y="16800"/>
                  </a:lnTo>
                  <a:lnTo>
                    <a:pt x="7200" y="17600"/>
                  </a:lnTo>
                  <a:lnTo>
                    <a:pt x="7200" y="19200"/>
                  </a:lnTo>
                  <a:lnTo>
                    <a:pt x="6000" y="19200"/>
                  </a:lnTo>
                  <a:lnTo>
                    <a:pt x="6000" y="18400"/>
                  </a:lnTo>
                  <a:lnTo>
                    <a:pt x="6000" y="19200"/>
                  </a:lnTo>
                  <a:lnTo>
                    <a:pt x="4800" y="18400"/>
                  </a:lnTo>
                  <a:lnTo>
                    <a:pt x="4800" y="16800"/>
                  </a:lnTo>
                  <a:lnTo>
                    <a:pt x="3600" y="14400"/>
                  </a:lnTo>
                  <a:lnTo>
                    <a:pt x="3600" y="13600"/>
                  </a:lnTo>
                  <a:lnTo>
                    <a:pt x="4800" y="13600"/>
                  </a:lnTo>
                  <a:lnTo>
                    <a:pt x="3600" y="13600"/>
                  </a:lnTo>
                  <a:lnTo>
                    <a:pt x="3600" y="12000"/>
                  </a:lnTo>
                  <a:lnTo>
                    <a:pt x="2400" y="12000"/>
                  </a:lnTo>
                  <a:lnTo>
                    <a:pt x="2400" y="11200"/>
                  </a:lnTo>
                  <a:lnTo>
                    <a:pt x="3600" y="10400"/>
                  </a:lnTo>
                  <a:lnTo>
                    <a:pt x="3600" y="8800"/>
                  </a:lnTo>
                  <a:lnTo>
                    <a:pt x="2400" y="8800"/>
                  </a:lnTo>
                  <a:lnTo>
                    <a:pt x="2400" y="9600"/>
                  </a:lnTo>
                  <a:lnTo>
                    <a:pt x="2400" y="8800"/>
                  </a:lnTo>
                  <a:lnTo>
                    <a:pt x="1200" y="8800"/>
                  </a:lnTo>
                  <a:lnTo>
                    <a:pt x="0" y="8000"/>
                  </a:lnTo>
                  <a:lnTo>
                    <a:pt x="0" y="7200"/>
                  </a:lnTo>
                  <a:lnTo>
                    <a:pt x="1200" y="7200"/>
                  </a:lnTo>
                  <a:lnTo>
                    <a:pt x="0" y="7200"/>
                  </a:lnTo>
                  <a:lnTo>
                    <a:pt x="1200" y="6400"/>
                  </a:lnTo>
                  <a:lnTo>
                    <a:pt x="1200" y="7200"/>
                  </a:lnTo>
                  <a:lnTo>
                    <a:pt x="1200" y="6400"/>
                  </a:lnTo>
                  <a:lnTo>
                    <a:pt x="2400" y="6400"/>
                  </a:lnTo>
                  <a:lnTo>
                    <a:pt x="2400" y="5600"/>
                  </a:lnTo>
                  <a:lnTo>
                    <a:pt x="3600" y="5600"/>
                  </a:lnTo>
                  <a:lnTo>
                    <a:pt x="3600" y="4800"/>
                  </a:lnTo>
                  <a:lnTo>
                    <a:pt x="2400" y="4800"/>
                  </a:lnTo>
                  <a:lnTo>
                    <a:pt x="2400" y="4000"/>
                  </a:lnTo>
                  <a:lnTo>
                    <a:pt x="1200" y="3200"/>
                  </a:lnTo>
                  <a:lnTo>
                    <a:pt x="0" y="3200"/>
                  </a:lnTo>
                  <a:lnTo>
                    <a:pt x="1200" y="2400"/>
                  </a:lnTo>
                  <a:lnTo>
                    <a:pt x="1200" y="1600"/>
                  </a:lnTo>
                  <a:lnTo>
                    <a:pt x="2400" y="1600"/>
                  </a:lnTo>
                  <a:lnTo>
                    <a:pt x="2400" y="800"/>
                  </a:lnTo>
                  <a:lnTo>
                    <a:pt x="1200" y="800"/>
                  </a:lnTo>
                  <a:lnTo>
                    <a:pt x="2400" y="0"/>
                  </a:lnTo>
                  <a:lnTo>
                    <a:pt x="2400" y="800"/>
                  </a:lnTo>
                  <a:lnTo>
                    <a:pt x="3600" y="800"/>
                  </a:lnTo>
                  <a:lnTo>
                    <a:pt x="3600" y="1600"/>
                  </a:lnTo>
                  <a:lnTo>
                    <a:pt x="4800" y="1600"/>
                  </a:lnTo>
                  <a:lnTo>
                    <a:pt x="3600" y="1600"/>
                  </a:lnTo>
                  <a:lnTo>
                    <a:pt x="3600" y="800"/>
                  </a:lnTo>
                  <a:lnTo>
                    <a:pt x="4800" y="800"/>
                  </a:lnTo>
                  <a:lnTo>
                    <a:pt x="4800" y="2400"/>
                  </a:lnTo>
                  <a:lnTo>
                    <a:pt x="7200" y="2400"/>
                  </a:lnTo>
                  <a:lnTo>
                    <a:pt x="7200" y="1600"/>
                  </a:lnTo>
                  <a:lnTo>
                    <a:pt x="7200" y="2400"/>
                  </a:lnTo>
                  <a:lnTo>
                    <a:pt x="8400" y="2400"/>
                  </a:lnTo>
                  <a:lnTo>
                    <a:pt x="8400" y="5600"/>
                  </a:lnTo>
                  <a:lnTo>
                    <a:pt x="19200" y="5600"/>
                  </a:lnTo>
                  <a:lnTo>
                    <a:pt x="19200" y="6400"/>
                  </a:lnTo>
                  <a:lnTo>
                    <a:pt x="20400" y="6400"/>
                  </a:lnTo>
                  <a:lnTo>
                    <a:pt x="20400" y="7200"/>
                  </a:lnTo>
                  <a:lnTo>
                    <a:pt x="19200" y="7200"/>
                  </a:lnTo>
                  <a:lnTo>
                    <a:pt x="19200" y="8800"/>
                  </a:lnTo>
                  <a:lnTo>
                    <a:pt x="18000" y="8800"/>
                  </a:lnTo>
                  <a:lnTo>
                    <a:pt x="18000" y="9600"/>
                  </a:lnTo>
                  <a:lnTo>
                    <a:pt x="15600" y="9600"/>
                  </a:lnTo>
                  <a:lnTo>
                    <a:pt x="15600" y="10400"/>
                  </a:lnTo>
                  <a:lnTo>
                    <a:pt x="15600" y="9600"/>
                  </a:lnTo>
                  <a:lnTo>
                    <a:pt x="14400" y="10400"/>
                  </a:lnTo>
                  <a:lnTo>
                    <a:pt x="14400" y="12800"/>
                  </a:lnTo>
                  <a:lnTo>
                    <a:pt x="15600" y="13600"/>
                  </a:lnTo>
                  <a:lnTo>
                    <a:pt x="15600" y="12800"/>
                  </a:lnTo>
                  <a:lnTo>
                    <a:pt x="15600" y="14400"/>
                  </a:lnTo>
                  <a:lnTo>
                    <a:pt x="16800" y="14400"/>
                  </a:lnTo>
                  <a:lnTo>
                    <a:pt x="16800" y="12800"/>
                  </a:lnTo>
                  <a:lnTo>
                    <a:pt x="18000" y="12800"/>
                  </a:lnTo>
                  <a:lnTo>
                    <a:pt x="18000" y="12000"/>
                  </a:lnTo>
                  <a:lnTo>
                    <a:pt x="19200" y="11200"/>
                  </a:lnTo>
                  <a:lnTo>
                    <a:pt x="19200" y="12800"/>
                  </a:lnTo>
                  <a:lnTo>
                    <a:pt x="20400" y="12800"/>
                  </a:lnTo>
                  <a:lnTo>
                    <a:pt x="20400" y="13600"/>
                  </a:lnTo>
                  <a:lnTo>
                    <a:pt x="19200" y="13600"/>
                  </a:lnTo>
                  <a:lnTo>
                    <a:pt x="20400" y="14400"/>
                  </a:lnTo>
                  <a:lnTo>
                    <a:pt x="20400" y="20000"/>
                  </a:lnTo>
                  <a:lnTo>
                    <a:pt x="21600" y="20000"/>
                  </a:lnTo>
                  <a:lnTo>
                    <a:pt x="21600" y="20800"/>
                  </a:lnTo>
                  <a:lnTo>
                    <a:pt x="20400" y="20800"/>
                  </a:lnTo>
                  <a:lnTo>
                    <a:pt x="20400" y="20000"/>
                  </a:lnTo>
                  <a:lnTo>
                    <a:pt x="19200" y="20000"/>
                  </a:lnTo>
                  <a:lnTo>
                    <a:pt x="19200" y="21600"/>
                  </a:lnTo>
                  <a:lnTo>
                    <a:pt x="18000" y="21600"/>
                  </a:lnTo>
                  <a:lnTo>
                    <a:pt x="18000" y="17600"/>
                  </a:lnTo>
                  <a:lnTo>
                    <a:pt x="16800" y="17600"/>
                  </a:lnTo>
                  <a:lnTo>
                    <a:pt x="16800" y="16000"/>
                  </a:lnTo>
                  <a:lnTo>
                    <a:pt x="15600" y="15200"/>
                  </a:lnTo>
                  <a:lnTo>
                    <a:pt x="14400" y="15200"/>
                  </a:lnTo>
                  <a:lnTo>
                    <a:pt x="14400" y="16000"/>
                  </a:lnTo>
                  <a:lnTo>
                    <a:pt x="13200" y="16000"/>
                  </a:lnTo>
                  <a:lnTo>
                    <a:pt x="13200" y="15200"/>
                  </a:lnTo>
                  <a:lnTo>
                    <a:pt x="12000" y="15200"/>
                  </a:lnTo>
                  <a:lnTo>
                    <a:pt x="12000" y="12000"/>
                  </a:lnTo>
                  <a:lnTo>
                    <a:pt x="10800" y="12000"/>
                  </a:lnTo>
                  <a:lnTo>
                    <a:pt x="12000" y="12000"/>
                  </a:lnTo>
                  <a:lnTo>
                    <a:pt x="12000" y="12800"/>
                  </a:lnTo>
                  <a:lnTo>
                    <a:pt x="10800" y="12800"/>
                  </a:lnTo>
                  <a:lnTo>
                    <a:pt x="12000" y="12800"/>
                  </a:lnTo>
                  <a:lnTo>
                    <a:pt x="12000" y="13600"/>
                  </a:lnTo>
                  <a:lnTo>
                    <a:pt x="10800" y="13600"/>
                  </a:lnTo>
                  <a:close/>
                  <a:moveTo>
                    <a:pt x="12000" y="15200"/>
                  </a:moveTo>
                  <a:lnTo>
                    <a:pt x="10800" y="15200"/>
                  </a:lnTo>
                  <a:lnTo>
                    <a:pt x="10800" y="14400"/>
                  </a:lnTo>
                  <a:lnTo>
                    <a:pt x="12000" y="14400"/>
                  </a:lnTo>
                  <a:lnTo>
                    <a:pt x="12000" y="15200"/>
                  </a:lnTo>
                  <a:close/>
                  <a:moveTo>
                    <a:pt x="12000" y="18400"/>
                  </a:moveTo>
                  <a:lnTo>
                    <a:pt x="10800" y="18400"/>
                  </a:lnTo>
                  <a:lnTo>
                    <a:pt x="10800" y="17600"/>
                  </a:lnTo>
                  <a:lnTo>
                    <a:pt x="12000" y="17600"/>
                  </a:lnTo>
                  <a:lnTo>
                    <a:pt x="12000" y="18400"/>
                  </a:lnTo>
                  <a:close/>
                  <a:moveTo>
                    <a:pt x="12000" y="18400"/>
                  </a:moveTo>
                  <a:lnTo>
                    <a:pt x="12000" y="15200"/>
                  </a:lnTo>
                  <a:lnTo>
                    <a:pt x="13200" y="16000"/>
                  </a:lnTo>
                  <a:lnTo>
                    <a:pt x="13200" y="17600"/>
                  </a:lnTo>
                  <a:lnTo>
                    <a:pt x="12000" y="17600"/>
                  </a:lnTo>
                  <a:lnTo>
                    <a:pt x="12000" y="18400"/>
                  </a:lnTo>
                  <a:close/>
                  <a:moveTo>
                    <a:pt x="15600" y="16800"/>
                  </a:moveTo>
                  <a:lnTo>
                    <a:pt x="15600" y="16000"/>
                  </a:lnTo>
                  <a:lnTo>
                    <a:pt x="15600" y="16800"/>
                  </a:lnTo>
                  <a:close/>
                  <a:moveTo>
                    <a:pt x="13200" y="17600"/>
                  </a:moveTo>
                  <a:lnTo>
                    <a:pt x="14400" y="17600"/>
                  </a:lnTo>
                  <a:lnTo>
                    <a:pt x="14400" y="16800"/>
                  </a:lnTo>
                  <a:lnTo>
                    <a:pt x="14400" y="17600"/>
                  </a:lnTo>
                  <a:lnTo>
                    <a:pt x="13200" y="17600"/>
                  </a:lnTo>
                  <a:close/>
                  <a:moveTo>
                    <a:pt x="18000" y="20000"/>
                  </a:moveTo>
                  <a:lnTo>
                    <a:pt x="18000" y="19200"/>
                  </a:lnTo>
                  <a:lnTo>
                    <a:pt x="18000" y="2000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8772419" y="2919798"/>
              <a:ext cx="112885" cy="69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38" y="18900"/>
                  </a:moveTo>
                  <a:lnTo>
                    <a:pt x="16615" y="18900"/>
                  </a:lnTo>
                  <a:lnTo>
                    <a:pt x="16615" y="21600"/>
                  </a:lnTo>
                  <a:lnTo>
                    <a:pt x="14954" y="21600"/>
                  </a:lnTo>
                  <a:lnTo>
                    <a:pt x="14954" y="18900"/>
                  </a:lnTo>
                  <a:lnTo>
                    <a:pt x="13292" y="21600"/>
                  </a:lnTo>
                  <a:lnTo>
                    <a:pt x="11631" y="21600"/>
                  </a:lnTo>
                  <a:lnTo>
                    <a:pt x="11631" y="18900"/>
                  </a:lnTo>
                  <a:lnTo>
                    <a:pt x="8308" y="18900"/>
                  </a:lnTo>
                  <a:lnTo>
                    <a:pt x="8308" y="21600"/>
                  </a:lnTo>
                  <a:lnTo>
                    <a:pt x="4985" y="21600"/>
                  </a:lnTo>
                  <a:lnTo>
                    <a:pt x="4985" y="18900"/>
                  </a:lnTo>
                  <a:lnTo>
                    <a:pt x="0" y="18900"/>
                  </a:lnTo>
                  <a:lnTo>
                    <a:pt x="0" y="13500"/>
                  </a:lnTo>
                  <a:lnTo>
                    <a:pt x="1662" y="13500"/>
                  </a:lnTo>
                  <a:lnTo>
                    <a:pt x="1662" y="8100"/>
                  </a:lnTo>
                  <a:lnTo>
                    <a:pt x="3323" y="8100"/>
                  </a:lnTo>
                  <a:lnTo>
                    <a:pt x="3323" y="5400"/>
                  </a:lnTo>
                  <a:lnTo>
                    <a:pt x="4985" y="2700"/>
                  </a:lnTo>
                  <a:lnTo>
                    <a:pt x="6646" y="2700"/>
                  </a:lnTo>
                  <a:lnTo>
                    <a:pt x="6646" y="0"/>
                  </a:lnTo>
                  <a:lnTo>
                    <a:pt x="9969" y="0"/>
                  </a:lnTo>
                  <a:lnTo>
                    <a:pt x="9969" y="2700"/>
                  </a:lnTo>
                  <a:lnTo>
                    <a:pt x="13292" y="2700"/>
                  </a:lnTo>
                  <a:lnTo>
                    <a:pt x="13292" y="5400"/>
                  </a:lnTo>
                  <a:lnTo>
                    <a:pt x="14954" y="5400"/>
                  </a:lnTo>
                  <a:lnTo>
                    <a:pt x="14954" y="2700"/>
                  </a:lnTo>
                  <a:lnTo>
                    <a:pt x="16615" y="2700"/>
                  </a:lnTo>
                  <a:lnTo>
                    <a:pt x="16615" y="5400"/>
                  </a:lnTo>
                  <a:lnTo>
                    <a:pt x="18277" y="5400"/>
                  </a:lnTo>
                  <a:lnTo>
                    <a:pt x="18277" y="10800"/>
                  </a:lnTo>
                  <a:lnTo>
                    <a:pt x="19938" y="10800"/>
                  </a:lnTo>
                  <a:lnTo>
                    <a:pt x="19938" y="13500"/>
                  </a:lnTo>
                  <a:lnTo>
                    <a:pt x="21600" y="13500"/>
                  </a:lnTo>
                  <a:lnTo>
                    <a:pt x="19938" y="16200"/>
                  </a:lnTo>
                  <a:lnTo>
                    <a:pt x="21600" y="18900"/>
                  </a:lnTo>
                  <a:lnTo>
                    <a:pt x="19938" y="1890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9603856" y="3864121"/>
              <a:ext cx="43417" cy="434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4320"/>
                  </a:moveTo>
                  <a:lnTo>
                    <a:pt x="12960" y="21600"/>
                  </a:lnTo>
                  <a:lnTo>
                    <a:pt x="8640" y="21600"/>
                  </a:lnTo>
                  <a:lnTo>
                    <a:pt x="4320" y="17280"/>
                  </a:lnTo>
                  <a:lnTo>
                    <a:pt x="4320" y="12960"/>
                  </a:lnTo>
                  <a:lnTo>
                    <a:pt x="0" y="12960"/>
                  </a:lnTo>
                  <a:lnTo>
                    <a:pt x="0" y="8640"/>
                  </a:lnTo>
                  <a:lnTo>
                    <a:pt x="0" y="12960"/>
                  </a:lnTo>
                  <a:lnTo>
                    <a:pt x="4320" y="8640"/>
                  </a:lnTo>
                  <a:lnTo>
                    <a:pt x="8640" y="8640"/>
                  </a:lnTo>
                  <a:lnTo>
                    <a:pt x="8640" y="4320"/>
                  </a:lnTo>
                  <a:lnTo>
                    <a:pt x="12960" y="4320"/>
                  </a:lnTo>
                  <a:lnTo>
                    <a:pt x="12960" y="0"/>
                  </a:lnTo>
                  <a:lnTo>
                    <a:pt x="17280" y="0"/>
                  </a:lnTo>
                  <a:lnTo>
                    <a:pt x="17280" y="4320"/>
                  </a:lnTo>
                  <a:lnTo>
                    <a:pt x="12960" y="4320"/>
                  </a:lnTo>
                  <a:close/>
                  <a:moveTo>
                    <a:pt x="17280" y="4320"/>
                  </a:moveTo>
                  <a:lnTo>
                    <a:pt x="17280" y="8640"/>
                  </a:lnTo>
                  <a:lnTo>
                    <a:pt x="17280" y="4320"/>
                  </a:lnTo>
                  <a:lnTo>
                    <a:pt x="17280" y="12960"/>
                  </a:lnTo>
                  <a:lnTo>
                    <a:pt x="21600" y="12960"/>
                  </a:lnTo>
                  <a:lnTo>
                    <a:pt x="21600" y="17280"/>
                  </a:lnTo>
                  <a:lnTo>
                    <a:pt x="17280" y="12960"/>
                  </a:lnTo>
                  <a:lnTo>
                    <a:pt x="17280" y="8640"/>
                  </a:lnTo>
                  <a:lnTo>
                    <a:pt x="12960" y="8640"/>
                  </a:lnTo>
                  <a:lnTo>
                    <a:pt x="17280" y="432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9213103" y="3482050"/>
              <a:ext cx="173669" cy="173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80" y="18360"/>
                  </a:moveTo>
                  <a:lnTo>
                    <a:pt x="11880" y="19440"/>
                  </a:lnTo>
                  <a:lnTo>
                    <a:pt x="10800" y="20520"/>
                  </a:lnTo>
                  <a:lnTo>
                    <a:pt x="9720" y="20520"/>
                  </a:lnTo>
                  <a:lnTo>
                    <a:pt x="9720" y="21600"/>
                  </a:lnTo>
                  <a:lnTo>
                    <a:pt x="8640" y="21600"/>
                  </a:lnTo>
                  <a:lnTo>
                    <a:pt x="8640" y="20520"/>
                  </a:lnTo>
                  <a:lnTo>
                    <a:pt x="5400" y="20520"/>
                  </a:lnTo>
                  <a:lnTo>
                    <a:pt x="5400" y="19440"/>
                  </a:lnTo>
                  <a:lnTo>
                    <a:pt x="6480" y="19440"/>
                  </a:lnTo>
                  <a:lnTo>
                    <a:pt x="6480" y="18360"/>
                  </a:lnTo>
                  <a:lnTo>
                    <a:pt x="5400" y="18360"/>
                  </a:lnTo>
                  <a:lnTo>
                    <a:pt x="5400" y="17280"/>
                  </a:lnTo>
                  <a:lnTo>
                    <a:pt x="5400" y="18360"/>
                  </a:lnTo>
                  <a:lnTo>
                    <a:pt x="4320" y="18360"/>
                  </a:lnTo>
                  <a:lnTo>
                    <a:pt x="4320" y="19440"/>
                  </a:lnTo>
                  <a:lnTo>
                    <a:pt x="3240" y="19440"/>
                  </a:lnTo>
                  <a:lnTo>
                    <a:pt x="3240" y="14040"/>
                  </a:lnTo>
                  <a:lnTo>
                    <a:pt x="2160" y="14040"/>
                  </a:lnTo>
                  <a:lnTo>
                    <a:pt x="3240" y="14040"/>
                  </a:lnTo>
                  <a:lnTo>
                    <a:pt x="3240" y="15120"/>
                  </a:lnTo>
                  <a:lnTo>
                    <a:pt x="3240" y="14040"/>
                  </a:lnTo>
                  <a:lnTo>
                    <a:pt x="2160" y="14040"/>
                  </a:lnTo>
                  <a:lnTo>
                    <a:pt x="2160" y="10800"/>
                  </a:lnTo>
                  <a:lnTo>
                    <a:pt x="1080" y="10800"/>
                  </a:lnTo>
                  <a:lnTo>
                    <a:pt x="1080" y="7560"/>
                  </a:lnTo>
                  <a:lnTo>
                    <a:pt x="0" y="6480"/>
                  </a:lnTo>
                  <a:lnTo>
                    <a:pt x="0" y="5400"/>
                  </a:lnTo>
                  <a:lnTo>
                    <a:pt x="1080" y="5400"/>
                  </a:lnTo>
                  <a:lnTo>
                    <a:pt x="1080" y="4320"/>
                  </a:lnTo>
                  <a:lnTo>
                    <a:pt x="2160" y="4320"/>
                  </a:lnTo>
                  <a:lnTo>
                    <a:pt x="2160" y="3240"/>
                  </a:lnTo>
                  <a:lnTo>
                    <a:pt x="3240" y="3240"/>
                  </a:lnTo>
                  <a:lnTo>
                    <a:pt x="3240" y="2160"/>
                  </a:lnTo>
                  <a:lnTo>
                    <a:pt x="4320" y="2160"/>
                  </a:lnTo>
                  <a:lnTo>
                    <a:pt x="4320" y="1080"/>
                  </a:lnTo>
                  <a:lnTo>
                    <a:pt x="10800" y="1080"/>
                  </a:lnTo>
                  <a:lnTo>
                    <a:pt x="10800" y="2160"/>
                  </a:lnTo>
                  <a:lnTo>
                    <a:pt x="11880" y="2160"/>
                  </a:lnTo>
                  <a:lnTo>
                    <a:pt x="11880" y="1080"/>
                  </a:lnTo>
                  <a:lnTo>
                    <a:pt x="11880" y="2160"/>
                  </a:lnTo>
                  <a:lnTo>
                    <a:pt x="12960" y="2160"/>
                  </a:lnTo>
                  <a:lnTo>
                    <a:pt x="12960" y="3240"/>
                  </a:lnTo>
                  <a:lnTo>
                    <a:pt x="12960" y="2160"/>
                  </a:lnTo>
                  <a:lnTo>
                    <a:pt x="14040" y="2160"/>
                  </a:lnTo>
                  <a:lnTo>
                    <a:pt x="14040" y="3240"/>
                  </a:lnTo>
                  <a:lnTo>
                    <a:pt x="16200" y="3240"/>
                  </a:lnTo>
                  <a:lnTo>
                    <a:pt x="16200" y="2160"/>
                  </a:lnTo>
                  <a:lnTo>
                    <a:pt x="15120" y="2160"/>
                  </a:lnTo>
                  <a:lnTo>
                    <a:pt x="15120" y="1080"/>
                  </a:lnTo>
                  <a:lnTo>
                    <a:pt x="17280" y="1080"/>
                  </a:lnTo>
                  <a:lnTo>
                    <a:pt x="17280" y="0"/>
                  </a:lnTo>
                  <a:lnTo>
                    <a:pt x="18360" y="1080"/>
                  </a:lnTo>
                  <a:lnTo>
                    <a:pt x="18360" y="2160"/>
                  </a:lnTo>
                  <a:lnTo>
                    <a:pt x="20520" y="1080"/>
                  </a:lnTo>
                  <a:lnTo>
                    <a:pt x="20520" y="0"/>
                  </a:lnTo>
                  <a:lnTo>
                    <a:pt x="21600" y="0"/>
                  </a:lnTo>
                  <a:lnTo>
                    <a:pt x="21600" y="1080"/>
                  </a:lnTo>
                  <a:lnTo>
                    <a:pt x="20520" y="1080"/>
                  </a:lnTo>
                  <a:lnTo>
                    <a:pt x="21600" y="2160"/>
                  </a:lnTo>
                  <a:lnTo>
                    <a:pt x="20520" y="2160"/>
                  </a:lnTo>
                  <a:lnTo>
                    <a:pt x="20520" y="3240"/>
                  </a:lnTo>
                  <a:lnTo>
                    <a:pt x="21600" y="3240"/>
                  </a:lnTo>
                  <a:lnTo>
                    <a:pt x="21600" y="11880"/>
                  </a:lnTo>
                  <a:lnTo>
                    <a:pt x="19440" y="11880"/>
                  </a:lnTo>
                  <a:lnTo>
                    <a:pt x="19440" y="12960"/>
                  </a:lnTo>
                  <a:lnTo>
                    <a:pt x="18360" y="12960"/>
                  </a:lnTo>
                  <a:lnTo>
                    <a:pt x="18360" y="14040"/>
                  </a:lnTo>
                  <a:lnTo>
                    <a:pt x="18360" y="12960"/>
                  </a:lnTo>
                  <a:lnTo>
                    <a:pt x="17280" y="12960"/>
                  </a:lnTo>
                  <a:lnTo>
                    <a:pt x="17280" y="15120"/>
                  </a:lnTo>
                  <a:lnTo>
                    <a:pt x="16200" y="15120"/>
                  </a:lnTo>
                  <a:lnTo>
                    <a:pt x="16200" y="14040"/>
                  </a:lnTo>
                  <a:lnTo>
                    <a:pt x="15120" y="14040"/>
                  </a:lnTo>
                  <a:lnTo>
                    <a:pt x="15120" y="17280"/>
                  </a:lnTo>
                  <a:lnTo>
                    <a:pt x="16200" y="18360"/>
                  </a:lnTo>
                  <a:lnTo>
                    <a:pt x="16200" y="19440"/>
                  </a:lnTo>
                  <a:lnTo>
                    <a:pt x="15120" y="18360"/>
                  </a:lnTo>
                  <a:lnTo>
                    <a:pt x="12960" y="18360"/>
                  </a:lnTo>
                  <a:lnTo>
                    <a:pt x="12960" y="19440"/>
                  </a:lnTo>
                  <a:lnTo>
                    <a:pt x="11880" y="1836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8270952" y="1775758"/>
              <a:ext cx="2008040" cy="1567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570" y="18399"/>
                  </a:moveTo>
                  <a:lnTo>
                    <a:pt x="8570" y="18279"/>
                  </a:lnTo>
                  <a:lnTo>
                    <a:pt x="8477" y="18279"/>
                  </a:lnTo>
                  <a:lnTo>
                    <a:pt x="8570" y="18279"/>
                  </a:lnTo>
                  <a:lnTo>
                    <a:pt x="8570" y="18040"/>
                  </a:lnTo>
                  <a:lnTo>
                    <a:pt x="8477" y="18040"/>
                  </a:lnTo>
                  <a:lnTo>
                    <a:pt x="8477" y="17801"/>
                  </a:lnTo>
                  <a:lnTo>
                    <a:pt x="8570" y="17801"/>
                  </a:lnTo>
                  <a:lnTo>
                    <a:pt x="8570" y="17561"/>
                  </a:lnTo>
                  <a:lnTo>
                    <a:pt x="8663" y="17561"/>
                  </a:lnTo>
                  <a:lnTo>
                    <a:pt x="8663" y="17442"/>
                  </a:lnTo>
                  <a:lnTo>
                    <a:pt x="8733" y="17322"/>
                  </a:lnTo>
                  <a:lnTo>
                    <a:pt x="8827" y="17322"/>
                  </a:lnTo>
                  <a:lnTo>
                    <a:pt x="8827" y="17202"/>
                  </a:lnTo>
                  <a:lnTo>
                    <a:pt x="8920" y="17202"/>
                  </a:lnTo>
                  <a:lnTo>
                    <a:pt x="8827" y="17202"/>
                  </a:lnTo>
                  <a:lnTo>
                    <a:pt x="8827" y="17083"/>
                  </a:lnTo>
                  <a:lnTo>
                    <a:pt x="8920" y="17083"/>
                  </a:lnTo>
                  <a:lnTo>
                    <a:pt x="8920" y="16245"/>
                  </a:lnTo>
                  <a:lnTo>
                    <a:pt x="8827" y="16245"/>
                  </a:lnTo>
                  <a:lnTo>
                    <a:pt x="8827" y="16125"/>
                  </a:lnTo>
                  <a:lnTo>
                    <a:pt x="8827" y="16245"/>
                  </a:lnTo>
                  <a:lnTo>
                    <a:pt x="8733" y="16245"/>
                  </a:lnTo>
                  <a:lnTo>
                    <a:pt x="8733" y="16006"/>
                  </a:lnTo>
                  <a:lnTo>
                    <a:pt x="8663" y="16006"/>
                  </a:lnTo>
                  <a:lnTo>
                    <a:pt x="8663" y="15766"/>
                  </a:lnTo>
                  <a:lnTo>
                    <a:pt x="8570" y="15766"/>
                  </a:lnTo>
                  <a:lnTo>
                    <a:pt x="8570" y="15647"/>
                  </a:lnTo>
                  <a:lnTo>
                    <a:pt x="8477" y="15647"/>
                  </a:lnTo>
                  <a:lnTo>
                    <a:pt x="8477" y="15766"/>
                  </a:lnTo>
                  <a:lnTo>
                    <a:pt x="8383" y="15766"/>
                  </a:lnTo>
                  <a:lnTo>
                    <a:pt x="8383" y="15886"/>
                  </a:lnTo>
                  <a:lnTo>
                    <a:pt x="8383" y="15766"/>
                  </a:lnTo>
                  <a:lnTo>
                    <a:pt x="8196" y="15766"/>
                  </a:lnTo>
                  <a:lnTo>
                    <a:pt x="8196" y="15647"/>
                  </a:lnTo>
                  <a:lnTo>
                    <a:pt x="8103" y="15766"/>
                  </a:lnTo>
                  <a:lnTo>
                    <a:pt x="8103" y="15647"/>
                  </a:lnTo>
                  <a:lnTo>
                    <a:pt x="8196" y="15527"/>
                  </a:lnTo>
                  <a:lnTo>
                    <a:pt x="8103" y="15407"/>
                  </a:lnTo>
                  <a:lnTo>
                    <a:pt x="8103" y="15288"/>
                  </a:lnTo>
                  <a:lnTo>
                    <a:pt x="8103" y="15407"/>
                  </a:lnTo>
                  <a:lnTo>
                    <a:pt x="8010" y="15407"/>
                  </a:lnTo>
                  <a:lnTo>
                    <a:pt x="8010" y="15288"/>
                  </a:lnTo>
                  <a:lnTo>
                    <a:pt x="8103" y="15288"/>
                  </a:lnTo>
                  <a:lnTo>
                    <a:pt x="8103" y="15168"/>
                  </a:lnTo>
                  <a:lnTo>
                    <a:pt x="8010" y="15288"/>
                  </a:lnTo>
                  <a:lnTo>
                    <a:pt x="8010" y="15048"/>
                  </a:lnTo>
                  <a:lnTo>
                    <a:pt x="7916" y="15168"/>
                  </a:lnTo>
                  <a:lnTo>
                    <a:pt x="7823" y="15168"/>
                  </a:lnTo>
                  <a:lnTo>
                    <a:pt x="7823" y="15288"/>
                  </a:lnTo>
                  <a:lnTo>
                    <a:pt x="7729" y="15288"/>
                  </a:lnTo>
                  <a:lnTo>
                    <a:pt x="7729" y="15407"/>
                  </a:lnTo>
                  <a:lnTo>
                    <a:pt x="7636" y="15288"/>
                  </a:lnTo>
                  <a:lnTo>
                    <a:pt x="7542" y="15288"/>
                  </a:lnTo>
                  <a:lnTo>
                    <a:pt x="7542" y="15168"/>
                  </a:lnTo>
                  <a:lnTo>
                    <a:pt x="7449" y="15168"/>
                  </a:lnTo>
                  <a:lnTo>
                    <a:pt x="7449" y="15288"/>
                  </a:lnTo>
                  <a:lnTo>
                    <a:pt x="7356" y="15288"/>
                  </a:lnTo>
                  <a:lnTo>
                    <a:pt x="7262" y="15407"/>
                  </a:lnTo>
                  <a:lnTo>
                    <a:pt x="7262" y="15527"/>
                  </a:lnTo>
                  <a:lnTo>
                    <a:pt x="7075" y="15527"/>
                  </a:lnTo>
                  <a:lnTo>
                    <a:pt x="6982" y="15647"/>
                  </a:lnTo>
                  <a:lnTo>
                    <a:pt x="6982" y="15766"/>
                  </a:lnTo>
                  <a:lnTo>
                    <a:pt x="6889" y="15766"/>
                  </a:lnTo>
                  <a:lnTo>
                    <a:pt x="6795" y="15886"/>
                  </a:lnTo>
                  <a:lnTo>
                    <a:pt x="6795" y="16006"/>
                  </a:lnTo>
                  <a:lnTo>
                    <a:pt x="6702" y="16006"/>
                  </a:lnTo>
                  <a:lnTo>
                    <a:pt x="6608" y="16125"/>
                  </a:lnTo>
                  <a:lnTo>
                    <a:pt x="6608" y="16006"/>
                  </a:lnTo>
                  <a:lnTo>
                    <a:pt x="6608" y="16125"/>
                  </a:lnTo>
                  <a:lnTo>
                    <a:pt x="6422" y="16125"/>
                  </a:lnTo>
                  <a:lnTo>
                    <a:pt x="6422" y="16006"/>
                  </a:lnTo>
                  <a:lnTo>
                    <a:pt x="6328" y="16006"/>
                  </a:lnTo>
                  <a:lnTo>
                    <a:pt x="6328" y="15886"/>
                  </a:lnTo>
                  <a:lnTo>
                    <a:pt x="6235" y="15886"/>
                  </a:lnTo>
                  <a:lnTo>
                    <a:pt x="6235" y="16006"/>
                  </a:lnTo>
                  <a:lnTo>
                    <a:pt x="6141" y="16006"/>
                  </a:lnTo>
                  <a:lnTo>
                    <a:pt x="6141" y="15886"/>
                  </a:lnTo>
                  <a:lnTo>
                    <a:pt x="5955" y="15886"/>
                  </a:lnTo>
                  <a:lnTo>
                    <a:pt x="5955" y="15766"/>
                  </a:lnTo>
                  <a:lnTo>
                    <a:pt x="5768" y="15766"/>
                  </a:lnTo>
                  <a:lnTo>
                    <a:pt x="5768" y="15886"/>
                  </a:lnTo>
                  <a:lnTo>
                    <a:pt x="5674" y="15886"/>
                  </a:lnTo>
                  <a:lnTo>
                    <a:pt x="5581" y="16006"/>
                  </a:lnTo>
                  <a:lnTo>
                    <a:pt x="5581" y="16125"/>
                  </a:lnTo>
                  <a:lnTo>
                    <a:pt x="5488" y="16125"/>
                  </a:lnTo>
                  <a:lnTo>
                    <a:pt x="5488" y="16365"/>
                  </a:lnTo>
                  <a:lnTo>
                    <a:pt x="5394" y="16365"/>
                  </a:lnTo>
                  <a:lnTo>
                    <a:pt x="5394" y="15886"/>
                  </a:lnTo>
                  <a:lnTo>
                    <a:pt x="5301" y="15886"/>
                  </a:lnTo>
                  <a:lnTo>
                    <a:pt x="5207" y="16006"/>
                  </a:lnTo>
                  <a:lnTo>
                    <a:pt x="5021" y="16006"/>
                  </a:lnTo>
                  <a:lnTo>
                    <a:pt x="5021" y="16125"/>
                  </a:lnTo>
                  <a:lnTo>
                    <a:pt x="5021" y="16006"/>
                  </a:lnTo>
                  <a:lnTo>
                    <a:pt x="5021" y="16125"/>
                  </a:lnTo>
                  <a:lnTo>
                    <a:pt x="4927" y="16125"/>
                  </a:lnTo>
                  <a:lnTo>
                    <a:pt x="4927" y="16006"/>
                  </a:lnTo>
                  <a:lnTo>
                    <a:pt x="4834" y="16006"/>
                  </a:lnTo>
                  <a:lnTo>
                    <a:pt x="4834" y="16125"/>
                  </a:lnTo>
                  <a:lnTo>
                    <a:pt x="4834" y="16006"/>
                  </a:lnTo>
                  <a:lnTo>
                    <a:pt x="4740" y="16006"/>
                  </a:lnTo>
                  <a:lnTo>
                    <a:pt x="4647" y="15886"/>
                  </a:lnTo>
                  <a:lnTo>
                    <a:pt x="4554" y="16006"/>
                  </a:lnTo>
                  <a:lnTo>
                    <a:pt x="4460" y="16006"/>
                  </a:lnTo>
                  <a:lnTo>
                    <a:pt x="4460" y="15886"/>
                  </a:lnTo>
                  <a:lnTo>
                    <a:pt x="4460" y="16006"/>
                  </a:lnTo>
                  <a:lnTo>
                    <a:pt x="4367" y="16006"/>
                  </a:lnTo>
                  <a:lnTo>
                    <a:pt x="4367" y="15886"/>
                  </a:lnTo>
                  <a:lnTo>
                    <a:pt x="4273" y="15766"/>
                  </a:lnTo>
                  <a:lnTo>
                    <a:pt x="4086" y="15766"/>
                  </a:lnTo>
                  <a:lnTo>
                    <a:pt x="4086" y="15647"/>
                  </a:lnTo>
                  <a:lnTo>
                    <a:pt x="3900" y="15647"/>
                  </a:lnTo>
                  <a:lnTo>
                    <a:pt x="3900" y="15527"/>
                  </a:lnTo>
                  <a:lnTo>
                    <a:pt x="3806" y="15527"/>
                  </a:lnTo>
                  <a:lnTo>
                    <a:pt x="3806" y="15288"/>
                  </a:lnTo>
                  <a:lnTo>
                    <a:pt x="3713" y="15288"/>
                  </a:lnTo>
                  <a:lnTo>
                    <a:pt x="3713" y="15168"/>
                  </a:lnTo>
                  <a:lnTo>
                    <a:pt x="3619" y="15168"/>
                  </a:lnTo>
                  <a:lnTo>
                    <a:pt x="3619" y="15288"/>
                  </a:lnTo>
                  <a:lnTo>
                    <a:pt x="3526" y="15288"/>
                  </a:lnTo>
                  <a:lnTo>
                    <a:pt x="3526" y="15168"/>
                  </a:lnTo>
                  <a:lnTo>
                    <a:pt x="3433" y="15168"/>
                  </a:lnTo>
                  <a:lnTo>
                    <a:pt x="3433" y="15048"/>
                  </a:lnTo>
                  <a:lnTo>
                    <a:pt x="3339" y="15048"/>
                  </a:lnTo>
                  <a:lnTo>
                    <a:pt x="3339" y="14929"/>
                  </a:lnTo>
                  <a:lnTo>
                    <a:pt x="3246" y="14929"/>
                  </a:lnTo>
                  <a:lnTo>
                    <a:pt x="3059" y="14689"/>
                  </a:lnTo>
                  <a:lnTo>
                    <a:pt x="3059" y="14809"/>
                  </a:lnTo>
                  <a:lnTo>
                    <a:pt x="3059" y="14570"/>
                  </a:lnTo>
                  <a:lnTo>
                    <a:pt x="2779" y="14570"/>
                  </a:lnTo>
                  <a:lnTo>
                    <a:pt x="2779" y="14689"/>
                  </a:lnTo>
                  <a:lnTo>
                    <a:pt x="2685" y="14809"/>
                  </a:lnTo>
                  <a:lnTo>
                    <a:pt x="2685" y="14689"/>
                  </a:lnTo>
                  <a:lnTo>
                    <a:pt x="2592" y="14689"/>
                  </a:lnTo>
                  <a:lnTo>
                    <a:pt x="2685" y="14689"/>
                  </a:lnTo>
                  <a:lnTo>
                    <a:pt x="2592" y="14689"/>
                  </a:lnTo>
                  <a:lnTo>
                    <a:pt x="2592" y="14570"/>
                  </a:lnTo>
                  <a:lnTo>
                    <a:pt x="2499" y="14570"/>
                  </a:lnTo>
                  <a:lnTo>
                    <a:pt x="2405" y="14450"/>
                  </a:lnTo>
                  <a:lnTo>
                    <a:pt x="2312" y="14450"/>
                  </a:lnTo>
                  <a:lnTo>
                    <a:pt x="2405" y="14330"/>
                  </a:lnTo>
                  <a:lnTo>
                    <a:pt x="2312" y="14330"/>
                  </a:lnTo>
                  <a:lnTo>
                    <a:pt x="2218" y="14211"/>
                  </a:lnTo>
                  <a:lnTo>
                    <a:pt x="2032" y="14211"/>
                  </a:lnTo>
                  <a:lnTo>
                    <a:pt x="2032" y="13971"/>
                  </a:lnTo>
                  <a:lnTo>
                    <a:pt x="1845" y="13971"/>
                  </a:lnTo>
                  <a:lnTo>
                    <a:pt x="1845" y="14091"/>
                  </a:lnTo>
                  <a:lnTo>
                    <a:pt x="1845" y="13612"/>
                  </a:lnTo>
                  <a:lnTo>
                    <a:pt x="1751" y="13612"/>
                  </a:lnTo>
                  <a:lnTo>
                    <a:pt x="1751" y="13253"/>
                  </a:lnTo>
                  <a:lnTo>
                    <a:pt x="1845" y="13253"/>
                  </a:lnTo>
                  <a:lnTo>
                    <a:pt x="1845" y="13373"/>
                  </a:lnTo>
                  <a:lnTo>
                    <a:pt x="1938" y="13373"/>
                  </a:lnTo>
                  <a:lnTo>
                    <a:pt x="2032" y="13253"/>
                  </a:lnTo>
                  <a:lnTo>
                    <a:pt x="2032" y="13373"/>
                  </a:lnTo>
                  <a:lnTo>
                    <a:pt x="2125" y="13253"/>
                  </a:lnTo>
                  <a:lnTo>
                    <a:pt x="2125" y="13134"/>
                  </a:lnTo>
                  <a:lnTo>
                    <a:pt x="2032" y="13134"/>
                  </a:lnTo>
                  <a:lnTo>
                    <a:pt x="2032" y="12894"/>
                  </a:lnTo>
                  <a:lnTo>
                    <a:pt x="1938" y="12894"/>
                  </a:lnTo>
                  <a:lnTo>
                    <a:pt x="1938" y="12775"/>
                  </a:lnTo>
                  <a:lnTo>
                    <a:pt x="1845" y="12775"/>
                  </a:lnTo>
                  <a:lnTo>
                    <a:pt x="1845" y="12296"/>
                  </a:lnTo>
                  <a:lnTo>
                    <a:pt x="1938" y="12296"/>
                  </a:lnTo>
                  <a:lnTo>
                    <a:pt x="1938" y="12176"/>
                  </a:lnTo>
                  <a:lnTo>
                    <a:pt x="1845" y="12057"/>
                  </a:lnTo>
                  <a:lnTo>
                    <a:pt x="1658" y="12057"/>
                  </a:lnTo>
                  <a:lnTo>
                    <a:pt x="1658" y="11817"/>
                  </a:lnTo>
                  <a:lnTo>
                    <a:pt x="1565" y="11698"/>
                  </a:lnTo>
                  <a:lnTo>
                    <a:pt x="1565" y="11578"/>
                  </a:lnTo>
                  <a:lnTo>
                    <a:pt x="1471" y="11578"/>
                  </a:lnTo>
                  <a:lnTo>
                    <a:pt x="1471" y="11458"/>
                  </a:lnTo>
                  <a:lnTo>
                    <a:pt x="1471" y="11578"/>
                  </a:lnTo>
                  <a:lnTo>
                    <a:pt x="1378" y="11578"/>
                  </a:lnTo>
                  <a:lnTo>
                    <a:pt x="1284" y="11458"/>
                  </a:lnTo>
                  <a:lnTo>
                    <a:pt x="1098" y="11458"/>
                  </a:lnTo>
                  <a:lnTo>
                    <a:pt x="1098" y="11219"/>
                  </a:lnTo>
                  <a:lnTo>
                    <a:pt x="1004" y="11339"/>
                  </a:lnTo>
                  <a:lnTo>
                    <a:pt x="911" y="11339"/>
                  </a:lnTo>
                  <a:lnTo>
                    <a:pt x="911" y="11219"/>
                  </a:lnTo>
                  <a:lnTo>
                    <a:pt x="817" y="11219"/>
                  </a:lnTo>
                  <a:lnTo>
                    <a:pt x="817" y="11099"/>
                  </a:lnTo>
                  <a:lnTo>
                    <a:pt x="911" y="11099"/>
                  </a:lnTo>
                  <a:lnTo>
                    <a:pt x="817" y="10980"/>
                  </a:lnTo>
                  <a:lnTo>
                    <a:pt x="817" y="10740"/>
                  </a:lnTo>
                  <a:lnTo>
                    <a:pt x="630" y="10740"/>
                  </a:lnTo>
                  <a:lnTo>
                    <a:pt x="630" y="10620"/>
                  </a:lnTo>
                  <a:lnTo>
                    <a:pt x="374" y="10620"/>
                  </a:lnTo>
                  <a:lnTo>
                    <a:pt x="280" y="10501"/>
                  </a:lnTo>
                  <a:lnTo>
                    <a:pt x="374" y="10501"/>
                  </a:lnTo>
                  <a:lnTo>
                    <a:pt x="444" y="10381"/>
                  </a:lnTo>
                  <a:lnTo>
                    <a:pt x="444" y="10501"/>
                  </a:lnTo>
                  <a:lnTo>
                    <a:pt x="537" y="10381"/>
                  </a:lnTo>
                  <a:lnTo>
                    <a:pt x="537" y="10261"/>
                  </a:lnTo>
                  <a:lnTo>
                    <a:pt x="444" y="10261"/>
                  </a:lnTo>
                  <a:lnTo>
                    <a:pt x="444" y="10142"/>
                  </a:lnTo>
                  <a:lnTo>
                    <a:pt x="537" y="10142"/>
                  </a:lnTo>
                  <a:lnTo>
                    <a:pt x="444" y="10142"/>
                  </a:lnTo>
                  <a:lnTo>
                    <a:pt x="444" y="9663"/>
                  </a:lnTo>
                  <a:lnTo>
                    <a:pt x="374" y="9663"/>
                  </a:lnTo>
                  <a:lnTo>
                    <a:pt x="280" y="9543"/>
                  </a:lnTo>
                  <a:lnTo>
                    <a:pt x="187" y="9543"/>
                  </a:lnTo>
                  <a:lnTo>
                    <a:pt x="187" y="9663"/>
                  </a:lnTo>
                  <a:lnTo>
                    <a:pt x="93" y="9663"/>
                  </a:lnTo>
                  <a:lnTo>
                    <a:pt x="93" y="9304"/>
                  </a:lnTo>
                  <a:lnTo>
                    <a:pt x="0" y="9184"/>
                  </a:lnTo>
                  <a:lnTo>
                    <a:pt x="93" y="9184"/>
                  </a:lnTo>
                  <a:lnTo>
                    <a:pt x="93" y="9065"/>
                  </a:lnTo>
                  <a:lnTo>
                    <a:pt x="187" y="9065"/>
                  </a:lnTo>
                  <a:lnTo>
                    <a:pt x="187" y="8945"/>
                  </a:lnTo>
                  <a:lnTo>
                    <a:pt x="93" y="8945"/>
                  </a:lnTo>
                  <a:lnTo>
                    <a:pt x="93" y="8825"/>
                  </a:lnTo>
                  <a:lnTo>
                    <a:pt x="187" y="8706"/>
                  </a:lnTo>
                  <a:lnTo>
                    <a:pt x="374" y="8706"/>
                  </a:lnTo>
                  <a:lnTo>
                    <a:pt x="374" y="8586"/>
                  </a:lnTo>
                  <a:lnTo>
                    <a:pt x="444" y="8586"/>
                  </a:lnTo>
                  <a:lnTo>
                    <a:pt x="444" y="8466"/>
                  </a:lnTo>
                  <a:lnTo>
                    <a:pt x="630" y="8466"/>
                  </a:lnTo>
                  <a:lnTo>
                    <a:pt x="630" y="8347"/>
                  </a:lnTo>
                  <a:lnTo>
                    <a:pt x="724" y="8347"/>
                  </a:lnTo>
                  <a:lnTo>
                    <a:pt x="724" y="8586"/>
                  </a:lnTo>
                  <a:lnTo>
                    <a:pt x="817" y="8586"/>
                  </a:lnTo>
                  <a:lnTo>
                    <a:pt x="911" y="8466"/>
                  </a:lnTo>
                  <a:lnTo>
                    <a:pt x="1004" y="8466"/>
                  </a:lnTo>
                  <a:lnTo>
                    <a:pt x="1004" y="8586"/>
                  </a:lnTo>
                  <a:lnTo>
                    <a:pt x="1004" y="8466"/>
                  </a:lnTo>
                  <a:lnTo>
                    <a:pt x="1098" y="8466"/>
                  </a:lnTo>
                  <a:lnTo>
                    <a:pt x="1098" y="8107"/>
                  </a:lnTo>
                  <a:lnTo>
                    <a:pt x="1658" y="8107"/>
                  </a:lnTo>
                  <a:lnTo>
                    <a:pt x="1658" y="7868"/>
                  </a:lnTo>
                  <a:lnTo>
                    <a:pt x="1751" y="7868"/>
                  </a:lnTo>
                  <a:lnTo>
                    <a:pt x="1845" y="7748"/>
                  </a:lnTo>
                  <a:lnTo>
                    <a:pt x="1938" y="7748"/>
                  </a:lnTo>
                  <a:lnTo>
                    <a:pt x="1938" y="7629"/>
                  </a:lnTo>
                  <a:lnTo>
                    <a:pt x="2218" y="7629"/>
                  </a:lnTo>
                  <a:lnTo>
                    <a:pt x="2218" y="7509"/>
                  </a:lnTo>
                  <a:lnTo>
                    <a:pt x="2405" y="7509"/>
                  </a:lnTo>
                  <a:lnTo>
                    <a:pt x="2405" y="7389"/>
                  </a:lnTo>
                  <a:lnTo>
                    <a:pt x="2312" y="7389"/>
                  </a:lnTo>
                  <a:lnTo>
                    <a:pt x="2405" y="7389"/>
                  </a:lnTo>
                  <a:lnTo>
                    <a:pt x="2405" y="7270"/>
                  </a:lnTo>
                  <a:lnTo>
                    <a:pt x="2312" y="7270"/>
                  </a:lnTo>
                  <a:lnTo>
                    <a:pt x="2312" y="7180"/>
                  </a:lnTo>
                  <a:lnTo>
                    <a:pt x="2499" y="6941"/>
                  </a:lnTo>
                  <a:lnTo>
                    <a:pt x="2405" y="6941"/>
                  </a:lnTo>
                  <a:lnTo>
                    <a:pt x="2499" y="6821"/>
                  </a:lnTo>
                  <a:lnTo>
                    <a:pt x="2592" y="6821"/>
                  </a:lnTo>
                  <a:lnTo>
                    <a:pt x="2592" y="6701"/>
                  </a:lnTo>
                  <a:lnTo>
                    <a:pt x="2499" y="6582"/>
                  </a:lnTo>
                  <a:lnTo>
                    <a:pt x="2499" y="6342"/>
                  </a:lnTo>
                  <a:lnTo>
                    <a:pt x="2405" y="6342"/>
                  </a:lnTo>
                  <a:lnTo>
                    <a:pt x="2405" y="5864"/>
                  </a:lnTo>
                  <a:lnTo>
                    <a:pt x="2499" y="5864"/>
                  </a:lnTo>
                  <a:lnTo>
                    <a:pt x="2499" y="5744"/>
                  </a:lnTo>
                  <a:lnTo>
                    <a:pt x="2218" y="5744"/>
                  </a:lnTo>
                  <a:lnTo>
                    <a:pt x="2312" y="5624"/>
                  </a:lnTo>
                  <a:lnTo>
                    <a:pt x="2405" y="5624"/>
                  </a:lnTo>
                  <a:lnTo>
                    <a:pt x="2499" y="5505"/>
                  </a:lnTo>
                  <a:lnTo>
                    <a:pt x="2779" y="5505"/>
                  </a:lnTo>
                  <a:lnTo>
                    <a:pt x="2779" y="5385"/>
                  </a:lnTo>
                  <a:lnTo>
                    <a:pt x="2872" y="5385"/>
                  </a:lnTo>
                  <a:lnTo>
                    <a:pt x="2872" y="5505"/>
                  </a:lnTo>
                  <a:lnTo>
                    <a:pt x="3246" y="5505"/>
                  </a:lnTo>
                  <a:lnTo>
                    <a:pt x="3246" y="5385"/>
                  </a:lnTo>
                  <a:lnTo>
                    <a:pt x="3152" y="5385"/>
                  </a:lnTo>
                  <a:lnTo>
                    <a:pt x="3152" y="5265"/>
                  </a:lnTo>
                  <a:lnTo>
                    <a:pt x="3059" y="5265"/>
                  </a:lnTo>
                  <a:lnTo>
                    <a:pt x="3152" y="5146"/>
                  </a:lnTo>
                  <a:lnTo>
                    <a:pt x="3152" y="4787"/>
                  </a:lnTo>
                  <a:lnTo>
                    <a:pt x="3246" y="4787"/>
                  </a:lnTo>
                  <a:lnTo>
                    <a:pt x="3246" y="4547"/>
                  </a:lnTo>
                  <a:lnTo>
                    <a:pt x="3339" y="4428"/>
                  </a:lnTo>
                  <a:lnTo>
                    <a:pt x="3339" y="4188"/>
                  </a:lnTo>
                  <a:lnTo>
                    <a:pt x="3433" y="4188"/>
                  </a:lnTo>
                  <a:lnTo>
                    <a:pt x="3526" y="4308"/>
                  </a:lnTo>
                  <a:lnTo>
                    <a:pt x="3900" y="4308"/>
                  </a:lnTo>
                  <a:lnTo>
                    <a:pt x="3993" y="4428"/>
                  </a:lnTo>
                  <a:lnTo>
                    <a:pt x="4086" y="4428"/>
                  </a:lnTo>
                  <a:lnTo>
                    <a:pt x="4086" y="4308"/>
                  </a:lnTo>
                  <a:lnTo>
                    <a:pt x="4273" y="4308"/>
                  </a:lnTo>
                  <a:lnTo>
                    <a:pt x="4273" y="3470"/>
                  </a:lnTo>
                  <a:lnTo>
                    <a:pt x="4367" y="3470"/>
                  </a:lnTo>
                  <a:lnTo>
                    <a:pt x="4367" y="3351"/>
                  </a:lnTo>
                  <a:lnTo>
                    <a:pt x="4647" y="3351"/>
                  </a:lnTo>
                  <a:lnTo>
                    <a:pt x="4647" y="2992"/>
                  </a:lnTo>
                  <a:lnTo>
                    <a:pt x="4927" y="2992"/>
                  </a:lnTo>
                  <a:lnTo>
                    <a:pt x="5021" y="2872"/>
                  </a:lnTo>
                  <a:lnTo>
                    <a:pt x="5021" y="2992"/>
                  </a:lnTo>
                  <a:lnTo>
                    <a:pt x="5114" y="2992"/>
                  </a:lnTo>
                  <a:lnTo>
                    <a:pt x="5021" y="3111"/>
                  </a:lnTo>
                  <a:lnTo>
                    <a:pt x="5114" y="3231"/>
                  </a:lnTo>
                  <a:lnTo>
                    <a:pt x="5114" y="3351"/>
                  </a:lnTo>
                  <a:lnTo>
                    <a:pt x="5207" y="3351"/>
                  </a:lnTo>
                  <a:lnTo>
                    <a:pt x="5301" y="3470"/>
                  </a:lnTo>
                  <a:lnTo>
                    <a:pt x="5301" y="3590"/>
                  </a:lnTo>
                  <a:lnTo>
                    <a:pt x="5488" y="3590"/>
                  </a:lnTo>
                  <a:lnTo>
                    <a:pt x="5488" y="3710"/>
                  </a:lnTo>
                  <a:lnTo>
                    <a:pt x="5674" y="3710"/>
                  </a:lnTo>
                  <a:lnTo>
                    <a:pt x="5768" y="3829"/>
                  </a:lnTo>
                  <a:lnTo>
                    <a:pt x="5768" y="3710"/>
                  </a:lnTo>
                  <a:lnTo>
                    <a:pt x="5861" y="3710"/>
                  </a:lnTo>
                  <a:lnTo>
                    <a:pt x="5861" y="3829"/>
                  </a:lnTo>
                  <a:lnTo>
                    <a:pt x="5955" y="3829"/>
                  </a:lnTo>
                  <a:lnTo>
                    <a:pt x="5955" y="4188"/>
                  </a:lnTo>
                  <a:lnTo>
                    <a:pt x="6048" y="4188"/>
                  </a:lnTo>
                  <a:lnTo>
                    <a:pt x="6048" y="4308"/>
                  </a:lnTo>
                  <a:lnTo>
                    <a:pt x="6141" y="4308"/>
                  </a:lnTo>
                  <a:lnTo>
                    <a:pt x="6141" y="4547"/>
                  </a:lnTo>
                  <a:lnTo>
                    <a:pt x="6235" y="4547"/>
                  </a:lnTo>
                  <a:lnTo>
                    <a:pt x="6141" y="4547"/>
                  </a:lnTo>
                  <a:lnTo>
                    <a:pt x="6235" y="4667"/>
                  </a:lnTo>
                  <a:lnTo>
                    <a:pt x="6141" y="4787"/>
                  </a:lnTo>
                  <a:lnTo>
                    <a:pt x="6141" y="5026"/>
                  </a:lnTo>
                  <a:lnTo>
                    <a:pt x="6048" y="5146"/>
                  </a:lnTo>
                  <a:lnTo>
                    <a:pt x="6048" y="5385"/>
                  </a:lnTo>
                  <a:lnTo>
                    <a:pt x="6141" y="5385"/>
                  </a:lnTo>
                  <a:lnTo>
                    <a:pt x="6141" y="5505"/>
                  </a:lnTo>
                  <a:lnTo>
                    <a:pt x="6328" y="5505"/>
                  </a:lnTo>
                  <a:lnTo>
                    <a:pt x="6328" y="5624"/>
                  </a:lnTo>
                  <a:lnTo>
                    <a:pt x="7075" y="5624"/>
                  </a:lnTo>
                  <a:lnTo>
                    <a:pt x="7075" y="5744"/>
                  </a:lnTo>
                  <a:lnTo>
                    <a:pt x="7262" y="5744"/>
                  </a:lnTo>
                  <a:lnTo>
                    <a:pt x="7262" y="5864"/>
                  </a:lnTo>
                  <a:lnTo>
                    <a:pt x="7356" y="5864"/>
                  </a:lnTo>
                  <a:lnTo>
                    <a:pt x="7356" y="5983"/>
                  </a:lnTo>
                  <a:lnTo>
                    <a:pt x="7449" y="5983"/>
                  </a:lnTo>
                  <a:lnTo>
                    <a:pt x="7449" y="6103"/>
                  </a:lnTo>
                  <a:lnTo>
                    <a:pt x="7729" y="6103"/>
                  </a:lnTo>
                  <a:lnTo>
                    <a:pt x="7729" y="6223"/>
                  </a:lnTo>
                  <a:lnTo>
                    <a:pt x="7823" y="6223"/>
                  </a:lnTo>
                  <a:lnTo>
                    <a:pt x="7823" y="6582"/>
                  </a:lnTo>
                  <a:lnTo>
                    <a:pt x="7916" y="6582"/>
                  </a:lnTo>
                  <a:lnTo>
                    <a:pt x="7916" y="6821"/>
                  </a:lnTo>
                  <a:lnTo>
                    <a:pt x="8010" y="6821"/>
                  </a:lnTo>
                  <a:lnTo>
                    <a:pt x="8103" y="6941"/>
                  </a:lnTo>
                  <a:lnTo>
                    <a:pt x="8103" y="7060"/>
                  </a:lnTo>
                  <a:lnTo>
                    <a:pt x="8663" y="7060"/>
                  </a:lnTo>
                  <a:lnTo>
                    <a:pt x="8733" y="7180"/>
                  </a:lnTo>
                  <a:lnTo>
                    <a:pt x="9387" y="7180"/>
                  </a:lnTo>
                  <a:lnTo>
                    <a:pt x="9481" y="7060"/>
                  </a:lnTo>
                  <a:lnTo>
                    <a:pt x="9667" y="7060"/>
                  </a:lnTo>
                  <a:lnTo>
                    <a:pt x="9667" y="7180"/>
                  </a:lnTo>
                  <a:lnTo>
                    <a:pt x="9948" y="7180"/>
                  </a:lnTo>
                  <a:lnTo>
                    <a:pt x="10041" y="7270"/>
                  </a:lnTo>
                  <a:lnTo>
                    <a:pt x="10041" y="7389"/>
                  </a:lnTo>
                  <a:lnTo>
                    <a:pt x="10321" y="7389"/>
                  </a:lnTo>
                  <a:lnTo>
                    <a:pt x="10415" y="7509"/>
                  </a:lnTo>
                  <a:lnTo>
                    <a:pt x="10508" y="7509"/>
                  </a:lnTo>
                  <a:lnTo>
                    <a:pt x="10508" y="7629"/>
                  </a:lnTo>
                  <a:lnTo>
                    <a:pt x="10975" y="7629"/>
                  </a:lnTo>
                  <a:lnTo>
                    <a:pt x="10975" y="7748"/>
                  </a:lnTo>
                  <a:lnTo>
                    <a:pt x="11069" y="7748"/>
                  </a:lnTo>
                  <a:lnTo>
                    <a:pt x="11162" y="7629"/>
                  </a:lnTo>
                  <a:lnTo>
                    <a:pt x="11349" y="7629"/>
                  </a:lnTo>
                  <a:lnTo>
                    <a:pt x="11442" y="7509"/>
                  </a:lnTo>
                  <a:lnTo>
                    <a:pt x="11536" y="7509"/>
                  </a:lnTo>
                  <a:lnTo>
                    <a:pt x="11722" y="7270"/>
                  </a:lnTo>
                  <a:lnTo>
                    <a:pt x="12750" y="7270"/>
                  </a:lnTo>
                  <a:lnTo>
                    <a:pt x="12750" y="7180"/>
                  </a:lnTo>
                  <a:lnTo>
                    <a:pt x="12937" y="7180"/>
                  </a:lnTo>
                  <a:lnTo>
                    <a:pt x="12937" y="7060"/>
                  </a:lnTo>
                  <a:lnTo>
                    <a:pt x="13030" y="7060"/>
                  </a:lnTo>
                  <a:lnTo>
                    <a:pt x="13030" y="6941"/>
                  </a:lnTo>
                  <a:lnTo>
                    <a:pt x="13123" y="6941"/>
                  </a:lnTo>
                  <a:lnTo>
                    <a:pt x="13123" y="6821"/>
                  </a:lnTo>
                  <a:lnTo>
                    <a:pt x="13217" y="6821"/>
                  </a:lnTo>
                  <a:lnTo>
                    <a:pt x="13217" y="6701"/>
                  </a:lnTo>
                  <a:lnTo>
                    <a:pt x="13310" y="6701"/>
                  </a:lnTo>
                  <a:lnTo>
                    <a:pt x="13310" y="6582"/>
                  </a:lnTo>
                  <a:lnTo>
                    <a:pt x="13497" y="6582"/>
                  </a:lnTo>
                  <a:lnTo>
                    <a:pt x="13497" y="6462"/>
                  </a:lnTo>
                  <a:lnTo>
                    <a:pt x="13590" y="6462"/>
                  </a:lnTo>
                  <a:lnTo>
                    <a:pt x="13590" y="6342"/>
                  </a:lnTo>
                  <a:lnTo>
                    <a:pt x="13404" y="6103"/>
                  </a:lnTo>
                  <a:lnTo>
                    <a:pt x="13404" y="5864"/>
                  </a:lnTo>
                  <a:lnTo>
                    <a:pt x="13497" y="5744"/>
                  </a:lnTo>
                  <a:lnTo>
                    <a:pt x="13497" y="5624"/>
                  </a:lnTo>
                  <a:lnTo>
                    <a:pt x="13777" y="5624"/>
                  </a:lnTo>
                  <a:lnTo>
                    <a:pt x="13871" y="5744"/>
                  </a:lnTo>
                  <a:lnTo>
                    <a:pt x="14244" y="5744"/>
                  </a:lnTo>
                  <a:lnTo>
                    <a:pt x="14244" y="5624"/>
                  </a:lnTo>
                  <a:lnTo>
                    <a:pt x="14431" y="5624"/>
                  </a:lnTo>
                  <a:lnTo>
                    <a:pt x="14431" y="5505"/>
                  </a:lnTo>
                  <a:lnTo>
                    <a:pt x="14525" y="5385"/>
                  </a:lnTo>
                  <a:lnTo>
                    <a:pt x="14898" y="5385"/>
                  </a:lnTo>
                  <a:lnTo>
                    <a:pt x="14898" y="5265"/>
                  </a:lnTo>
                  <a:lnTo>
                    <a:pt x="14992" y="5265"/>
                  </a:lnTo>
                  <a:lnTo>
                    <a:pt x="14992" y="5146"/>
                  </a:lnTo>
                  <a:lnTo>
                    <a:pt x="15085" y="5146"/>
                  </a:lnTo>
                  <a:lnTo>
                    <a:pt x="15085" y="5026"/>
                  </a:lnTo>
                  <a:lnTo>
                    <a:pt x="15178" y="4906"/>
                  </a:lnTo>
                  <a:lnTo>
                    <a:pt x="15178" y="4787"/>
                  </a:lnTo>
                  <a:lnTo>
                    <a:pt x="15459" y="4787"/>
                  </a:lnTo>
                  <a:lnTo>
                    <a:pt x="15459" y="4667"/>
                  </a:lnTo>
                  <a:lnTo>
                    <a:pt x="15552" y="4667"/>
                  </a:lnTo>
                  <a:lnTo>
                    <a:pt x="15552" y="4547"/>
                  </a:lnTo>
                  <a:lnTo>
                    <a:pt x="15552" y="4667"/>
                  </a:lnTo>
                  <a:lnTo>
                    <a:pt x="15645" y="4667"/>
                  </a:lnTo>
                  <a:lnTo>
                    <a:pt x="15645" y="4547"/>
                  </a:lnTo>
                  <a:lnTo>
                    <a:pt x="16019" y="4547"/>
                  </a:lnTo>
                  <a:lnTo>
                    <a:pt x="16019" y="4428"/>
                  </a:lnTo>
                  <a:lnTo>
                    <a:pt x="16019" y="4547"/>
                  </a:lnTo>
                  <a:lnTo>
                    <a:pt x="16393" y="4547"/>
                  </a:lnTo>
                  <a:lnTo>
                    <a:pt x="16393" y="4308"/>
                  </a:lnTo>
                  <a:lnTo>
                    <a:pt x="16299" y="4188"/>
                  </a:lnTo>
                  <a:lnTo>
                    <a:pt x="16206" y="4188"/>
                  </a:lnTo>
                  <a:lnTo>
                    <a:pt x="16206" y="3949"/>
                  </a:lnTo>
                  <a:lnTo>
                    <a:pt x="16112" y="3949"/>
                  </a:lnTo>
                  <a:lnTo>
                    <a:pt x="15926" y="3710"/>
                  </a:lnTo>
                  <a:lnTo>
                    <a:pt x="15552" y="3710"/>
                  </a:lnTo>
                  <a:lnTo>
                    <a:pt x="15552" y="3829"/>
                  </a:lnTo>
                  <a:lnTo>
                    <a:pt x="15459" y="3949"/>
                  </a:lnTo>
                  <a:lnTo>
                    <a:pt x="15365" y="3829"/>
                  </a:lnTo>
                  <a:lnTo>
                    <a:pt x="15365" y="3710"/>
                  </a:lnTo>
                  <a:lnTo>
                    <a:pt x="15272" y="3710"/>
                  </a:lnTo>
                  <a:lnTo>
                    <a:pt x="15178" y="3829"/>
                  </a:lnTo>
                  <a:lnTo>
                    <a:pt x="15085" y="3710"/>
                  </a:lnTo>
                  <a:lnTo>
                    <a:pt x="15085" y="3829"/>
                  </a:lnTo>
                  <a:lnTo>
                    <a:pt x="14992" y="3829"/>
                  </a:lnTo>
                  <a:lnTo>
                    <a:pt x="14805" y="3590"/>
                  </a:lnTo>
                  <a:lnTo>
                    <a:pt x="14898" y="3590"/>
                  </a:lnTo>
                  <a:lnTo>
                    <a:pt x="14992" y="3470"/>
                  </a:lnTo>
                  <a:lnTo>
                    <a:pt x="14898" y="3351"/>
                  </a:lnTo>
                  <a:lnTo>
                    <a:pt x="15085" y="3111"/>
                  </a:lnTo>
                  <a:lnTo>
                    <a:pt x="14992" y="3111"/>
                  </a:lnTo>
                  <a:lnTo>
                    <a:pt x="15085" y="2992"/>
                  </a:lnTo>
                  <a:lnTo>
                    <a:pt x="15085" y="2872"/>
                  </a:lnTo>
                  <a:lnTo>
                    <a:pt x="15178" y="2872"/>
                  </a:lnTo>
                  <a:lnTo>
                    <a:pt x="15178" y="2633"/>
                  </a:lnTo>
                  <a:lnTo>
                    <a:pt x="15272" y="2513"/>
                  </a:lnTo>
                  <a:lnTo>
                    <a:pt x="15365" y="2513"/>
                  </a:lnTo>
                  <a:lnTo>
                    <a:pt x="15459" y="2633"/>
                  </a:lnTo>
                  <a:lnTo>
                    <a:pt x="15739" y="2633"/>
                  </a:lnTo>
                  <a:lnTo>
                    <a:pt x="15832" y="2513"/>
                  </a:lnTo>
                  <a:lnTo>
                    <a:pt x="15926" y="2513"/>
                  </a:lnTo>
                  <a:lnTo>
                    <a:pt x="15926" y="2393"/>
                  </a:lnTo>
                  <a:lnTo>
                    <a:pt x="16112" y="2393"/>
                  </a:lnTo>
                  <a:lnTo>
                    <a:pt x="16206" y="2274"/>
                  </a:lnTo>
                  <a:lnTo>
                    <a:pt x="16206" y="2154"/>
                  </a:lnTo>
                  <a:lnTo>
                    <a:pt x="16112" y="2154"/>
                  </a:lnTo>
                  <a:lnTo>
                    <a:pt x="16112" y="2034"/>
                  </a:lnTo>
                  <a:lnTo>
                    <a:pt x="16206" y="2034"/>
                  </a:lnTo>
                  <a:lnTo>
                    <a:pt x="16206" y="1915"/>
                  </a:lnTo>
                  <a:lnTo>
                    <a:pt x="16299" y="1915"/>
                  </a:lnTo>
                  <a:lnTo>
                    <a:pt x="16299" y="1675"/>
                  </a:lnTo>
                  <a:lnTo>
                    <a:pt x="16393" y="1556"/>
                  </a:lnTo>
                  <a:lnTo>
                    <a:pt x="16393" y="1316"/>
                  </a:lnTo>
                  <a:lnTo>
                    <a:pt x="16486" y="1316"/>
                  </a:lnTo>
                  <a:lnTo>
                    <a:pt x="16486" y="1197"/>
                  </a:lnTo>
                  <a:lnTo>
                    <a:pt x="16579" y="1197"/>
                  </a:lnTo>
                  <a:lnTo>
                    <a:pt x="16579" y="1077"/>
                  </a:lnTo>
                  <a:lnTo>
                    <a:pt x="16673" y="1077"/>
                  </a:lnTo>
                  <a:lnTo>
                    <a:pt x="16673" y="598"/>
                  </a:lnTo>
                  <a:lnTo>
                    <a:pt x="16393" y="598"/>
                  </a:lnTo>
                  <a:lnTo>
                    <a:pt x="16766" y="120"/>
                  </a:lnTo>
                  <a:lnTo>
                    <a:pt x="17023" y="120"/>
                  </a:lnTo>
                  <a:lnTo>
                    <a:pt x="17023" y="0"/>
                  </a:lnTo>
                  <a:lnTo>
                    <a:pt x="17864" y="0"/>
                  </a:lnTo>
                  <a:lnTo>
                    <a:pt x="17864" y="120"/>
                  </a:lnTo>
                  <a:lnTo>
                    <a:pt x="17957" y="120"/>
                  </a:lnTo>
                  <a:lnTo>
                    <a:pt x="17957" y="239"/>
                  </a:lnTo>
                  <a:lnTo>
                    <a:pt x="18424" y="239"/>
                  </a:lnTo>
                  <a:lnTo>
                    <a:pt x="18424" y="359"/>
                  </a:lnTo>
                  <a:lnTo>
                    <a:pt x="18518" y="479"/>
                  </a:lnTo>
                  <a:lnTo>
                    <a:pt x="18611" y="479"/>
                  </a:lnTo>
                  <a:lnTo>
                    <a:pt x="18518" y="479"/>
                  </a:lnTo>
                  <a:lnTo>
                    <a:pt x="18518" y="598"/>
                  </a:lnTo>
                  <a:lnTo>
                    <a:pt x="18611" y="598"/>
                  </a:lnTo>
                  <a:lnTo>
                    <a:pt x="18611" y="838"/>
                  </a:lnTo>
                  <a:lnTo>
                    <a:pt x="18704" y="838"/>
                  </a:lnTo>
                  <a:lnTo>
                    <a:pt x="18704" y="1197"/>
                  </a:lnTo>
                  <a:lnTo>
                    <a:pt x="18798" y="1197"/>
                  </a:lnTo>
                  <a:lnTo>
                    <a:pt x="18798" y="1436"/>
                  </a:lnTo>
                  <a:lnTo>
                    <a:pt x="18891" y="1436"/>
                  </a:lnTo>
                  <a:lnTo>
                    <a:pt x="18798" y="1436"/>
                  </a:lnTo>
                  <a:lnTo>
                    <a:pt x="18798" y="1556"/>
                  </a:lnTo>
                  <a:lnTo>
                    <a:pt x="18891" y="1556"/>
                  </a:lnTo>
                  <a:lnTo>
                    <a:pt x="18891" y="1436"/>
                  </a:lnTo>
                  <a:lnTo>
                    <a:pt x="18891" y="1795"/>
                  </a:lnTo>
                  <a:lnTo>
                    <a:pt x="18985" y="1795"/>
                  </a:lnTo>
                  <a:lnTo>
                    <a:pt x="18985" y="2154"/>
                  </a:lnTo>
                  <a:lnTo>
                    <a:pt x="19078" y="2154"/>
                  </a:lnTo>
                  <a:lnTo>
                    <a:pt x="19078" y="2513"/>
                  </a:lnTo>
                  <a:lnTo>
                    <a:pt x="19171" y="2513"/>
                  </a:lnTo>
                  <a:lnTo>
                    <a:pt x="19171" y="2633"/>
                  </a:lnTo>
                  <a:lnTo>
                    <a:pt x="19545" y="2633"/>
                  </a:lnTo>
                  <a:lnTo>
                    <a:pt x="19545" y="2752"/>
                  </a:lnTo>
                  <a:lnTo>
                    <a:pt x="19825" y="2752"/>
                  </a:lnTo>
                  <a:lnTo>
                    <a:pt x="19825" y="2872"/>
                  </a:lnTo>
                  <a:lnTo>
                    <a:pt x="20012" y="3111"/>
                  </a:lnTo>
                  <a:lnTo>
                    <a:pt x="20199" y="3111"/>
                  </a:lnTo>
                  <a:lnTo>
                    <a:pt x="20199" y="3231"/>
                  </a:lnTo>
                  <a:lnTo>
                    <a:pt x="20106" y="3231"/>
                  </a:lnTo>
                  <a:lnTo>
                    <a:pt x="20199" y="3351"/>
                  </a:lnTo>
                  <a:lnTo>
                    <a:pt x="20199" y="3710"/>
                  </a:lnTo>
                  <a:lnTo>
                    <a:pt x="20292" y="3710"/>
                  </a:lnTo>
                  <a:lnTo>
                    <a:pt x="20292" y="3949"/>
                  </a:lnTo>
                  <a:lnTo>
                    <a:pt x="20386" y="3829"/>
                  </a:lnTo>
                  <a:lnTo>
                    <a:pt x="20479" y="3829"/>
                  </a:lnTo>
                  <a:lnTo>
                    <a:pt x="20479" y="3949"/>
                  </a:lnTo>
                  <a:lnTo>
                    <a:pt x="20666" y="3949"/>
                  </a:lnTo>
                  <a:lnTo>
                    <a:pt x="20666" y="3829"/>
                  </a:lnTo>
                  <a:lnTo>
                    <a:pt x="20853" y="3829"/>
                  </a:lnTo>
                  <a:lnTo>
                    <a:pt x="20853" y="3710"/>
                  </a:lnTo>
                  <a:lnTo>
                    <a:pt x="20946" y="3710"/>
                  </a:lnTo>
                  <a:lnTo>
                    <a:pt x="21040" y="3590"/>
                  </a:lnTo>
                  <a:lnTo>
                    <a:pt x="21226" y="3590"/>
                  </a:lnTo>
                  <a:lnTo>
                    <a:pt x="21320" y="3470"/>
                  </a:lnTo>
                  <a:lnTo>
                    <a:pt x="21600" y="3470"/>
                  </a:lnTo>
                  <a:lnTo>
                    <a:pt x="21600" y="4069"/>
                  </a:lnTo>
                  <a:lnTo>
                    <a:pt x="21413" y="4069"/>
                  </a:lnTo>
                  <a:lnTo>
                    <a:pt x="21413" y="4547"/>
                  </a:lnTo>
                  <a:lnTo>
                    <a:pt x="21320" y="4547"/>
                  </a:lnTo>
                  <a:lnTo>
                    <a:pt x="21320" y="4906"/>
                  </a:lnTo>
                  <a:lnTo>
                    <a:pt x="21226" y="4906"/>
                  </a:lnTo>
                  <a:lnTo>
                    <a:pt x="21226" y="5265"/>
                  </a:lnTo>
                  <a:lnTo>
                    <a:pt x="21040" y="5265"/>
                  </a:lnTo>
                  <a:lnTo>
                    <a:pt x="21040" y="5624"/>
                  </a:lnTo>
                  <a:lnTo>
                    <a:pt x="20946" y="5624"/>
                  </a:lnTo>
                  <a:lnTo>
                    <a:pt x="20853" y="5505"/>
                  </a:lnTo>
                  <a:lnTo>
                    <a:pt x="20666" y="5505"/>
                  </a:lnTo>
                  <a:lnTo>
                    <a:pt x="20666" y="5385"/>
                  </a:lnTo>
                  <a:lnTo>
                    <a:pt x="20573" y="5385"/>
                  </a:lnTo>
                  <a:lnTo>
                    <a:pt x="20573" y="5624"/>
                  </a:lnTo>
                  <a:lnTo>
                    <a:pt x="20386" y="5624"/>
                  </a:lnTo>
                  <a:lnTo>
                    <a:pt x="20386" y="5744"/>
                  </a:lnTo>
                  <a:lnTo>
                    <a:pt x="20386" y="5624"/>
                  </a:lnTo>
                  <a:lnTo>
                    <a:pt x="20292" y="5744"/>
                  </a:lnTo>
                  <a:lnTo>
                    <a:pt x="20292" y="5864"/>
                  </a:lnTo>
                  <a:lnTo>
                    <a:pt x="20386" y="5864"/>
                  </a:lnTo>
                  <a:lnTo>
                    <a:pt x="20386" y="6941"/>
                  </a:lnTo>
                  <a:lnTo>
                    <a:pt x="20292" y="6941"/>
                  </a:lnTo>
                  <a:lnTo>
                    <a:pt x="20292" y="7060"/>
                  </a:lnTo>
                  <a:lnTo>
                    <a:pt x="20292" y="6941"/>
                  </a:lnTo>
                  <a:lnTo>
                    <a:pt x="20199" y="6941"/>
                  </a:lnTo>
                  <a:lnTo>
                    <a:pt x="20199" y="7060"/>
                  </a:lnTo>
                  <a:lnTo>
                    <a:pt x="20106" y="7060"/>
                  </a:lnTo>
                  <a:lnTo>
                    <a:pt x="20199" y="7180"/>
                  </a:lnTo>
                  <a:lnTo>
                    <a:pt x="20199" y="7270"/>
                  </a:lnTo>
                  <a:lnTo>
                    <a:pt x="20106" y="7270"/>
                  </a:lnTo>
                  <a:lnTo>
                    <a:pt x="20106" y="7180"/>
                  </a:lnTo>
                  <a:lnTo>
                    <a:pt x="20012" y="7060"/>
                  </a:lnTo>
                  <a:lnTo>
                    <a:pt x="20012" y="6941"/>
                  </a:lnTo>
                  <a:lnTo>
                    <a:pt x="19919" y="6941"/>
                  </a:lnTo>
                  <a:lnTo>
                    <a:pt x="19919" y="7060"/>
                  </a:lnTo>
                  <a:lnTo>
                    <a:pt x="19825" y="7060"/>
                  </a:lnTo>
                  <a:lnTo>
                    <a:pt x="19825" y="7270"/>
                  </a:lnTo>
                  <a:lnTo>
                    <a:pt x="19638" y="7270"/>
                  </a:lnTo>
                  <a:lnTo>
                    <a:pt x="19638" y="7509"/>
                  </a:lnTo>
                  <a:lnTo>
                    <a:pt x="19265" y="7509"/>
                  </a:lnTo>
                  <a:lnTo>
                    <a:pt x="19265" y="7748"/>
                  </a:lnTo>
                  <a:lnTo>
                    <a:pt x="19358" y="7748"/>
                  </a:lnTo>
                  <a:lnTo>
                    <a:pt x="19358" y="7868"/>
                  </a:lnTo>
                  <a:lnTo>
                    <a:pt x="18985" y="7868"/>
                  </a:lnTo>
                  <a:lnTo>
                    <a:pt x="18985" y="7748"/>
                  </a:lnTo>
                  <a:lnTo>
                    <a:pt x="18891" y="7748"/>
                  </a:lnTo>
                  <a:lnTo>
                    <a:pt x="18891" y="7629"/>
                  </a:lnTo>
                  <a:lnTo>
                    <a:pt x="18798" y="7629"/>
                  </a:lnTo>
                  <a:lnTo>
                    <a:pt x="18798" y="7748"/>
                  </a:lnTo>
                  <a:lnTo>
                    <a:pt x="18704" y="7748"/>
                  </a:lnTo>
                  <a:lnTo>
                    <a:pt x="18704" y="7988"/>
                  </a:lnTo>
                  <a:lnTo>
                    <a:pt x="18611" y="7988"/>
                  </a:lnTo>
                  <a:lnTo>
                    <a:pt x="18611" y="8107"/>
                  </a:lnTo>
                  <a:lnTo>
                    <a:pt x="18518" y="8227"/>
                  </a:lnTo>
                  <a:lnTo>
                    <a:pt x="18424" y="8227"/>
                  </a:lnTo>
                  <a:lnTo>
                    <a:pt x="18424" y="8347"/>
                  </a:lnTo>
                  <a:lnTo>
                    <a:pt x="18237" y="8347"/>
                  </a:lnTo>
                  <a:lnTo>
                    <a:pt x="18237" y="8466"/>
                  </a:lnTo>
                  <a:lnTo>
                    <a:pt x="18144" y="8466"/>
                  </a:lnTo>
                  <a:lnTo>
                    <a:pt x="18237" y="8466"/>
                  </a:lnTo>
                  <a:lnTo>
                    <a:pt x="18144" y="8466"/>
                  </a:lnTo>
                  <a:lnTo>
                    <a:pt x="17957" y="8706"/>
                  </a:lnTo>
                  <a:lnTo>
                    <a:pt x="17957" y="8825"/>
                  </a:lnTo>
                  <a:lnTo>
                    <a:pt x="17677" y="8825"/>
                  </a:lnTo>
                  <a:lnTo>
                    <a:pt x="17677" y="8945"/>
                  </a:lnTo>
                  <a:lnTo>
                    <a:pt x="17584" y="8945"/>
                  </a:lnTo>
                  <a:lnTo>
                    <a:pt x="17584" y="8825"/>
                  </a:lnTo>
                  <a:lnTo>
                    <a:pt x="17584" y="8945"/>
                  </a:lnTo>
                  <a:lnTo>
                    <a:pt x="17490" y="8945"/>
                  </a:lnTo>
                  <a:lnTo>
                    <a:pt x="17397" y="9065"/>
                  </a:lnTo>
                  <a:lnTo>
                    <a:pt x="17303" y="9065"/>
                  </a:lnTo>
                  <a:lnTo>
                    <a:pt x="17303" y="9184"/>
                  </a:lnTo>
                  <a:lnTo>
                    <a:pt x="17210" y="9065"/>
                  </a:lnTo>
                  <a:lnTo>
                    <a:pt x="17210" y="9184"/>
                  </a:lnTo>
                  <a:lnTo>
                    <a:pt x="17117" y="9304"/>
                  </a:lnTo>
                  <a:lnTo>
                    <a:pt x="17023" y="9304"/>
                  </a:lnTo>
                  <a:lnTo>
                    <a:pt x="17023" y="9424"/>
                  </a:lnTo>
                  <a:lnTo>
                    <a:pt x="16930" y="9543"/>
                  </a:lnTo>
                  <a:lnTo>
                    <a:pt x="16860" y="9543"/>
                  </a:lnTo>
                  <a:lnTo>
                    <a:pt x="16860" y="9424"/>
                  </a:lnTo>
                  <a:lnTo>
                    <a:pt x="16930" y="9424"/>
                  </a:lnTo>
                  <a:lnTo>
                    <a:pt x="16930" y="9304"/>
                  </a:lnTo>
                  <a:lnTo>
                    <a:pt x="17023" y="9304"/>
                  </a:lnTo>
                  <a:lnTo>
                    <a:pt x="16930" y="9304"/>
                  </a:lnTo>
                  <a:lnTo>
                    <a:pt x="16930" y="9184"/>
                  </a:lnTo>
                  <a:lnTo>
                    <a:pt x="17023" y="9184"/>
                  </a:lnTo>
                  <a:lnTo>
                    <a:pt x="16930" y="9184"/>
                  </a:lnTo>
                  <a:lnTo>
                    <a:pt x="16930" y="9065"/>
                  </a:lnTo>
                  <a:lnTo>
                    <a:pt x="16860" y="9065"/>
                  </a:lnTo>
                  <a:lnTo>
                    <a:pt x="16930" y="8945"/>
                  </a:lnTo>
                  <a:lnTo>
                    <a:pt x="16930" y="8825"/>
                  </a:lnTo>
                  <a:lnTo>
                    <a:pt x="17023" y="8825"/>
                  </a:lnTo>
                  <a:lnTo>
                    <a:pt x="17117" y="8706"/>
                  </a:lnTo>
                  <a:lnTo>
                    <a:pt x="17117" y="8586"/>
                  </a:lnTo>
                  <a:lnTo>
                    <a:pt x="17210" y="8586"/>
                  </a:lnTo>
                  <a:lnTo>
                    <a:pt x="17210" y="8466"/>
                  </a:lnTo>
                  <a:lnTo>
                    <a:pt x="17117" y="8347"/>
                  </a:lnTo>
                  <a:lnTo>
                    <a:pt x="17117" y="8227"/>
                  </a:lnTo>
                  <a:lnTo>
                    <a:pt x="16766" y="8227"/>
                  </a:lnTo>
                  <a:lnTo>
                    <a:pt x="16766" y="8347"/>
                  </a:lnTo>
                  <a:lnTo>
                    <a:pt x="16673" y="8466"/>
                  </a:lnTo>
                  <a:lnTo>
                    <a:pt x="16579" y="8466"/>
                  </a:lnTo>
                  <a:lnTo>
                    <a:pt x="16579" y="8586"/>
                  </a:lnTo>
                  <a:lnTo>
                    <a:pt x="16486" y="8706"/>
                  </a:lnTo>
                  <a:lnTo>
                    <a:pt x="16393" y="8706"/>
                  </a:lnTo>
                  <a:lnTo>
                    <a:pt x="16393" y="8825"/>
                  </a:lnTo>
                  <a:lnTo>
                    <a:pt x="16299" y="8825"/>
                  </a:lnTo>
                  <a:lnTo>
                    <a:pt x="16206" y="8945"/>
                  </a:lnTo>
                  <a:lnTo>
                    <a:pt x="16206" y="9184"/>
                  </a:lnTo>
                  <a:lnTo>
                    <a:pt x="16112" y="9184"/>
                  </a:lnTo>
                  <a:lnTo>
                    <a:pt x="16112" y="9304"/>
                  </a:lnTo>
                  <a:lnTo>
                    <a:pt x="15739" y="9304"/>
                  </a:lnTo>
                  <a:lnTo>
                    <a:pt x="15739" y="9184"/>
                  </a:lnTo>
                  <a:lnTo>
                    <a:pt x="15552" y="9424"/>
                  </a:lnTo>
                  <a:lnTo>
                    <a:pt x="15552" y="9783"/>
                  </a:lnTo>
                  <a:lnTo>
                    <a:pt x="15645" y="9783"/>
                  </a:lnTo>
                  <a:lnTo>
                    <a:pt x="15645" y="9902"/>
                  </a:lnTo>
                  <a:lnTo>
                    <a:pt x="16019" y="9902"/>
                  </a:lnTo>
                  <a:lnTo>
                    <a:pt x="16019" y="10022"/>
                  </a:lnTo>
                  <a:lnTo>
                    <a:pt x="16112" y="10022"/>
                  </a:lnTo>
                  <a:lnTo>
                    <a:pt x="16112" y="10261"/>
                  </a:lnTo>
                  <a:lnTo>
                    <a:pt x="16019" y="10261"/>
                  </a:lnTo>
                  <a:lnTo>
                    <a:pt x="16019" y="10381"/>
                  </a:lnTo>
                  <a:lnTo>
                    <a:pt x="16112" y="10501"/>
                  </a:lnTo>
                  <a:lnTo>
                    <a:pt x="16393" y="10501"/>
                  </a:lnTo>
                  <a:lnTo>
                    <a:pt x="16393" y="10381"/>
                  </a:lnTo>
                  <a:lnTo>
                    <a:pt x="16486" y="10381"/>
                  </a:lnTo>
                  <a:lnTo>
                    <a:pt x="16486" y="10261"/>
                  </a:lnTo>
                  <a:lnTo>
                    <a:pt x="16579" y="10261"/>
                  </a:lnTo>
                  <a:lnTo>
                    <a:pt x="16579" y="10142"/>
                  </a:lnTo>
                  <a:lnTo>
                    <a:pt x="16766" y="10142"/>
                  </a:lnTo>
                  <a:lnTo>
                    <a:pt x="16860" y="10261"/>
                  </a:lnTo>
                  <a:lnTo>
                    <a:pt x="16930" y="10261"/>
                  </a:lnTo>
                  <a:lnTo>
                    <a:pt x="16930" y="10381"/>
                  </a:lnTo>
                  <a:lnTo>
                    <a:pt x="17117" y="10381"/>
                  </a:lnTo>
                  <a:lnTo>
                    <a:pt x="17117" y="10261"/>
                  </a:lnTo>
                  <a:lnTo>
                    <a:pt x="17210" y="10261"/>
                  </a:lnTo>
                  <a:lnTo>
                    <a:pt x="17117" y="10261"/>
                  </a:lnTo>
                  <a:lnTo>
                    <a:pt x="17210" y="10381"/>
                  </a:lnTo>
                  <a:lnTo>
                    <a:pt x="17303" y="10381"/>
                  </a:lnTo>
                  <a:lnTo>
                    <a:pt x="17303" y="10501"/>
                  </a:lnTo>
                  <a:lnTo>
                    <a:pt x="17210" y="10620"/>
                  </a:lnTo>
                  <a:lnTo>
                    <a:pt x="17303" y="10620"/>
                  </a:lnTo>
                  <a:lnTo>
                    <a:pt x="17210" y="10740"/>
                  </a:lnTo>
                  <a:lnTo>
                    <a:pt x="17210" y="10620"/>
                  </a:lnTo>
                  <a:lnTo>
                    <a:pt x="17117" y="10620"/>
                  </a:lnTo>
                  <a:lnTo>
                    <a:pt x="17023" y="10740"/>
                  </a:lnTo>
                  <a:lnTo>
                    <a:pt x="16860" y="10740"/>
                  </a:lnTo>
                  <a:lnTo>
                    <a:pt x="16860" y="10860"/>
                  </a:lnTo>
                  <a:lnTo>
                    <a:pt x="16766" y="10860"/>
                  </a:lnTo>
                  <a:lnTo>
                    <a:pt x="16766" y="10980"/>
                  </a:lnTo>
                  <a:lnTo>
                    <a:pt x="16673" y="10980"/>
                  </a:lnTo>
                  <a:lnTo>
                    <a:pt x="16673" y="11099"/>
                  </a:lnTo>
                  <a:lnTo>
                    <a:pt x="16579" y="11219"/>
                  </a:lnTo>
                  <a:lnTo>
                    <a:pt x="16486" y="11219"/>
                  </a:lnTo>
                  <a:lnTo>
                    <a:pt x="16579" y="11099"/>
                  </a:lnTo>
                  <a:lnTo>
                    <a:pt x="16486" y="11099"/>
                  </a:lnTo>
                  <a:lnTo>
                    <a:pt x="16486" y="11339"/>
                  </a:lnTo>
                  <a:lnTo>
                    <a:pt x="16393" y="11339"/>
                  </a:lnTo>
                  <a:lnTo>
                    <a:pt x="16393" y="11458"/>
                  </a:lnTo>
                  <a:lnTo>
                    <a:pt x="16299" y="11458"/>
                  </a:lnTo>
                  <a:lnTo>
                    <a:pt x="16299" y="11578"/>
                  </a:lnTo>
                  <a:lnTo>
                    <a:pt x="16206" y="11578"/>
                  </a:lnTo>
                  <a:lnTo>
                    <a:pt x="16206" y="11817"/>
                  </a:lnTo>
                  <a:lnTo>
                    <a:pt x="16112" y="11817"/>
                  </a:lnTo>
                  <a:lnTo>
                    <a:pt x="16112" y="11937"/>
                  </a:lnTo>
                  <a:lnTo>
                    <a:pt x="16206" y="11937"/>
                  </a:lnTo>
                  <a:lnTo>
                    <a:pt x="16206" y="12057"/>
                  </a:lnTo>
                  <a:lnTo>
                    <a:pt x="16299" y="12057"/>
                  </a:lnTo>
                  <a:lnTo>
                    <a:pt x="16393" y="12176"/>
                  </a:lnTo>
                  <a:lnTo>
                    <a:pt x="16486" y="12176"/>
                  </a:lnTo>
                  <a:lnTo>
                    <a:pt x="16579" y="12296"/>
                  </a:lnTo>
                  <a:lnTo>
                    <a:pt x="16579" y="12655"/>
                  </a:lnTo>
                  <a:lnTo>
                    <a:pt x="16673" y="12775"/>
                  </a:lnTo>
                  <a:lnTo>
                    <a:pt x="16673" y="12894"/>
                  </a:lnTo>
                  <a:lnTo>
                    <a:pt x="16766" y="13014"/>
                  </a:lnTo>
                  <a:lnTo>
                    <a:pt x="16766" y="13253"/>
                  </a:lnTo>
                  <a:lnTo>
                    <a:pt x="16860" y="13253"/>
                  </a:lnTo>
                  <a:lnTo>
                    <a:pt x="16860" y="13373"/>
                  </a:lnTo>
                  <a:lnTo>
                    <a:pt x="16930" y="13373"/>
                  </a:lnTo>
                  <a:lnTo>
                    <a:pt x="16930" y="13493"/>
                  </a:lnTo>
                  <a:lnTo>
                    <a:pt x="17023" y="13612"/>
                  </a:lnTo>
                  <a:lnTo>
                    <a:pt x="17023" y="13732"/>
                  </a:lnTo>
                  <a:lnTo>
                    <a:pt x="17117" y="13732"/>
                  </a:lnTo>
                  <a:lnTo>
                    <a:pt x="17117" y="13852"/>
                  </a:lnTo>
                  <a:lnTo>
                    <a:pt x="17023" y="13852"/>
                  </a:lnTo>
                  <a:lnTo>
                    <a:pt x="17023" y="13732"/>
                  </a:lnTo>
                  <a:lnTo>
                    <a:pt x="16766" y="13732"/>
                  </a:lnTo>
                  <a:lnTo>
                    <a:pt x="16766" y="13612"/>
                  </a:lnTo>
                  <a:lnTo>
                    <a:pt x="16673" y="13612"/>
                  </a:lnTo>
                  <a:lnTo>
                    <a:pt x="16579" y="13493"/>
                  </a:lnTo>
                  <a:lnTo>
                    <a:pt x="16579" y="13612"/>
                  </a:lnTo>
                  <a:lnTo>
                    <a:pt x="16393" y="13612"/>
                  </a:lnTo>
                  <a:lnTo>
                    <a:pt x="16393" y="13373"/>
                  </a:lnTo>
                  <a:lnTo>
                    <a:pt x="16299" y="13373"/>
                  </a:lnTo>
                  <a:lnTo>
                    <a:pt x="16299" y="13493"/>
                  </a:lnTo>
                  <a:lnTo>
                    <a:pt x="16393" y="13493"/>
                  </a:lnTo>
                  <a:lnTo>
                    <a:pt x="16299" y="13493"/>
                  </a:lnTo>
                  <a:lnTo>
                    <a:pt x="16393" y="13493"/>
                  </a:lnTo>
                  <a:lnTo>
                    <a:pt x="16393" y="13612"/>
                  </a:lnTo>
                  <a:lnTo>
                    <a:pt x="16673" y="13612"/>
                  </a:lnTo>
                  <a:lnTo>
                    <a:pt x="16673" y="13732"/>
                  </a:lnTo>
                  <a:lnTo>
                    <a:pt x="16860" y="13732"/>
                  </a:lnTo>
                  <a:lnTo>
                    <a:pt x="16860" y="13852"/>
                  </a:lnTo>
                  <a:lnTo>
                    <a:pt x="16930" y="13971"/>
                  </a:lnTo>
                  <a:lnTo>
                    <a:pt x="17023" y="13971"/>
                  </a:lnTo>
                  <a:lnTo>
                    <a:pt x="17023" y="14211"/>
                  </a:lnTo>
                  <a:lnTo>
                    <a:pt x="17117" y="14211"/>
                  </a:lnTo>
                  <a:lnTo>
                    <a:pt x="17117" y="14330"/>
                  </a:lnTo>
                  <a:lnTo>
                    <a:pt x="16860" y="14330"/>
                  </a:lnTo>
                  <a:lnTo>
                    <a:pt x="16860" y="14450"/>
                  </a:lnTo>
                  <a:lnTo>
                    <a:pt x="16766" y="14450"/>
                  </a:lnTo>
                  <a:lnTo>
                    <a:pt x="16766" y="14570"/>
                  </a:lnTo>
                  <a:lnTo>
                    <a:pt x="16579" y="14570"/>
                  </a:lnTo>
                  <a:lnTo>
                    <a:pt x="16486" y="14689"/>
                  </a:lnTo>
                  <a:lnTo>
                    <a:pt x="16579" y="14689"/>
                  </a:lnTo>
                  <a:lnTo>
                    <a:pt x="16579" y="14570"/>
                  </a:lnTo>
                  <a:lnTo>
                    <a:pt x="16673" y="14689"/>
                  </a:lnTo>
                  <a:lnTo>
                    <a:pt x="16673" y="14809"/>
                  </a:lnTo>
                  <a:lnTo>
                    <a:pt x="16673" y="14689"/>
                  </a:lnTo>
                  <a:lnTo>
                    <a:pt x="16766" y="14689"/>
                  </a:lnTo>
                  <a:lnTo>
                    <a:pt x="16860" y="14570"/>
                  </a:lnTo>
                  <a:lnTo>
                    <a:pt x="16930" y="14570"/>
                  </a:lnTo>
                  <a:lnTo>
                    <a:pt x="16930" y="14689"/>
                  </a:lnTo>
                  <a:lnTo>
                    <a:pt x="17023" y="14809"/>
                  </a:lnTo>
                  <a:lnTo>
                    <a:pt x="17117" y="14809"/>
                  </a:lnTo>
                  <a:lnTo>
                    <a:pt x="17117" y="14929"/>
                  </a:lnTo>
                  <a:lnTo>
                    <a:pt x="17023" y="14929"/>
                  </a:lnTo>
                  <a:lnTo>
                    <a:pt x="17023" y="15048"/>
                  </a:lnTo>
                  <a:lnTo>
                    <a:pt x="16930" y="15048"/>
                  </a:lnTo>
                  <a:lnTo>
                    <a:pt x="16930" y="15168"/>
                  </a:lnTo>
                  <a:lnTo>
                    <a:pt x="16930" y="15048"/>
                  </a:lnTo>
                  <a:lnTo>
                    <a:pt x="17117" y="15048"/>
                  </a:lnTo>
                  <a:lnTo>
                    <a:pt x="17117" y="15288"/>
                  </a:lnTo>
                  <a:lnTo>
                    <a:pt x="17023" y="15288"/>
                  </a:lnTo>
                  <a:lnTo>
                    <a:pt x="17023" y="15168"/>
                  </a:lnTo>
                  <a:lnTo>
                    <a:pt x="17023" y="15288"/>
                  </a:lnTo>
                  <a:lnTo>
                    <a:pt x="16930" y="15288"/>
                  </a:lnTo>
                  <a:lnTo>
                    <a:pt x="16930" y="15168"/>
                  </a:lnTo>
                  <a:lnTo>
                    <a:pt x="16930" y="15288"/>
                  </a:lnTo>
                  <a:lnTo>
                    <a:pt x="17023" y="15288"/>
                  </a:lnTo>
                  <a:lnTo>
                    <a:pt x="17023" y="15407"/>
                  </a:lnTo>
                  <a:lnTo>
                    <a:pt x="16930" y="15407"/>
                  </a:lnTo>
                  <a:lnTo>
                    <a:pt x="17023" y="15527"/>
                  </a:lnTo>
                  <a:lnTo>
                    <a:pt x="16930" y="15527"/>
                  </a:lnTo>
                  <a:lnTo>
                    <a:pt x="16930" y="15766"/>
                  </a:lnTo>
                  <a:lnTo>
                    <a:pt x="17023" y="15766"/>
                  </a:lnTo>
                  <a:lnTo>
                    <a:pt x="16930" y="15766"/>
                  </a:lnTo>
                  <a:lnTo>
                    <a:pt x="16930" y="15886"/>
                  </a:lnTo>
                  <a:lnTo>
                    <a:pt x="16860" y="15886"/>
                  </a:lnTo>
                  <a:lnTo>
                    <a:pt x="16860" y="15766"/>
                  </a:lnTo>
                  <a:lnTo>
                    <a:pt x="16860" y="15886"/>
                  </a:lnTo>
                  <a:lnTo>
                    <a:pt x="16766" y="15886"/>
                  </a:lnTo>
                  <a:lnTo>
                    <a:pt x="16766" y="16006"/>
                  </a:lnTo>
                  <a:lnTo>
                    <a:pt x="16673" y="15886"/>
                  </a:lnTo>
                  <a:lnTo>
                    <a:pt x="16673" y="16006"/>
                  </a:lnTo>
                  <a:lnTo>
                    <a:pt x="16766" y="16006"/>
                  </a:lnTo>
                  <a:lnTo>
                    <a:pt x="16673" y="16006"/>
                  </a:lnTo>
                  <a:lnTo>
                    <a:pt x="16673" y="16365"/>
                  </a:lnTo>
                  <a:lnTo>
                    <a:pt x="16579" y="16365"/>
                  </a:lnTo>
                  <a:lnTo>
                    <a:pt x="16579" y="16484"/>
                  </a:lnTo>
                  <a:lnTo>
                    <a:pt x="16579" y="16365"/>
                  </a:lnTo>
                  <a:lnTo>
                    <a:pt x="16579" y="16484"/>
                  </a:lnTo>
                  <a:lnTo>
                    <a:pt x="16579" y="16365"/>
                  </a:lnTo>
                  <a:lnTo>
                    <a:pt x="16486" y="16365"/>
                  </a:lnTo>
                  <a:lnTo>
                    <a:pt x="16579" y="16365"/>
                  </a:lnTo>
                  <a:lnTo>
                    <a:pt x="16579" y="16484"/>
                  </a:lnTo>
                  <a:lnTo>
                    <a:pt x="16486" y="16484"/>
                  </a:lnTo>
                  <a:lnTo>
                    <a:pt x="16486" y="16604"/>
                  </a:lnTo>
                  <a:lnTo>
                    <a:pt x="16393" y="16604"/>
                  </a:lnTo>
                  <a:lnTo>
                    <a:pt x="16486" y="16604"/>
                  </a:lnTo>
                  <a:lnTo>
                    <a:pt x="16486" y="16724"/>
                  </a:lnTo>
                  <a:lnTo>
                    <a:pt x="16393" y="16724"/>
                  </a:lnTo>
                  <a:lnTo>
                    <a:pt x="16393" y="16843"/>
                  </a:lnTo>
                  <a:lnTo>
                    <a:pt x="16393" y="16724"/>
                  </a:lnTo>
                  <a:lnTo>
                    <a:pt x="16486" y="16724"/>
                  </a:lnTo>
                  <a:lnTo>
                    <a:pt x="16393" y="16604"/>
                  </a:lnTo>
                  <a:lnTo>
                    <a:pt x="16393" y="16724"/>
                  </a:lnTo>
                  <a:lnTo>
                    <a:pt x="16393" y="16604"/>
                  </a:lnTo>
                  <a:lnTo>
                    <a:pt x="16299" y="16604"/>
                  </a:lnTo>
                  <a:lnTo>
                    <a:pt x="16299" y="16724"/>
                  </a:lnTo>
                  <a:lnTo>
                    <a:pt x="16299" y="16604"/>
                  </a:lnTo>
                  <a:lnTo>
                    <a:pt x="16299" y="16724"/>
                  </a:lnTo>
                  <a:lnTo>
                    <a:pt x="16393" y="16843"/>
                  </a:lnTo>
                  <a:lnTo>
                    <a:pt x="16299" y="16843"/>
                  </a:lnTo>
                  <a:lnTo>
                    <a:pt x="16299" y="16963"/>
                  </a:lnTo>
                  <a:lnTo>
                    <a:pt x="16393" y="16843"/>
                  </a:lnTo>
                  <a:lnTo>
                    <a:pt x="16393" y="16963"/>
                  </a:lnTo>
                  <a:lnTo>
                    <a:pt x="16299" y="16963"/>
                  </a:lnTo>
                  <a:lnTo>
                    <a:pt x="16299" y="17083"/>
                  </a:lnTo>
                  <a:lnTo>
                    <a:pt x="16206" y="17083"/>
                  </a:lnTo>
                  <a:lnTo>
                    <a:pt x="16206" y="17202"/>
                  </a:lnTo>
                  <a:lnTo>
                    <a:pt x="16206" y="17083"/>
                  </a:lnTo>
                  <a:lnTo>
                    <a:pt x="16299" y="17083"/>
                  </a:lnTo>
                  <a:lnTo>
                    <a:pt x="16299" y="17322"/>
                  </a:lnTo>
                  <a:lnTo>
                    <a:pt x="16206" y="17322"/>
                  </a:lnTo>
                  <a:lnTo>
                    <a:pt x="16299" y="17322"/>
                  </a:lnTo>
                  <a:lnTo>
                    <a:pt x="16299" y="17442"/>
                  </a:lnTo>
                  <a:lnTo>
                    <a:pt x="16206" y="17442"/>
                  </a:lnTo>
                  <a:lnTo>
                    <a:pt x="16206" y="17322"/>
                  </a:lnTo>
                  <a:lnTo>
                    <a:pt x="16206" y="17442"/>
                  </a:lnTo>
                  <a:lnTo>
                    <a:pt x="16112" y="17442"/>
                  </a:lnTo>
                  <a:lnTo>
                    <a:pt x="16206" y="17561"/>
                  </a:lnTo>
                  <a:lnTo>
                    <a:pt x="16112" y="17681"/>
                  </a:lnTo>
                  <a:lnTo>
                    <a:pt x="16112" y="17561"/>
                  </a:lnTo>
                  <a:lnTo>
                    <a:pt x="16019" y="17561"/>
                  </a:lnTo>
                  <a:lnTo>
                    <a:pt x="16019" y="17681"/>
                  </a:lnTo>
                  <a:lnTo>
                    <a:pt x="16112" y="17681"/>
                  </a:lnTo>
                  <a:lnTo>
                    <a:pt x="16019" y="17801"/>
                  </a:lnTo>
                  <a:lnTo>
                    <a:pt x="15926" y="17801"/>
                  </a:lnTo>
                  <a:lnTo>
                    <a:pt x="16019" y="17801"/>
                  </a:lnTo>
                  <a:lnTo>
                    <a:pt x="15926" y="17681"/>
                  </a:lnTo>
                  <a:lnTo>
                    <a:pt x="15926" y="17801"/>
                  </a:lnTo>
                  <a:lnTo>
                    <a:pt x="16019" y="17801"/>
                  </a:lnTo>
                  <a:lnTo>
                    <a:pt x="15926" y="17920"/>
                  </a:lnTo>
                  <a:lnTo>
                    <a:pt x="15739" y="17920"/>
                  </a:lnTo>
                  <a:lnTo>
                    <a:pt x="15739" y="18040"/>
                  </a:lnTo>
                  <a:lnTo>
                    <a:pt x="15645" y="18040"/>
                  </a:lnTo>
                  <a:lnTo>
                    <a:pt x="15739" y="18040"/>
                  </a:lnTo>
                  <a:lnTo>
                    <a:pt x="15739" y="18160"/>
                  </a:lnTo>
                  <a:lnTo>
                    <a:pt x="15645" y="18279"/>
                  </a:lnTo>
                  <a:lnTo>
                    <a:pt x="15552" y="18279"/>
                  </a:lnTo>
                  <a:lnTo>
                    <a:pt x="15552" y="18399"/>
                  </a:lnTo>
                  <a:lnTo>
                    <a:pt x="15459" y="18399"/>
                  </a:lnTo>
                  <a:lnTo>
                    <a:pt x="15459" y="18519"/>
                  </a:lnTo>
                  <a:lnTo>
                    <a:pt x="15272" y="18519"/>
                  </a:lnTo>
                  <a:lnTo>
                    <a:pt x="15272" y="18638"/>
                  </a:lnTo>
                  <a:lnTo>
                    <a:pt x="15178" y="18638"/>
                  </a:lnTo>
                  <a:lnTo>
                    <a:pt x="15272" y="18638"/>
                  </a:lnTo>
                  <a:lnTo>
                    <a:pt x="15272" y="18758"/>
                  </a:lnTo>
                  <a:lnTo>
                    <a:pt x="15178" y="18758"/>
                  </a:lnTo>
                  <a:lnTo>
                    <a:pt x="15178" y="18878"/>
                  </a:lnTo>
                  <a:lnTo>
                    <a:pt x="15085" y="18878"/>
                  </a:lnTo>
                  <a:lnTo>
                    <a:pt x="15085" y="18997"/>
                  </a:lnTo>
                  <a:lnTo>
                    <a:pt x="14992" y="18878"/>
                  </a:lnTo>
                  <a:lnTo>
                    <a:pt x="14992" y="18997"/>
                  </a:lnTo>
                  <a:lnTo>
                    <a:pt x="14898" y="18997"/>
                  </a:lnTo>
                  <a:lnTo>
                    <a:pt x="14898" y="18878"/>
                  </a:lnTo>
                  <a:lnTo>
                    <a:pt x="14805" y="18997"/>
                  </a:lnTo>
                  <a:lnTo>
                    <a:pt x="14898" y="18997"/>
                  </a:lnTo>
                  <a:lnTo>
                    <a:pt x="14618" y="18997"/>
                  </a:lnTo>
                  <a:lnTo>
                    <a:pt x="14618" y="19117"/>
                  </a:lnTo>
                  <a:lnTo>
                    <a:pt x="14525" y="19117"/>
                  </a:lnTo>
                  <a:lnTo>
                    <a:pt x="14525" y="18997"/>
                  </a:lnTo>
                  <a:lnTo>
                    <a:pt x="14618" y="18997"/>
                  </a:lnTo>
                  <a:lnTo>
                    <a:pt x="14525" y="18997"/>
                  </a:lnTo>
                  <a:lnTo>
                    <a:pt x="14525" y="19117"/>
                  </a:lnTo>
                  <a:lnTo>
                    <a:pt x="14431" y="19117"/>
                  </a:lnTo>
                  <a:lnTo>
                    <a:pt x="14431" y="19237"/>
                  </a:lnTo>
                  <a:lnTo>
                    <a:pt x="14244" y="19237"/>
                  </a:lnTo>
                  <a:lnTo>
                    <a:pt x="14244" y="19117"/>
                  </a:lnTo>
                  <a:lnTo>
                    <a:pt x="14338" y="19117"/>
                  </a:lnTo>
                  <a:lnTo>
                    <a:pt x="14244" y="19117"/>
                  </a:lnTo>
                  <a:lnTo>
                    <a:pt x="14244" y="18997"/>
                  </a:lnTo>
                  <a:lnTo>
                    <a:pt x="14151" y="18878"/>
                  </a:lnTo>
                  <a:lnTo>
                    <a:pt x="14151" y="18758"/>
                  </a:lnTo>
                  <a:lnTo>
                    <a:pt x="14244" y="18758"/>
                  </a:lnTo>
                  <a:lnTo>
                    <a:pt x="14151" y="18758"/>
                  </a:lnTo>
                  <a:lnTo>
                    <a:pt x="14151" y="18878"/>
                  </a:lnTo>
                  <a:lnTo>
                    <a:pt x="14058" y="18878"/>
                  </a:lnTo>
                  <a:lnTo>
                    <a:pt x="14151" y="18997"/>
                  </a:lnTo>
                  <a:lnTo>
                    <a:pt x="14058" y="18997"/>
                  </a:lnTo>
                  <a:lnTo>
                    <a:pt x="14151" y="18997"/>
                  </a:lnTo>
                  <a:lnTo>
                    <a:pt x="14151" y="19356"/>
                  </a:lnTo>
                  <a:lnTo>
                    <a:pt x="14058" y="19356"/>
                  </a:lnTo>
                  <a:lnTo>
                    <a:pt x="14058" y="19117"/>
                  </a:lnTo>
                  <a:lnTo>
                    <a:pt x="13964" y="19117"/>
                  </a:lnTo>
                  <a:lnTo>
                    <a:pt x="14058" y="19117"/>
                  </a:lnTo>
                  <a:lnTo>
                    <a:pt x="14058" y="19356"/>
                  </a:lnTo>
                  <a:lnTo>
                    <a:pt x="13964" y="19356"/>
                  </a:lnTo>
                  <a:lnTo>
                    <a:pt x="13964" y="19237"/>
                  </a:lnTo>
                  <a:lnTo>
                    <a:pt x="13964" y="19476"/>
                  </a:lnTo>
                  <a:lnTo>
                    <a:pt x="13777" y="19476"/>
                  </a:lnTo>
                  <a:lnTo>
                    <a:pt x="13777" y="19596"/>
                  </a:lnTo>
                  <a:lnTo>
                    <a:pt x="13777" y="19476"/>
                  </a:lnTo>
                  <a:lnTo>
                    <a:pt x="13684" y="19596"/>
                  </a:lnTo>
                  <a:lnTo>
                    <a:pt x="13590" y="19476"/>
                  </a:lnTo>
                  <a:lnTo>
                    <a:pt x="13590" y="19596"/>
                  </a:lnTo>
                  <a:lnTo>
                    <a:pt x="13497" y="19596"/>
                  </a:lnTo>
                  <a:lnTo>
                    <a:pt x="13497" y="19715"/>
                  </a:lnTo>
                  <a:lnTo>
                    <a:pt x="13123" y="19715"/>
                  </a:lnTo>
                  <a:lnTo>
                    <a:pt x="13123" y="19835"/>
                  </a:lnTo>
                  <a:lnTo>
                    <a:pt x="13123" y="19715"/>
                  </a:lnTo>
                  <a:lnTo>
                    <a:pt x="13123" y="19835"/>
                  </a:lnTo>
                  <a:lnTo>
                    <a:pt x="13030" y="19835"/>
                  </a:lnTo>
                  <a:lnTo>
                    <a:pt x="13030" y="19715"/>
                  </a:lnTo>
                  <a:lnTo>
                    <a:pt x="13030" y="19955"/>
                  </a:lnTo>
                  <a:lnTo>
                    <a:pt x="12937" y="19955"/>
                  </a:lnTo>
                  <a:lnTo>
                    <a:pt x="12937" y="20074"/>
                  </a:lnTo>
                  <a:lnTo>
                    <a:pt x="13030" y="20074"/>
                  </a:lnTo>
                  <a:lnTo>
                    <a:pt x="13030" y="20194"/>
                  </a:lnTo>
                  <a:lnTo>
                    <a:pt x="13030" y="20074"/>
                  </a:lnTo>
                  <a:lnTo>
                    <a:pt x="13030" y="20403"/>
                  </a:lnTo>
                  <a:lnTo>
                    <a:pt x="12843" y="20403"/>
                  </a:lnTo>
                  <a:lnTo>
                    <a:pt x="12843" y="20284"/>
                  </a:lnTo>
                  <a:lnTo>
                    <a:pt x="12750" y="20194"/>
                  </a:lnTo>
                  <a:lnTo>
                    <a:pt x="12750" y="19955"/>
                  </a:lnTo>
                  <a:lnTo>
                    <a:pt x="12843" y="19835"/>
                  </a:lnTo>
                  <a:lnTo>
                    <a:pt x="12843" y="19596"/>
                  </a:lnTo>
                  <a:lnTo>
                    <a:pt x="12750" y="19596"/>
                  </a:lnTo>
                  <a:lnTo>
                    <a:pt x="12750" y="19715"/>
                  </a:lnTo>
                  <a:lnTo>
                    <a:pt x="12843" y="19715"/>
                  </a:lnTo>
                  <a:lnTo>
                    <a:pt x="12750" y="19715"/>
                  </a:lnTo>
                  <a:lnTo>
                    <a:pt x="12750" y="19596"/>
                  </a:lnTo>
                  <a:lnTo>
                    <a:pt x="12750" y="19715"/>
                  </a:lnTo>
                  <a:lnTo>
                    <a:pt x="12563" y="19715"/>
                  </a:lnTo>
                  <a:lnTo>
                    <a:pt x="12563" y="19596"/>
                  </a:lnTo>
                  <a:lnTo>
                    <a:pt x="12470" y="19596"/>
                  </a:lnTo>
                  <a:lnTo>
                    <a:pt x="12470" y="19476"/>
                  </a:lnTo>
                  <a:lnTo>
                    <a:pt x="12470" y="19596"/>
                  </a:lnTo>
                  <a:lnTo>
                    <a:pt x="12376" y="19596"/>
                  </a:lnTo>
                  <a:lnTo>
                    <a:pt x="12376" y="19476"/>
                  </a:lnTo>
                  <a:lnTo>
                    <a:pt x="12376" y="19715"/>
                  </a:lnTo>
                  <a:lnTo>
                    <a:pt x="12283" y="19715"/>
                  </a:lnTo>
                  <a:lnTo>
                    <a:pt x="12283" y="19596"/>
                  </a:lnTo>
                  <a:lnTo>
                    <a:pt x="12376" y="19596"/>
                  </a:lnTo>
                  <a:lnTo>
                    <a:pt x="12283" y="19596"/>
                  </a:lnTo>
                  <a:lnTo>
                    <a:pt x="12283" y="19715"/>
                  </a:lnTo>
                  <a:lnTo>
                    <a:pt x="12283" y="19596"/>
                  </a:lnTo>
                  <a:lnTo>
                    <a:pt x="12189" y="19715"/>
                  </a:lnTo>
                  <a:lnTo>
                    <a:pt x="12189" y="19596"/>
                  </a:lnTo>
                  <a:lnTo>
                    <a:pt x="11909" y="19596"/>
                  </a:lnTo>
                  <a:lnTo>
                    <a:pt x="11722" y="19356"/>
                  </a:lnTo>
                  <a:lnTo>
                    <a:pt x="11722" y="19237"/>
                  </a:lnTo>
                  <a:lnTo>
                    <a:pt x="11629" y="19237"/>
                  </a:lnTo>
                  <a:lnTo>
                    <a:pt x="11629" y="19117"/>
                  </a:lnTo>
                  <a:lnTo>
                    <a:pt x="11722" y="19117"/>
                  </a:lnTo>
                  <a:lnTo>
                    <a:pt x="11722" y="18878"/>
                  </a:lnTo>
                  <a:lnTo>
                    <a:pt x="11349" y="18878"/>
                  </a:lnTo>
                  <a:lnTo>
                    <a:pt x="11349" y="18758"/>
                  </a:lnTo>
                  <a:lnTo>
                    <a:pt x="11255" y="18758"/>
                  </a:lnTo>
                  <a:lnTo>
                    <a:pt x="11255" y="18638"/>
                  </a:lnTo>
                  <a:lnTo>
                    <a:pt x="11162" y="18638"/>
                  </a:lnTo>
                  <a:lnTo>
                    <a:pt x="11069" y="18758"/>
                  </a:lnTo>
                  <a:lnTo>
                    <a:pt x="11069" y="18878"/>
                  </a:lnTo>
                  <a:lnTo>
                    <a:pt x="10975" y="18997"/>
                  </a:lnTo>
                  <a:lnTo>
                    <a:pt x="10788" y="18997"/>
                  </a:lnTo>
                  <a:lnTo>
                    <a:pt x="10788" y="19117"/>
                  </a:lnTo>
                  <a:lnTo>
                    <a:pt x="10695" y="19117"/>
                  </a:lnTo>
                  <a:lnTo>
                    <a:pt x="10695" y="18997"/>
                  </a:lnTo>
                  <a:lnTo>
                    <a:pt x="10602" y="18997"/>
                  </a:lnTo>
                  <a:lnTo>
                    <a:pt x="10602" y="19117"/>
                  </a:lnTo>
                  <a:lnTo>
                    <a:pt x="10602" y="18997"/>
                  </a:lnTo>
                  <a:lnTo>
                    <a:pt x="10508" y="18997"/>
                  </a:lnTo>
                  <a:lnTo>
                    <a:pt x="10508" y="19117"/>
                  </a:lnTo>
                  <a:lnTo>
                    <a:pt x="10321" y="19117"/>
                  </a:lnTo>
                  <a:lnTo>
                    <a:pt x="10321" y="18997"/>
                  </a:lnTo>
                  <a:lnTo>
                    <a:pt x="10228" y="18997"/>
                  </a:lnTo>
                  <a:lnTo>
                    <a:pt x="10228" y="19117"/>
                  </a:lnTo>
                  <a:lnTo>
                    <a:pt x="10134" y="19117"/>
                  </a:lnTo>
                  <a:lnTo>
                    <a:pt x="10134" y="19237"/>
                  </a:lnTo>
                  <a:lnTo>
                    <a:pt x="10134" y="19117"/>
                  </a:lnTo>
                  <a:lnTo>
                    <a:pt x="9948" y="19117"/>
                  </a:lnTo>
                  <a:lnTo>
                    <a:pt x="9948" y="19237"/>
                  </a:lnTo>
                  <a:lnTo>
                    <a:pt x="9854" y="19237"/>
                  </a:lnTo>
                  <a:lnTo>
                    <a:pt x="9948" y="19476"/>
                  </a:lnTo>
                  <a:lnTo>
                    <a:pt x="9948" y="19835"/>
                  </a:lnTo>
                  <a:lnTo>
                    <a:pt x="10041" y="19835"/>
                  </a:lnTo>
                  <a:lnTo>
                    <a:pt x="9948" y="19835"/>
                  </a:lnTo>
                  <a:lnTo>
                    <a:pt x="9948" y="19955"/>
                  </a:lnTo>
                  <a:lnTo>
                    <a:pt x="9948" y="19835"/>
                  </a:lnTo>
                  <a:lnTo>
                    <a:pt x="9761" y="19835"/>
                  </a:lnTo>
                  <a:lnTo>
                    <a:pt x="9761" y="19596"/>
                  </a:lnTo>
                  <a:lnTo>
                    <a:pt x="9667" y="19596"/>
                  </a:lnTo>
                  <a:lnTo>
                    <a:pt x="9574" y="19715"/>
                  </a:lnTo>
                  <a:lnTo>
                    <a:pt x="9387" y="19715"/>
                  </a:lnTo>
                  <a:lnTo>
                    <a:pt x="9387" y="19596"/>
                  </a:lnTo>
                  <a:lnTo>
                    <a:pt x="9294" y="19596"/>
                  </a:lnTo>
                  <a:lnTo>
                    <a:pt x="9294" y="19356"/>
                  </a:lnTo>
                  <a:lnTo>
                    <a:pt x="9014" y="19356"/>
                  </a:lnTo>
                  <a:lnTo>
                    <a:pt x="9107" y="19237"/>
                  </a:lnTo>
                  <a:lnTo>
                    <a:pt x="9107" y="18878"/>
                  </a:lnTo>
                  <a:lnTo>
                    <a:pt x="9200" y="18878"/>
                  </a:lnTo>
                  <a:lnTo>
                    <a:pt x="9200" y="18758"/>
                  </a:lnTo>
                  <a:lnTo>
                    <a:pt x="8920" y="18758"/>
                  </a:lnTo>
                  <a:lnTo>
                    <a:pt x="8920" y="18399"/>
                  </a:lnTo>
                  <a:lnTo>
                    <a:pt x="8827" y="18279"/>
                  </a:lnTo>
                  <a:lnTo>
                    <a:pt x="8920" y="18279"/>
                  </a:lnTo>
                  <a:lnTo>
                    <a:pt x="8920" y="18160"/>
                  </a:lnTo>
                  <a:lnTo>
                    <a:pt x="8663" y="18160"/>
                  </a:lnTo>
                  <a:lnTo>
                    <a:pt x="8663" y="18279"/>
                  </a:lnTo>
                  <a:lnTo>
                    <a:pt x="8570" y="18279"/>
                  </a:lnTo>
                  <a:lnTo>
                    <a:pt x="8570" y="18399"/>
                  </a:lnTo>
                  <a:close/>
                  <a:moveTo>
                    <a:pt x="16486" y="18519"/>
                  </a:moveTo>
                  <a:lnTo>
                    <a:pt x="16486" y="18279"/>
                  </a:lnTo>
                  <a:lnTo>
                    <a:pt x="16579" y="18279"/>
                  </a:lnTo>
                  <a:lnTo>
                    <a:pt x="16579" y="18040"/>
                  </a:lnTo>
                  <a:lnTo>
                    <a:pt x="16673" y="18040"/>
                  </a:lnTo>
                  <a:lnTo>
                    <a:pt x="16673" y="17920"/>
                  </a:lnTo>
                  <a:lnTo>
                    <a:pt x="16766" y="17801"/>
                  </a:lnTo>
                  <a:lnTo>
                    <a:pt x="16766" y="17681"/>
                  </a:lnTo>
                  <a:lnTo>
                    <a:pt x="16860" y="17681"/>
                  </a:lnTo>
                  <a:lnTo>
                    <a:pt x="16860" y="17561"/>
                  </a:lnTo>
                  <a:lnTo>
                    <a:pt x="16930" y="17561"/>
                  </a:lnTo>
                  <a:lnTo>
                    <a:pt x="16930" y="17681"/>
                  </a:lnTo>
                  <a:lnTo>
                    <a:pt x="16930" y="17561"/>
                  </a:lnTo>
                  <a:lnTo>
                    <a:pt x="17023" y="17561"/>
                  </a:lnTo>
                  <a:lnTo>
                    <a:pt x="17023" y="17681"/>
                  </a:lnTo>
                  <a:lnTo>
                    <a:pt x="17117" y="17681"/>
                  </a:lnTo>
                  <a:lnTo>
                    <a:pt x="17023" y="17801"/>
                  </a:lnTo>
                  <a:lnTo>
                    <a:pt x="17023" y="18160"/>
                  </a:lnTo>
                  <a:lnTo>
                    <a:pt x="16930" y="18279"/>
                  </a:lnTo>
                  <a:lnTo>
                    <a:pt x="17023" y="18279"/>
                  </a:lnTo>
                  <a:lnTo>
                    <a:pt x="16930" y="18279"/>
                  </a:lnTo>
                  <a:lnTo>
                    <a:pt x="16930" y="18758"/>
                  </a:lnTo>
                  <a:lnTo>
                    <a:pt x="16860" y="18878"/>
                  </a:lnTo>
                  <a:lnTo>
                    <a:pt x="16860" y="18997"/>
                  </a:lnTo>
                  <a:lnTo>
                    <a:pt x="16766" y="18997"/>
                  </a:lnTo>
                  <a:lnTo>
                    <a:pt x="16766" y="19476"/>
                  </a:lnTo>
                  <a:lnTo>
                    <a:pt x="16673" y="19476"/>
                  </a:lnTo>
                  <a:lnTo>
                    <a:pt x="16673" y="19237"/>
                  </a:lnTo>
                  <a:lnTo>
                    <a:pt x="16579" y="19237"/>
                  </a:lnTo>
                  <a:lnTo>
                    <a:pt x="16579" y="19117"/>
                  </a:lnTo>
                  <a:lnTo>
                    <a:pt x="16486" y="19117"/>
                  </a:lnTo>
                  <a:lnTo>
                    <a:pt x="16486" y="18519"/>
                  </a:lnTo>
                  <a:close/>
                  <a:moveTo>
                    <a:pt x="12750" y="21480"/>
                  </a:moveTo>
                  <a:lnTo>
                    <a:pt x="12750" y="21600"/>
                  </a:lnTo>
                  <a:lnTo>
                    <a:pt x="12750" y="21480"/>
                  </a:lnTo>
                  <a:lnTo>
                    <a:pt x="12470" y="21480"/>
                  </a:lnTo>
                  <a:lnTo>
                    <a:pt x="12470" y="21361"/>
                  </a:lnTo>
                  <a:lnTo>
                    <a:pt x="12376" y="21361"/>
                  </a:lnTo>
                  <a:lnTo>
                    <a:pt x="12376" y="21241"/>
                  </a:lnTo>
                  <a:lnTo>
                    <a:pt x="12470" y="21241"/>
                  </a:lnTo>
                  <a:lnTo>
                    <a:pt x="12376" y="21241"/>
                  </a:lnTo>
                  <a:lnTo>
                    <a:pt x="12376" y="20882"/>
                  </a:lnTo>
                  <a:lnTo>
                    <a:pt x="12470" y="20882"/>
                  </a:lnTo>
                  <a:lnTo>
                    <a:pt x="12470" y="20762"/>
                  </a:lnTo>
                  <a:lnTo>
                    <a:pt x="12563" y="20762"/>
                  </a:lnTo>
                  <a:lnTo>
                    <a:pt x="12656" y="20643"/>
                  </a:lnTo>
                  <a:lnTo>
                    <a:pt x="12563" y="20643"/>
                  </a:lnTo>
                  <a:lnTo>
                    <a:pt x="12656" y="20523"/>
                  </a:lnTo>
                  <a:lnTo>
                    <a:pt x="12656" y="20643"/>
                  </a:lnTo>
                  <a:lnTo>
                    <a:pt x="12750" y="20643"/>
                  </a:lnTo>
                  <a:lnTo>
                    <a:pt x="12750" y="20523"/>
                  </a:lnTo>
                  <a:lnTo>
                    <a:pt x="13123" y="20523"/>
                  </a:lnTo>
                  <a:lnTo>
                    <a:pt x="13123" y="20403"/>
                  </a:lnTo>
                  <a:lnTo>
                    <a:pt x="13123" y="20523"/>
                  </a:lnTo>
                  <a:lnTo>
                    <a:pt x="13217" y="20523"/>
                  </a:lnTo>
                  <a:lnTo>
                    <a:pt x="13217" y="20762"/>
                  </a:lnTo>
                  <a:lnTo>
                    <a:pt x="13123" y="20882"/>
                  </a:lnTo>
                  <a:lnTo>
                    <a:pt x="13123" y="21002"/>
                  </a:lnTo>
                  <a:lnTo>
                    <a:pt x="13030" y="21002"/>
                  </a:lnTo>
                  <a:lnTo>
                    <a:pt x="13123" y="21002"/>
                  </a:lnTo>
                  <a:lnTo>
                    <a:pt x="13030" y="21121"/>
                  </a:lnTo>
                  <a:lnTo>
                    <a:pt x="13030" y="21241"/>
                  </a:lnTo>
                  <a:lnTo>
                    <a:pt x="12937" y="21241"/>
                  </a:lnTo>
                  <a:lnTo>
                    <a:pt x="12937" y="21480"/>
                  </a:lnTo>
                  <a:lnTo>
                    <a:pt x="12843" y="21480"/>
                  </a:lnTo>
                  <a:lnTo>
                    <a:pt x="12843" y="21361"/>
                  </a:lnTo>
                  <a:lnTo>
                    <a:pt x="12843" y="21480"/>
                  </a:lnTo>
                  <a:lnTo>
                    <a:pt x="12750" y="21480"/>
                  </a:lnTo>
                  <a:close/>
                  <a:moveTo>
                    <a:pt x="16860" y="13732"/>
                  </a:moveTo>
                  <a:lnTo>
                    <a:pt x="16930" y="13732"/>
                  </a:lnTo>
                  <a:lnTo>
                    <a:pt x="16930" y="13852"/>
                  </a:lnTo>
                  <a:lnTo>
                    <a:pt x="17023" y="13852"/>
                  </a:lnTo>
                  <a:lnTo>
                    <a:pt x="17023" y="13971"/>
                  </a:lnTo>
                  <a:lnTo>
                    <a:pt x="16930" y="13852"/>
                  </a:lnTo>
                  <a:lnTo>
                    <a:pt x="16860" y="13852"/>
                  </a:lnTo>
                  <a:lnTo>
                    <a:pt x="16860" y="13732"/>
                  </a:lnTo>
                  <a:close/>
                  <a:moveTo>
                    <a:pt x="17117" y="14809"/>
                  </a:moveTo>
                  <a:lnTo>
                    <a:pt x="17117" y="14689"/>
                  </a:lnTo>
                  <a:lnTo>
                    <a:pt x="17210" y="14689"/>
                  </a:lnTo>
                  <a:lnTo>
                    <a:pt x="17210" y="14809"/>
                  </a:lnTo>
                  <a:lnTo>
                    <a:pt x="17117" y="14809"/>
                  </a:lnTo>
                  <a:close/>
                  <a:moveTo>
                    <a:pt x="16299" y="17442"/>
                  </a:moveTo>
                  <a:lnTo>
                    <a:pt x="16299" y="17322"/>
                  </a:lnTo>
                  <a:lnTo>
                    <a:pt x="16393" y="17322"/>
                  </a:lnTo>
                  <a:lnTo>
                    <a:pt x="16393" y="17442"/>
                  </a:lnTo>
                  <a:lnTo>
                    <a:pt x="16299" y="17442"/>
                  </a:lnTo>
                  <a:close/>
                  <a:moveTo>
                    <a:pt x="15552" y="18399"/>
                  </a:moveTo>
                  <a:lnTo>
                    <a:pt x="15552" y="18519"/>
                  </a:lnTo>
                  <a:lnTo>
                    <a:pt x="15459" y="18519"/>
                  </a:lnTo>
                  <a:lnTo>
                    <a:pt x="15459" y="18399"/>
                  </a:lnTo>
                  <a:lnTo>
                    <a:pt x="15552" y="18399"/>
                  </a:lnTo>
                  <a:close/>
                  <a:moveTo>
                    <a:pt x="13030" y="19955"/>
                  </a:moveTo>
                  <a:lnTo>
                    <a:pt x="13123" y="19955"/>
                  </a:lnTo>
                  <a:lnTo>
                    <a:pt x="13030" y="19955"/>
                  </a:lnTo>
                  <a:close/>
                  <a:moveTo>
                    <a:pt x="16930" y="9184"/>
                  </a:moveTo>
                  <a:lnTo>
                    <a:pt x="16860" y="9184"/>
                  </a:lnTo>
                  <a:lnTo>
                    <a:pt x="16860" y="9065"/>
                  </a:lnTo>
                  <a:lnTo>
                    <a:pt x="16930" y="9065"/>
                  </a:lnTo>
                  <a:lnTo>
                    <a:pt x="16930" y="9184"/>
                  </a:lnTo>
                  <a:close/>
                  <a:moveTo>
                    <a:pt x="14338" y="19237"/>
                  </a:moveTo>
                  <a:lnTo>
                    <a:pt x="14244" y="19237"/>
                  </a:lnTo>
                  <a:lnTo>
                    <a:pt x="14244" y="19356"/>
                  </a:lnTo>
                  <a:lnTo>
                    <a:pt x="14244" y="19237"/>
                  </a:lnTo>
                  <a:lnTo>
                    <a:pt x="14338" y="19237"/>
                  </a:lnTo>
                  <a:close/>
                  <a:moveTo>
                    <a:pt x="16299" y="13493"/>
                  </a:moveTo>
                  <a:lnTo>
                    <a:pt x="16393" y="13493"/>
                  </a:lnTo>
                  <a:lnTo>
                    <a:pt x="16393" y="13612"/>
                  </a:lnTo>
                  <a:lnTo>
                    <a:pt x="16393" y="13493"/>
                  </a:lnTo>
                  <a:lnTo>
                    <a:pt x="16299" y="13493"/>
                  </a:lnTo>
                  <a:close/>
                  <a:moveTo>
                    <a:pt x="14151" y="18997"/>
                  </a:moveTo>
                  <a:lnTo>
                    <a:pt x="14058" y="18878"/>
                  </a:lnTo>
                  <a:lnTo>
                    <a:pt x="14151" y="18878"/>
                  </a:lnTo>
                  <a:lnTo>
                    <a:pt x="14151" y="18997"/>
                  </a:lnTo>
                  <a:close/>
                  <a:moveTo>
                    <a:pt x="15832" y="18040"/>
                  </a:moveTo>
                  <a:lnTo>
                    <a:pt x="15832" y="17920"/>
                  </a:lnTo>
                  <a:lnTo>
                    <a:pt x="15832" y="18040"/>
                  </a:lnTo>
                  <a:lnTo>
                    <a:pt x="15926" y="18040"/>
                  </a:lnTo>
                  <a:lnTo>
                    <a:pt x="15832" y="18040"/>
                  </a:lnTo>
                  <a:close/>
                  <a:moveTo>
                    <a:pt x="15365" y="18519"/>
                  </a:moveTo>
                  <a:lnTo>
                    <a:pt x="15365" y="18638"/>
                  </a:lnTo>
                  <a:lnTo>
                    <a:pt x="15365" y="18519"/>
                  </a:lnTo>
                  <a:close/>
                  <a:moveTo>
                    <a:pt x="13497" y="19715"/>
                  </a:moveTo>
                  <a:lnTo>
                    <a:pt x="13497" y="19596"/>
                  </a:lnTo>
                  <a:lnTo>
                    <a:pt x="13590" y="19596"/>
                  </a:lnTo>
                  <a:lnTo>
                    <a:pt x="13497" y="19715"/>
                  </a:lnTo>
                  <a:close/>
                  <a:moveTo>
                    <a:pt x="15739" y="18040"/>
                  </a:moveTo>
                  <a:lnTo>
                    <a:pt x="15739" y="17920"/>
                  </a:lnTo>
                  <a:lnTo>
                    <a:pt x="15832" y="18040"/>
                  </a:lnTo>
                  <a:lnTo>
                    <a:pt x="15739" y="18040"/>
                  </a:lnTo>
                  <a:close/>
                  <a:moveTo>
                    <a:pt x="13030" y="19835"/>
                  </a:moveTo>
                  <a:lnTo>
                    <a:pt x="13123" y="19835"/>
                  </a:lnTo>
                  <a:lnTo>
                    <a:pt x="13123" y="19955"/>
                  </a:lnTo>
                  <a:lnTo>
                    <a:pt x="13030" y="19955"/>
                  </a:lnTo>
                  <a:lnTo>
                    <a:pt x="13030" y="19835"/>
                  </a:lnTo>
                  <a:close/>
                  <a:moveTo>
                    <a:pt x="17117" y="14570"/>
                  </a:moveTo>
                  <a:lnTo>
                    <a:pt x="17210" y="14570"/>
                  </a:lnTo>
                  <a:lnTo>
                    <a:pt x="17210" y="14689"/>
                  </a:lnTo>
                  <a:lnTo>
                    <a:pt x="17117" y="14689"/>
                  </a:lnTo>
                  <a:lnTo>
                    <a:pt x="17117" y="14570"/>
                  </a:lnTo>
                  <a:close/>
                  <a:moveTo>
                    <a:pt x="17117" y="14929"/>
                  </a:moveTo>
                  <a:lnTo>
                    <a:pt x="17210" y="14929"/>
                  </a:lnTo>
                  <a:lnTo>
                    <a:pt x="17210" y="15048"/>
                  </a:lnTo>
                  <a:lnTo>
                    <a:pt x="17117" y="14929"/>
                  </a:lnTo>
                  <a:close/>
                  <a:moveTo>
                    <a:pt x="14338" y="19237"/>
                  </a:moveTo>
                  <a:lnTo>
                    <a:pt x="14431" y="19237"/>
                  </a:lnTo>
                  <a:lnTo>
                    <a:pt x="14431" y="19356"/>
                  </a:lnTo>
                  <a:lnTo>
                    <a:pt x="14338" y="19237"/>
                  </a:lnTo>
                  <a:lnTo>
                    <a:pt x="14338" y="19356"/>
                  </a:lnTo>
                  <a:lnTo>
                    <a:pt x="14338" y="19237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6909826" y="2607195"/>
              <a:ext cx="78152" cy="43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00" y="17280"/>
                  </a:moveTo>
                  <a:lnTo>
                    <a:pt x="9600" y="21600"/>
                  </a:lnTo>
                  <a:lnTo>
                    <a:pt x="9600" y="17280"/>
                  </a:lnTo>
                  <a:lnTo>
                    <a:pt x="9600" y="21600"/>
                  </a:lnTo>
                  <a:lnTo>
                    <a:pt x="4800" y="21600"/>
                  </a:lnTo>
                  <a:lnTo>
                    <a:pt x="2400" y="17280"/>
                  </a:lnTo>
                  <a:lnTo>
                    <a:pt x="2400" y="12960"/>
                  </a:lnTo>
                  <a:lnTo>
                    <a:pt x="0" y="12960"/>
                  </a:lnTo>
                  <a:lnTo>
                    <a:pt x="2400" y="12960"/>
                  </a:lnTo>
                  <a:lnTo>
                    <a:pt x="2400" y="8640"/>
                  </a:lnTo>
                  <a:lnTo>
                    <a:pt x="7200" y="8640"/>
                  </a:lnTo>
                  <a:lnTo>
                    <a:pt x="7200" y="4320"/>
                  </a:lnTo>
                  <a:lnTo>
                    <a:pt x="16800" y="4320"/>
                  </a:lnTo>
                  <a:lnTo>
                    <a:pt x="19200" y="0"/>
                  </a:lnTo>
                  <a:lnTo>
                    <a:pt x="21600" y="0"/>
                  </a:lnTo>
                  <a:lnTo>
                    <a:pt x="19200" y="0"/>
                  </a:lnTo>
                  <a:lnTo>
                    <a:pt x="19200" y="4320"/>
                  </a:lnTo>
                  <a:lnTo>
                    <a:pt x="16800" y="4320"/>
                  </a:lnTo>
                  <a:lnTo>
                    <a:pt x="16800" y="12960"/>
                  </a:lnTo>
                  <a:lnTo>
                    <a:pt x="14400" y="12960"/>
                  </a:lnTo>
                  <a:lnTo>
                    <a:pt x="14400" y="17280"/>
                  </a:lnTo>
                  <a:lnTo>
                    <a:pt x="9600" y="1728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6979294" y="2780863"/>
              <a:ext cx="8684" cy="173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10800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0" y="10800"/>
                  </a:lnTo>
                  <a:lnTo>
                    <a:pt x="21600" y="108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7170328" y="2253346"/>
              <a:ext cx="217086" cy="110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40" y="16518"/>
                  </a:moveTo>
                  <a:lnTo>
                    <a:pt x="8640" y="18212"/>
                  </a:lnTo>
                  <a:lnTo>
                    <a:pt x="5184" y="18212"/>
                  </a:lnTo>
                  <a:lnTo>
                    <a:pt x="5184" y="14824"/>
                  </a:lnTo>
                  <a:lnTo>
                    <a:pt x="6048" y="14824"/>
                  </a:lnTo>
                  <a:lnTo>
                    <a:pt x="5184" y="13129"/>
                  </a:lnTo>
                  <a:lnTo>
                    <a:pt x="5184" y="8471"/>
                  </a:lnTo>
                  <a:lnTo>
                    <a:pt x="4320" y="8471"/>
                  </a:lnTo>
                  <a:lnTo>
                    <a:pt x="4320" y="6776"/>
                  </a:lnTo>
                  <a:lnTo>
                    <a:pt x="3456" y="6776"/>
                  </a:lnTo>
                  <a:lnTo>
                    <a:pt x="3456" y="5082"/>
                  </a:lnTo>
                  <a:lnTo>
                    <a:pt x="2592" y="5082"/>
                  </a:lnTo>
                  <a:lnTo>
                    <a:pt x="2592" y="3388"/>
                  </a:lnTo>
                  <a:lnTo>
                    <a:pt x="864" y="3388"/>
                  </a:lnTo>
                  <a:lnTo>
                    <a:pt x="864" y="1694"/>
                  </a:lnTo>
                  <a:lnTo>
                    <a:pt x="0" y="1694"/>
                  </a:lnTo>
                  <a:lnTo>
                    <a:pt x="0" y="0"/>
                  </a:lnTo>
                  <a:lnTo>
                    <a:pt x="2592" y="0"/>
                  </a:lnTo>
                  <a:lnTo>
                    <a:pt x="3456" y="1694"/>
                  </a:lnTo>
                  <a:lnTo>
                    <a:pt x="5184" y="1694"/>
                  </a:lnTo>
                  <a:lnTo>
                    <a:pt x="5184" y="3388"/>
                  </a:lnTo>
                  <a:lnTo>
                    <a:pt x="6912" y="3388"/>
                  </a:lnTo>
                  <a:lnTo>
                    <a:pt x="6912" y="1694"/>
                  </a:lnTo>
                  <a:lnTo>
                    <a:pt x="7776" y="1694"/>
                  </a:lnTo>
                  <a:lnTo>
                    <a:pt x="7776" y="3388"/>
                  </a:lnTo>
                  <a:lnTo>
                    <a:pt x="9504" y="3388"/>
                  </a:lnTo>
                  <a:lnTo>
                    <a:pt x="10368" y="5082"/>
                  </a:lnTo>
                  <a:lnTo>
                    <a:pt x="11232" y="5082"/>
                  </a:lnTo>
                  <a:lnTo>
                    <a:pt x="11232" y="6776"/>
                  </a:lnTo>
                  <a:lnTo>
                    <a:pt x="12096" y="6776"/>
                  </a:lnTo>
                  <a:lnTo>
                    <a:pt x="12096" y="8471"/>
                  </a:lnTo>
                  <a:lnTo>
                    <a:pt x="13824" y="8471"/>
                  </a:lnTo>
                  <a:lnTo>
                    <a:pt x="13824" y="6776"/>
                  </a:lnTo>
                  <a:lnTo>
                    <a:pt x="17280" y="6776"/>
                  </a:lnTo>
                  <a:lnTo>
                    <a:pt x="17280" y="8471"/>
                  </a:lnTo>
                  <a:lnTo>
                    <a:pt x="19008" y="8471"/>
                  </a:lnTo>
                  <a:lnTo>
                    <a:pt x="19008" y="9741"/>
                  </a:lnTo>
                  <a:lnTo>
                    <a:pt x="18144" y="9741"/>
                  </a:lnTo>
                  <a:lnTo>
                    <a:pt x="18144" y="11435"/>
                  </a:lnTo>
                  <a:lnTo>
                    <a:pt x="19872" y="13129"/>
                  </a:lnTo>
                  <a:lnTo>
                    <a:pt x="20736" y="13129"/>
                  </a:lnTo>
                  <a:lnTo>
                    <a:pt x="20736" y="14824"/>
                  </a:lnTo>
                  <a:lnTo>
                    <a:pt x="19872" y="14824"/>
                  </a:lnTo>
                  <a:lnTo>
                    <a:pt x="19872" y="16518"/>
                  </a:lnTo>
                  <a:lnTo>
                    <a:pt x="20736" y="18212"/>
                  </a:lnTo>
                  <a:lnTo>
                    <a:pt x="21600" y="18212"/>
                  </a:lnTo>
                  <a:lnTo>
                    <a:pt x="21600" y="21600"/>
                  </a:lnTo>
                  <a:lnTo>
                    <a:pt x="20736" y="21600"/>
                  </a:lnTo>
                  <a:lnTo>
                    <a:pt x="20736" y="19906"/>
                  </a:lnTo>
                  <a:lnTo>
                    <a:pt x="18144" y="19906"/>
                  </a:lnTo>
                  <a:lnTo>
                    <a:pt x="18144" y="18212"/>
                  </a:lnTo>
                  <a:lnTo>
                    <a:pt x="16416" y="18212"/>
                  </a:lnTo>
                  <a:lnTo>
                    <a:pt x="16416" y="19906"/>
                  </a:lnTo>
                  <a:lnTo>
                    <a:pt x="12096" y="19906"/>
                  </a:lnTo>
                  <a:lnTo>
                    <a:pt x="12096" y="21600"/>
                  </a:lnTo>
                  <a:lnTo>
                    <a:pt x="11232" y="21600"/>
                  </a:lnTo>
                  <a:lnTo>
                    <a:pt x="11232" y="19906"/>
                  </a:lnTo>
                  <a:lnTo>
                    <a:pt x="10368" y="19906"/>
                  </a:lnTo>
                  <a:lnTo>
                    <a:pt x="9504" y="18212"/>
                  </a:lnTo>
                  <a:lnTo>
                    <a:pt x="9504" y="16518"/>
                  </a:lnTo>
                  <a:lnTo>
                    <a:pt x="8640" y="1651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8097284" y="2607195"/>
              <a:ext cx="961688" cy="1187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161"/>
                  </a:moveTo>
                  <a:lnTo>
                    <a:pt x="0" y="9003"/>
                  </a:lnTo>
                  <a:lnTo>
                    <a:pt x="390" y="9003"/>
                  </a:lnTo>
                  <a:lnTo>
                    <a:pt x="390" y="8687"/>
                  </a:lnTo>
                  <a:lnTo>
                    <a:pt x="585" y="8687"/>
                  </a:lnTo>
                  <a:lnTo>
                    <a:pt x="585" y="8845"/>
                  </a:lnTo>
                  <a:lnTo>
                    <a:pt x="1365" y="8845"/>
                  </a:lnTo>
                  <a:lnTo>
                    <a:pt x="1365" y="8687"/>
                  </a:lnTo>
                  <a:lnTo>
                    <a:pt x="1755" y="8687"/>
                  </a:lnTo>
                  <a:lnTo>
                    <a:pt x="1755" y="8845"/>
                  </a:lnTo>
                  <a:lnTo>
                    <a:pt x="1950" y="8845"/>
                  </a:lnTo>
                  <a:lnTo>
                    <a:pt x="1950" y="8687"/>
                  </a:lnTo>
                  <a:lnTo>
                    <a:pt x="2145" y="8687"/>
                  </a:lnTo>
                  <a:lnTo>
                    <a:pt x="1950" y="8687"/>
                  </a:lnTo>
                  <a:lnTo>
                    <a:pt x="1950" y="8529"/>
                  </a:lnTo>
                  <a:lnTo>
                    <a:pt x="2145" y="8529"/>
                  </a:lnTo>
                  <a:lnTo>
                    <a:pt x="1950" y="8371"/>
                  </a:lnTo>
                  <a:lnTo>
                    <a:pt x="1950" y="8056"/>
                  </a:lnTo>
                  <a:lnTo>
                    <a:pt x="1755" y="8056"/>
                  </a:lnTo>
                  <a:lnTo>
                    <a:pt x="1755" y="7740"/>
                  </a:lnTo>
                  <a:lnTo>
                    <a:pt x="1560" y="7740"/>
                  </a:lnTo>
                  <a:lnTo>
                    <a:pt x="1365" y="7582"/>
                  </a:lnTo>
                  <a:lnTo>
                    <a:pt x="1365" y="6950"/>
                  </a:lnTo>
                  <a:lnTo>
                    <a:pt x="975" y="6950"/>
                  </a:lnTo>
                  <a:lnTo>
                    <a:pt x="975" y="6476"/>
                  </a:lnTo>
                  <a:lnTo>
                    <a:pt x="1170" y="6476"/>
                  </a:lnTo>
                  <a:lnTo>
                    <a:pt x="1170" y="6318"/>
                  </a:lnTo>
                  <a:lnTo>
                    <a:pt x="1365" y="6318"/>
                  </a:lnTo>
                  <a:lnTo>
                    <a:pt x="1365" y="6002"/>
                  </a:lnTo>
                  <a:lnTo>
                    <a:pt x="1560" y="6002"/>
                  </a:lnTo>
                  <a:lnTo>
                    <a:pt x="1560" y="5844"/>
                  </a:lnTo>
                  <a:lnTo>
                    <a:pt x="1755" y="5844"/>
                  </a:lnTo>
                  <a:lnTo>
                    <a:pt x="1755" y="6160"/>
                  </a:lnTo>
                  <a:lnTo>
                    <a:pt x="2145" y="6160"/>
                  </a:lnTo>
                  <a:lnTo>
                    <a:pt x="2145" y="6002"/>
                  </a:lnTo>
                  <a:lnTo>
                    <a:pt x="2730" y="6002"/>
                  </a:lnTo>
                  <a:lnTo>
                    <a:pt x="2730" y="5844"/>
                  </a:lnTo>
                  <a:lnTo>
                    <a:pt x="2926" y="5686"/>
                  </a:lnTo>
                  <a:lnTo>
                    <a:pt x="2926" y="5370"/>
                  </a:lnTo>
                  <a:lnTo>
                    <a:pt x="3121" y="5370"/>
                  </a:lnTo>
                  <a:lnTo>
                    <a:pt x="3121" y="5212"/>
                  </a:lnTo>
                  <a:lnTo>
                    <a:pt x="3511" y="5212"/>
                  </a:lnTo>
                  <a:lnTo>
                    <a:pt x="3511" y="5054"/>
                  </a:lnTo>
                  <a:lnTo>
                    <a:pt x="3706" y="4739"/>
                  </a:lnTo>
                  <a:lnTo>
                    <a:pt x="3706" y="4581"/>
                  </a:lnTo>
                  <a:lnTo>
                    <a:pt x="3901" y="4423"/>
                  </a:lnTo>
                  <a:lnTo>
                    <a:pt x="4096" y="4423"/>
                  </a:lnTo>
                  <a:lnTo>
                    <a:pt x="4291" y="4265"/>
                  </a:lnTo>
                  <a:lnTo>
                    <a:pt x="4291" y="4107"/>
                  </a:lnTo>
                  <a:lnTo>
                    <a:pt x="4096" y="4107"/>
                  </a:lnTo>
                  <a:lnTo>
                    <a:pt x="4486" y="3791"/>
                  </a:lnTo>
                  <a:lnTo>
                    <a:pt x="4486" y="3633"/>
                  </a:lnTo>
                  <a:lnTo>
                    <a:pt x="4681" y="3633"/>
                  </a:lnTo>
                  <a:lnTo>
                    <a:pt x="4827" y="3475"/>
                  </a:lnTo>
                  <a:lnTo>
                    <a:pt x="4681" y="3475"/>
                  </a:lnTo>
                  <a:lnTo>
                    <a:pt x="4681" y="3633"/>
                  </a:lnTo>
                  <a:lnTo>
                    <a:pt x="4681" y="2843"/>
                  </a:lnTo>
                  <a:lnTo>
                    <a:pt x="5217" y="2843"/>
                  </a:lnTo>
                  <a:lnTo>
                    <a:pt x="5217" y="2527"/>
                  </a:lnTo>
                  <a:lnTo>
                    <a:pt x="4827" y="2527"/>
                  </a:lnTo>
                  <a:lnTo>
                    <a:pt x="4681" y="2369"/>
                  </a:lnTo>
                  <a:lnTo>
                    <a:pt x="4681" y="2211"/>
                  </a:lnTo>
                  <a:lnTo>
                    <a:pt x="4486" y="2211"/>
                  </a:lnTo>
                  <a:lnTo>
                    <a:pt x="4486" y="2053"/>
                  </a:lnTo>
                  <a:lnTo>
                    <a:pt x="4291" y="1895"/>
                  </a:lnTo>
                  <a:lnTo>
                    <a:pt x="4291" y="1737"/>
                  </a:lnTo>
                  <a:lnTo>
                    <a:pt x="4486" y="1580"/>
                  </a:lnTo>
                  <a:lnTo>
                    <a:pt x="4291" y="1580"/>
                  </a:lnTo>
                  <a:lnTo>
                    <a:pt x="4291" y="1422"/>
                  </a:lnTo>
                  <a:lnTo>
                    <a:pt x="4486" y="1422"/>
                  </a:lnTo>
                  <a:lnTo>
                    <a:pt x="4486" y="1264"/>
                  </a:lnTo>
                  <a:lnTo>
                    <a:pt x="4096" y="1264"/>
                  </a:lnTo>
                  <a:lnTo>
                    <a:pt x="4291" y="1106"/>
                  </a:lnTo>
                  <a:lnTo>
                    <a:pt x="4291" y="948"/>
                  </a:lnTo>
                  <a:lnTo>
                    <a:pt x="4096" y="948"/>
                  </a:lnTo>
                  <a:lnTo>
                    <a:pt x="4096" y="790"/>
                  </a:lnTo>
                  <a:lnTo>
                    <a:pt x="4291" y="790"/>
                  </a:lnTo>
                  <a:lnTo>
                    <a:pt x="4486" y="632"/>
                  </a:lnTo>
                  <a:lnTo>
                    <a:pt x="4681" y="632"/>
                  </a:lnTo>
                  <a:lnTo>
                    <a:pt x="4681" y="790"/>
                  </a:lnTo>
                  <a:lnTo>
                    <a:pt x="5412" y="790"/>
                  </a:lnTo>
                  <a:lnTo>
                    <a:pt x="5412" y="948"/>
                  </a:lnTo>
                  <a:lnTo>
                    <a:pt x="5607" y="790"/>
                  </a:lnTo>
                  <a:lnTo>
                    <a:pt x="5802" y="790"/>
                  </a:lnTo>
                  <a:lnTo>
                    <a:pt x="5997" y="632"/>
                  </a:lnTo>
                  <a:lnTo>
                    <a:pt x="6192" y="632"/>
                  </a:lnTo>
                  <a:lnTo>
                    <a:pt x="6192" y="790"/>
                  </a:lnTo>
                  <a:lnTo>
                    <a:pt x="6387" y="790"/>
                  </a:lnTo>
                  <a:lnTo>
                    <a:pt x="6387" y="316"/>
                  </a:lnTo>
                  <a:lnTo>
                    <a:pt x="6777" y="316"/>
                  </a:lnTo>
                  <a:lnTo>
                    <a:pt x="6777" y="158"/>
                  </a:lnTo>
                  <a:lnTo>
                    <a:pt x="6972" y="158"/>
                  </a:lnTo>
                  <a:lnTo>
                    <a:pt x="6972" y="0"/>
                  </a:lnTo>
                  <a:lnTo>
                    <a:pt x="6972" y="158"/>
                  </a:lnTo>
                  <a:lnTo>
                    <a:pt x="7167" y="158"/>
                  </a:lnTo>
                  <a:lnTo>
                    <a:pt x="7167" y="0"/>
                  </a:lnTo>
                  <a:lnTo>
                    <a:pt x="7167" y="316"/>
                  </a:lnTo>
                  <a:lnTo>
                    <a:pt x="7363" y="474"/>
                  </a:lnTo>
                  <a:lnTo>
                    <a:pt x="7363" y="790"/>
                  </a:lnTo>
                  <a:lnTo>
                    <a:pt x="7753" y="790"/>
                  </a:lnTo>
                  <a:lnTo>
                    <a:pt x="7948" y="948"/>
                  </a:lnTo>
                  <a:lnTo>
                    <a:pt x="7948" y="1106"/>
                  </a:lnTo>
                  <a:lnTo>
                    <a:pt x="7753" y="1106"/>
                  </a:lnTo>
                  <a:lnTo>
                    <a:pt x="7753" y="1737"/>
                  </a:lnTo>
                  <a:lnTo>
                    <a:pt x="7948" y="1737"/>
                  </a:lnTo>
                  <a:lnTo>
                    <a:pt x="7948" y="1895"/>
                  </a:lnTo>
                  <a:lnTo>
                    <a:pt x="8143" y="1895"/>
                  </a:lnTo>
                  <a:lnTo>
                    <a:pt x="8143" y="2211"/>
                  </a:lnTo>
                  <a:lnTo>
                    <a:pt x="8338" y="2211"/>
                  </a:lnTo>
                  <a:lnTo>
                    <a:pt x="8338" y="2369"/>
                  </a:lnTo>
                  <a:lnTo>
                    <a:pt x="8143" y="2527"/>
                  </a:lnTo>
                  <a:lnTo>
                    <a:pt x="8143" y="2369"/>
                  </a:lnTo>
                  <a:lnTo>
                    <a:pt x="7948" y="2527"/>
                  </a:lnTo>
                  <a:lnTo>
                    <a:pt x="7753" y="2527"/>
                  </a:lnTo>
                  <a:lnTo>
                    <a:pt x="7753" y="2369"/>
                  </a:lnTo>
                  <a:lnTo>
                    <a:pt x="7558" y="2369"/>
                  </a:lnTo>
                  <a:lnTo>
                    <a:pt x="7558" y="2843"/>
                  </a:lnTo>
                  <a:lnTo>
                    <a:pt x="7753" y="2843"/>
                  </a:lnTo>
                  <a:lnTo>
                    <a:pt x="7753" y="3317"/>
                  </a:lnTo>
                  <a:lnTo>
                    <a:pt x="8143" y="3317"/>
                  </a:lnTo>
                  <a:lnTo>
                    <a:pt x="8143" y="3633"/>
                  </a:lnTo>
                  <a:lnTo>
                    <a:pt x="8533" y="3633"/>
                  </a:lnTo>
                  <a:lnTo>
                    <a:pt x="8728" y="3791"/>
                  </a:lnTo>
                  <a:lnTo>
                    <a:pt x="8923" y="3791"/>
                  </a:lnTo>
                  <a:lnTo>
                    <a:pt x="8728" y="3949"/>
                  </a:lnTo>
                  <a:lnTo>
                    <a:pt x="8923" y="3949"/>
                  </a:lnTo>
                  <a:lnTo>
                    <a:pt x="9118" y="4107"/>
                  </a:lnTo>
                  <a:lnTo>
                    <a:pt x="9313" y="4107"/>
                  </a:lnTo>
                  <a:lnTo>
                    <a:pt x="9313" y="4265"/>
                  </a:lnTo>
                  <a:lnTo>
                    <a:pt x="9508" y="4265"/>
                  </a:lnTo>
                  <a:lnTo>
                    <a:pt x="9313" y="4265"/>
                  </a:lnTo>
                  <a:lnTo>
                    <a:pt x="9118" y="4423"/>
                  </a:lnTo>
                  <a:lnTo>
                    <a:pt x="9118" y="4581"/>
                  </a:lnTo>
                  <a:lnTo>
                    <a:pt x="8923" y="4581"/>
                  </a:lnTo>
                  <a:lnTo>
                    <a:pt x="8923" y="4739"/>
                  </a:lnTo>
                  <a:lnTo>
                    <a:pt x="8728" y="4897"/>
                  </a:lnTo>
                  <a:lnTo>
                    <a:pt x="8923" y="4897"/>
                  </a:lnTo>
                  <a:lnTo>
                    <a:pt x="8923" y="5054"/>
                  </a:lnTo>
                  <a:lnTo>
                    <a:pt x="8728" y="5054"/>
                  </a:lnTo>
                  <a:lnTo>
                    <a:pt x="8728" y="5370"/>
                  </a:lnTo>
                  <a:lnTo>
                    <a:pt x="8923" y="5370"/>
                  </a:lnTo>
                  <a:lnTo>
                    <a:pt x="8923" y="5528"/>
                  </a:lnTo>
                  <a:lnTo>
                    <a:pt x="9118" y="5528"/>
                  </a:lnTo>
                  <a:lnTo>
                    <a:pt x="9118" y="5370"/>
                  </a:lnTo>
                  <a:lnTo>
                    <a:pt x="9118" y="5528"/>
                  </a:lnTo>
                  <a:lnTo>
                    <a:pt x="9313" y="5528"/>
                  </a:lnTo>
                  <a:lnTo>
                    <a:pt x="9898" y="6002"/>
                  </a:lnTo>
                  <a:lnTo>
                    <a:pt x="10288" y="6002"/>
                  </a:lnTo>
                  <a:lnTo>
                    <a:pt x="10288" y="6160"/>
                  </a:lnTo>
                  <a:lnTo>
                    <a:pt x="10678" y="6160"/>
                  </a:lnTo>
                  <a:lnTo>
                    <a:pt x="10678" y="6318"/>
                  </a:lnTo>
                  <a:lnTo>
                    <a:pt x="11068" y="6318"/>
                  </a:lnTo>
                  <a:lnTo>
                    <a:pt x="11068" y="6476"/>
                  </a:lnTo>
                  <a:lnTo>
                    <a:pt x="11068" y="6318"/>
                  </a:lnTo>
                  <a:lnTo>
                    <a:pt x="11458" y="6318"/>
                  </a:lnTo>
                  <a:lnTo>
                    <a:pt x="11458" y="6476"/>
                  </a:lnTo>
                  <a:lnTo>
                    <a:pt x="11458" y="6318"/>
                  </a:lnTo>
                  <a:lnTo>
                    <a:pt x="11653" y="6318"/>
                  </a:lnTo>
                  <a:lnTo>
                    <a:pt x="11848" y="6476"/>
                  </a:lnTo>
                  <a:lnTo>
                    <a:pt x="12043" y="6476"/>
                  </a:lnTo>
                  <a:lnTo>
                    <a:pt x="12043" y="6634"/>
                  </a:lnTo>
                  <a:lnTo>
                    <a:pt x="12238" y="6634"/>
                  </a:lnTo>
                  <a:lnTo>
                    <a:pt x="12238" y="6792"/>
                  </a:lnTo>
                  <a:lnTo>
                    <a:pt x="12433" y="6792"/>
                  </a:lnTo>
                  <a:lnTo>
                    <a:pt x="12433" y="6950"/>
                  </a:lnTo>
                  <a:lnTo>
                    <a:pt x="12628" y="6950"/>
                  </a:lnTo>
                  <a:lnTo>
                    <a:pt x="12628" y="6792"/>
                  </a:lnTo>
                  <a:lnTo>
                    <a:pt x="12823" y="6792"/>
                  </a:lnTo>
                  <a:lnTo>
                    <a:pt x="12823" y="6950"/>
                  </a:lnTo>
                  <a:lnTo>
                    <a:pt x="13019" y="7108"/>
                  </a:lnTo>
                  <a:lnTo>
                    <a:pt x="13019" y="6950"/>
                  </a:lnTo>
                  <a:lnTo>
                    <a:pt x="13409" y="6950"/>
                  </a:lnTo>
                  <a:lnTo>
                    <a:pt x="13409" y="7108"/>
                  </a:lnTo>
                  <a:lnTo>
                    <a:pt x="13994" y="7108"/>
                  </a:lnTo>
                  <a:lnTo>
                    <a:pt x="13994" y="7266"/>
                  </a:lnTo>
                  <a:lnTo>
                    <a:pt x="14189" y="7108"/>
                  </a:lnTo>
                  <a:lnTo>
                    <a:pt x="14579" y="7108"/>
                  </a:lnTo>
                  <a:lnTo>
                    <a:pt x="14579" y="7266"/>
                  </a:lnTo>
                  <a:lnTo>
                    <a:pt x="14579" y="7108"/>
                  </a:lnTo>
                  <a:lnTo>
                    <a:pt x="14774" y="6950"/>
                  </a:lnTo>
                  <a:lnTo>
                    <a:pt x="14774" y="6792"/>
                  </a:lnTo>
                  <a:lnTo>
                    <a:pt x="14579" y="6792"/>
                  </a:lnTo>
                  <a:lnTo>
                    <a:pt x="14579" y="6318"/>
                  </a:lnTo>
                  <a:lnTo>
                    <a:pt x="14774" y="6160"/>
                  </a:lnTo>
                  <a:lnTo>
                    <a:pt x="14774" y="6002"/>
                  </a:lnTo>
                  <a:lnTo>
                    <a:pt x="14579" y="6002"/>
                  </a:lnTo>
                  <a:lnTo>
                    <a:pt x="14774" y="6002"/>
                  </a:lnTo>
                  <a:lnTo>
                    <a:pt x="14969" y="5844"/>
                  </a:lnTo>
                  <a:lnTo>
                    <a:pt x="15164" y="5844"/>
                  </a:lnTo>
                  <a:lnTo>
                    <a:pt x="15164" y="6792"/>
                  </a:lnTo>
                  <a:lnTo>
                    <a:pt x="15749" y="6792"/>
                  </a:lnTo>
                  <a:lnTo>
                    <a:pt x="15749" y="6950"/>
                  </a:lnTo>
                  <a:lnTo>
                    <a:pt x="16139" y="6950"/>
                  </a:lnTo>
                  <a:lnTo>
                    <a:pt x="16139" y="6792"/>
                  </a:lnTo>
                  <a:lnTo>
                    <a:pt x="16529" y="6792"/>
                  </a:lnTo>
                  <a:lnTo>
                    <a:pt x="16529" y="6950"/>
                  </a:lnTo>
                  <a:lnTo>
                    <a:pt x="16724" y="6950"/>
                  </a:lnTo>
                  <a:lnTo>
                    <a:pt x="16919" y="6792"/>
                  </a:lnTo>
                  <a:lnTo>
                    <a:pt x="16919" y="6950"/>
                  </a:lnTo>
                  <a:lnTo>
                    <a:pt x="17114" y="6950"/>
                  </a:lnTo>
                  <a:lnTo>
                    <a:pt x="17114" y="6792"/>
                  </a:lnTo>
                  <a:lnTo>
                    <a:pt x="17699" y="6792"/>
                  </a:lnTo>
                  <a:lnTo>
                    <a:pt x="17504" y="6634"/>
                  </a:lnTo>
                  <a:lnTo>
                    <a:pt x="17699" y="6476"/>
                  </a:lnTo>
                  <a:lnTo>
                    <a:pt x="17504" y="6476"/>
                  </a:lnTo>
                  <a:lnTo>
                    <a:pt x="17504" y="6318"/>
                  </a:lnTo>
                  <a:lnTo>
                    <a:pt x="17309" y="6318"/>
                  </a:lnTo>
                  <a:lnTo>
                    <a:pt x="17309" y="6160"/>
                  </a:lnTo>
                  <a:lnTo>
                    <a:pt x="17699" y="6160"/>
                  </a:lnTo>
                  <a:lnTo>
                    <a:pt x="17699" y="6002"/>
                  </a:lnTo>
                  <a:lnTo>
                    <a:pt x="17699" y="6160"/>
                  </a:lnTo>
                  <a:lnTo>
                    <a:pt x="17894" y="6002"/>
                  </a:lnTo>
                  <a:lnTo>
                    <a:pt x="18089" y="6002"/>
                  </a:lnTo>
                  <a:lnTo>
                    <a:pt x="18089" y="5844"/>
                  </a:lnTo>
                  <a:lnTo>
                    <a:pt x="18284" y="5686"/>
                  </a:lnTo>
                  <a:lnTo>
                    <a:pt x="18479" y="5686"/>
                  </a:lnTo>
                  <a:lnTo>
                    <a:pt x="18479" y="5528"/>
                  </a:lnTo>
                  <a:lnTo>
                    <a:pt x="18674" y="5370"/>
                  </a:lnTo>
                  <a:lnTo>
                    <a:pt x="19065" y="5370"/>
                  </a:lnTo>
                  <a:lnTo>
                    <a:pt x="19065" y="5212"/>
                  </a:lnTo>
                  <a:lnTo>
                    <a:pt x="19260" y="5054"/>
                  </a:lnTo>
                  <a:lnTo>
                    <a:pt x="19455" y="5054"/>
                  </a:lnTo>
                  <a:lnTo>
                    <a:pt x="19455" y="4897"/>
                  </a:lnTo>
                  <a:lnTo>
                    <a:pt x="19650" y="4897"/>
                  </a:lnTo>
                  <a:lnTo>
                    <a:pt x="19650" y="5054"/>
                  </a:lnTo>
                  <a:lnTo>
                    <a:pt x="19845" y="5054"/>
                  </a:lnTo>
                  <a:lnTo>
                    <a:pt x="20040" y="5212"/>
                  </a:lnTo>
                  <a:lnTo>
                    <a:pt x="20040" y="5054"/>
                  </a:lnTo>
                  <a:lnTo>
                    <a:pt x="20235" y="5054"/>
                  </a:lnTo>
                  <a:lnTo>
                    <a:pt x="20235" y="4897"/>
                  </a:lnTo>
                  <a:lnTo>
                    <a:pt x="20430" y="4897"/>
                  </a:lnTo>
                  <a:lnTo>
                    <a:pt x="20625" y="4739"/>
                  </a:lnTo>
                  <a:lnTo>
                    <a:pt x="20625" y="5054"/>
                  </a:lnTo>
                  <a:lnTo>
                    <a:pt x="20820" y="4897"/>
                  </a:lnTo>
                  <a:lnTo>
                    <a:pt x="20820" y="5054"/>
                  </a:lnTo>
                  <a:lnTo>
                    <a:pt x="20625" y="5054"/>
                  </a:lnTo>
                  <a:lnTo>
                    <a:pt x="20625" y="5212"/>
                  </a:lnTo>
                  <a:lnTo>
                    <a:pt x="20820" y="5212"/>
                  </a:lnTo>
                  <a:lnTo>
                    <a:pt x="20820" y="5054"/>
                  </a:lnTo>
                  <a:lnTo>
                    <a:pt x="20820" y="5212"/>
                  </a:lnTo>
                  <a:lnTo>
                    <a:pt x="21015" y="5370"/>
                  </a:lnTo>
                  <a:lnTo>
                    <a:pt x="20820" y="5528"/>
                  </a:lnTo>
                  <a:lnTo>
                    <a:pt x="20820" y="5686"/>
                  </a:lnTo>
                  <a:lnTo>
                    <a:pt x="21015" y="5528"/>
                  </a:lnTo>
                  <a:lnTo>
                    <a:pt x="21015" y="5686"/>
                  </a:lnTo>
                  <a:lnTo>
                    <a:pt x="21405" y="5686"/>
                  </a:lnTo>
                  <a:lnTo>
                    <a:pt x="21405" y="5844"/>
                  </a:lnTo>
                  <a:lnTo>
                    <a:pt x="21600" y="6002"/>
                  </a:lnTo>
                  <a:lnTo>
                    <a:pt x="21405" y="6002"/>
                  </a:lnTo>
                  <a:lnTo>
                    <a:pt x="21405" y="6160"/>
                  </a:lnTo>
                  <a:lnTo>
                    <a:pt x="21210" y="6160"/>
                  </a:lnTo>
                  <a:lnTo>
                    <a:pt x="21210" y="6476"/>
                  </a:lnTo>
                  <a:lnTo>
                    <a:pt x="21405" y="6634"/>
                  </a:lnTo>
                  <a:lnTo>
                    <a:pt x="21210" y="6634"/>
                  </a:lnTo>
                  <a:lnTo>
                    <a:pt x="21210" y="6476"/>
                  </a:lnTo>
                  <a:lnTo>
                    <a:pt x="20625" y="6476"/>
                  </a:lnTo>
                  <a:lnTo>
                    <a:pt x="20235" y="6792"/>
                  </a:lnTo>
                  <a:lnTo>
                    <a:pt x="20040" y="6792"/>
                  </a:lnTo>
                  <a:lnTo>
                    <a:pt x="20040" y="6950"/>
                  </a:lnTo>
                  <a:lnTo>
                    <a:pt x="19845" y="6950"/>
                  </a:lnTo>
                  <a:lnTo>
                    <a:pt x="19845" y="7740"/>
                  </a:lnTo>
                  <a:lnTo>
                    <a:pt x="19650" y="7740"/>
                  </a:lnTo>
                  <a:lnTo>
                    <a:pt x="19650" y="7898"/>
                  </a:lnTo>
                  <a:lnTo>
                    <a:pt x="19455" y="7898"/>
                  </a:lnTo>
                  <a:lnTo>
                    <a:pt x="19455" y="8056"/>
                  </a:lnTo>
                  <a:lnTo>
                    <a:pt x="19650" y="8214"/>
                  </a:lnTo>
                  <a:lnTo>
                    <a:pt x="19455" y="8371"/>
                  </a:lnTo>
                  <a:lnTo>
                    <a:pt x="19455" y="8529"/>
                  </a:lnTo>
                  <a:lnTo>
                    <a:pt x="19260" y="8687"/>
                  </a:lnTo>
                  <a:lnTo>
                    <a:pt x="19260" y="9003"/>
                  </a:lnTo>
                  <a:lnTo>
                    <a:pt x="19065" y="9161"/>
                  </a:lnTo>
                  <a:lnTo>
                    <a:pt x="19065" y="9003"/>
                  </a:lnTo>
                  <a:lnTo>
                    <a:pt x="18479" y="9003"/>
                  </a:lnTo>
                  <a:lnTo>
                    <a:pt x="18479" y="8845"/>
                  </a:lnTo>
                  <a:lnTo>
                    <a:pt x="18479" y="9161"/>
                  </a:lnTo>
                  <a:lnTo>
                    <a:pt x="18674" y="9319"/>
                  </a:lnTo>
                  <a:lnTo>
                    <a:pt x="18479" y="9477"/>
                  </a:lnTo>
                  <a:lnTo>
                    <a:pt x="18479" y="9635"/>
                  </a:lnTo>
                  <a:lnTo>
                    <a:pt x="18284" y="9635"/>
                  </a:lnTo>
                  <a:lnTo>
                    <a:pt x="18284" y="10109"/>
                  </a:lnTo>
                  <a:lnTo>
                    <a:pt x="18479" y="10109"/>
                  </a:lnTo>
                  <a:lnTo>
                    <a:pt x="18479" y="10425"/>
                  </a:lnTo>
                  <a:lnTo>
                    <a:pt x="18284" y="10425"/>
                  </a:lnTo>
                  <a:lnTo>
                    <a:pt x="18284" y="10267"/>
                  </a:lnTo>
                  <a:lnTo>
                    <a:pt x="18284" y="10425"/>
                  </a:lnTo>
                  <a:lnTo>
                    <a:pt x="18089" y="10425"/>
                  </a:lnTo>
                  <a:lnTo>
                    <a:pt x="17894" y="10583"/>
                  </a:lnTo>
                  <a:lnTo>
                    <a:pt x="17894" y="9793"/>
                  </a:lnTo>
                  <a:lnTo>
                    <a:pt x="17699" y="9635"/>
                  </a:lnTo>
                  <a:lnTo>
                    <a:pt x="17894" y="9635"/>
                  </a:lnTo>
                  <a:lnTo>
                    <a:pt x="17894" y="9477"/>
                  </a:lnTo>
                  <a:lnTo>
                    <a:pt x="17699" y="9477"/>
                  </a:lnTo>
                  <a:lnTo>
                    <a:pt x="17699" y="9161"/>
                  </a:lnTo>
                  <a:lnTo>
                    <a:pt x="17504" y="9319"/>
                  </a:lnTo>
                  <a:lnTo>
                    <a:pt x="17504" y="9161"/>
                  </a:lnTo>
                  <a:lnTo>
                    <a:pt x="17504" y="9477"/>
                  </a:lnTo>
                  <a:lnTo>
                    <a:pt x="17309" y="9477"/>
                  </a:lnTo>
                  <a:lnTo>
                    <a:pt x="17309" y="9793"/>
                  </a:lnTo>
                  <a:lnTo>
                    <a:pt x="17114" y="9793"/>
                  </a:lnTo>
                  <a:lnTo>
                    <a:pt x="17114" y="9635"/>
                  </a:lnTo>
                  <a:lnTo>
                    <a:pt x="16919" y="9477"/>
                  </a:lnTo>
                  <a:lnTo>
                    <a:pt x="16919" y="9003"/>
                  </a:lnTo>
                  <a:lnTo>
                    <a:pt x="17114" y="8845"/>
                  </a:lnTo>
                  <a:lnTo>
                    <a:pt x="17114" y="9003"/>
                  </a:lnTo>
                  <a:lnTo>
                    <a:pt x="17114" y="8845"/>
                  </a:lnTo>
                  <a:lnTo>
                    <a:pt x="17504" y="8845"/>
                  </a:lnTo>
                  <a:lnTo>
                    <a:pt x="17504" y="8687"/>
                  </a:lnTo>
                  <a:lnTo>
                    <a:pt x="17699" y="8687"/>
                  </a:lnTo>
                  <a:lnTo>
                    <a:pt x="17699" y="8371"/>
                  </a:lnTo>
                  <a:lnTo>
                    <a:pt x="17894" y="8371"/>
                  </a:lnTo>
                  <a:lnTo>
                    <a:pt x="17894" y="8214"/>
                  </a:lnTo>
                  <a:lnTo>
                    <a:pt x="17699" y="8214"/>
                  </a:lnTo>
                  <a:lnTo>
                    <a:pt x="17699" y="8056"/>
                  </a:lnTo>
                  <a:lnTo>
                    <a:pt x="15944" y="8056"/>
                  </a:lnTo>
                  <a:lnTo>
                    <a:pt x="15944" y="7424"/>
                  </a:lnTo>
                  <a:lnTo>
                    <a:pt x="15749" y="7424"/>
                  </a:lnTo>
                  <a:lnTo>
                    <a:pt x="15749" y="7266"/>
                  </a:lnTo>
                  <a:lnTo>
                    <a:pt x="15749" y="7424"/>
                  </a:lnTo>
                  <a:lnTo>
                    <a:pt x="15359" y="7424"/>
                  </a:lnTo>
                  <a:lnTo>
                    <a:pt x="15359" y="7108"/>
                  </a:lnTo>
                  <a:lnTo>
                    <a:pt x="15164" y="7108"/>
                  </a:lnTo>
                  <a:lnTo>
                    <a:pt x="15164" y="7266"/>
                  </a:lnTo>
                  <a:lnTo>
                    <a:pt x="15359" y="7266"/>
                  </a:lnTo>
                  <a:lnTo>
                    <a:pt x="15164" y="7266"/>
                  </a:lnTo>
                  <a:lnTo>
                    <a:pt x="15164" y="7108"/>
                  </a:lnTo>
                  <a:lnTo>
                    <a:pt x="14969" y="7108"/>
                  </a:lnTo>
                  <a:lnTo>
                    <a:pt x="14969" y="6950"/>
                  </a:lnTo>
                  <a:lnTo>
                    <a:pt x="14774" y="7108"/>
                  </a:lnTo>
                  <a:lnTo>
                    <a:pt x="14969" y="7108"/>
                  </a:lnTo>
                  <a:lnTo>
                    <a:pt x="14969" y="7266"/>
                  </a:lnTo>
                  <a:lnTo>
                    <a:pt x="14774" y="7266"/>
                  </a:lnTo>
                  <a:lnTo>
                    <a:pt x="14774" y="7424"/>
                  </a:lnTo>
                  <a:lnTo>
                    <a:pt x="14579" y="7582"/>
                  </a:lnTo>
                  <a:lnTo>
                    <a:pt x="14774" y="7582"/>
                  </a:lnTo>
                  <a:lnTo>
                    <a:pt x="14969" y="7740"/>
                  </a:lnTo>
                  <a:lnTo>
                    <a:pt x="14969" y="7898"/>
                  </a:lnTo>
                  <a:lnTo>
                    <a:pt x="15164" y="7898"/>
                  </a:lnTo>
                  <a:lnTo>
                    <a:pt x="15164" y="8056"/>
                  </a:lnTo>
                  <a:lnTo>
                    <a:pt x="15359" y="8056"/>
                  </a:lnTo>
                  <a:lnTo>
                    <a:pt x="14969" y="8056"/>
                  </a:lnTo>
                  <a:lnTo>
                    <a:pt x="14969" y="8214"/>
                  </a:lnTo>
                  <a:lnTo>
                    <a:pt x="14774" y="8214"/>
                  </a:lnTo>
                  <a:lnTo>
                    <a:pt x="14774" y="8371"/>
                  </a:lnTo>
                  <a:lnTo>
                    <a:pt x="14774" y="8214"/>
                  </a:lnTo>
                  <a:lnTo>
                    <a:pt x="14579" y="8371"/>
                  </a:lnTo>
                  <a:lnTo>
                    <a:pt x="14774" y="8371"/>
                  </a:lnTo>
                  <a:lnTo>
                    <a:pt x="14579" y="8371"/>
                  </a:lnTo>
                  <a:lnTo>
                    <a:pt x="14579" y="8529"/>
                  </a:lnTo>
                  <a:lnTo>
                    <a:pt x="14774" y="8687"/>
                  </a:lnTo>
                  <a:lnTo>
                    <a:pt x="14969" y="8687"/>
                  </a:lnTo>
                  <a:lnTo>
                    <a:pt x="14969" y="8845"/>
                  </a:lnTo>
                  <a:lnTo>
                    <a:pt x="14969" y="8687"/>
                  </a:lnTo>
                  <a:lnTo>
                    <a:pt x="15164" y="8687"/>
                  </a:lnTo>
                  <a:lnTo>
                    <a:pt x="15164" y="9003"/>
                  </a:lnTo>
                  <a:lnTo>
                    <a:pt x="14969" y="9161"/>
                  </a:lnTo>
                  <a:lnTo>
                    <a:pt x="14969" y="9319"/>
                  </a:lnTo>
                  <a:lnTo>
                    <a:pt x="15164" y="9319"/>
                  </a:lnTo>
                  <a:lnTo>
                    <a:pt x="15164" y="9635"/>
                  </a:lnTo>
                  <a:lnTo>
                    <a:pt x="15359" y="9635"/>
                  </a:lnTo>
                  <a:lnTo>
                    <a:pt x="15164" y="9635"/>
                  </a:lnTo>
                  <a:lnTo>
                    <a:pt x="15164" y="9793"/>
                  </a:lnTo>
                  <a:lnTo>
                    <a:pt x="15359" y="10267"/>
                  </a:lnTo>
                  <a:lnTo>
                    <a:pt x="15359" y="10741"/>
                  </a:lnTo>
                  <a:lnTo>
                    <a:pt x="15164" y="10741"/>
                  </a:lnTo>
                  <a:lnTo>
                    <a:pt x="15164" y="10899"/>
                  </a:lnTo>
                  <a:lnTo>
                    <a:pt x="15164" y="10583"/>
                  </a:lnTo>
                  <a:lnTo>
                    <a:pt x="14969" y="10583"/>
                  </a:lnTo>
                  <a:lnTo>
                    <a:pt x="14969" y="10425"/>
                  </a:lnTo>
                  <a:lnTo>
                    <a:pt x="15164" y="10425"/>
                  </a:lnTo>
                  <a:lnTo>
                    <a:pt x="14969" y="10425"/>
                  </a:lnTo>
                  <a:lnTo>
                    <a:pt x="14969" y="10741"/>
                  </a:lnTo>
                  <a:lnTo>
                    <a:pt x="14774" y="10741"/>
                  </a:lnTo>
                  <a:lnTo>
                    <a:pt x="14774" y="10583"/>
                  </a:lnTo>
                  <a:lnTo>
                    <a:pt x="14774" y="10741"/>
                  </a:lnTo>
                  <a:lnTo>
                    <a:pt x="14774" y="10583"/>
                  </a:lnTo>
                  <a:lnTo>
                    <a:pt x="14579" y="10583"/>
                  </a:lnTo>
                  <a:lnTo>
                    <a:pt x="14774" y="10425"/>
                  </a:lnTo>
                  <a:lnTo>
                    <a:pt x="14579" y="10267"/>
                  </a:lnTo>
                  <a:lnTo>
                    <a:pt x="14579" y="10109"/>
                  </a:lnTo>
                  <a:lnTo>
                    <a:pt x="14579" y="10425"/>
                  </a:lnTo>
                  <a:lnTo>
                    <a:pt x="14774" y="10425"/>
                  </a:lnTo>
                  <a:lnTo>
                    <a:pt x="14579" y="10425"/>
                  </a:lnTo>
                  <a:lnTo>
                    <a:pt x="14579" y="10583"/>
                  </a:lnTo>
                  <a:lnTo>
                    <a:pt x="14384" y="10741"/>
                  </a:lnTo>
                  <a:lnTo>
                    <a:pt x="14189" y="10741"/>
                  </a:lnTo>
                  <a:lnTo>
                    <a:pt x="13994" y="10899"/>
                  </a:lnTo>
                  <a:lnTo>
                    <a:pt x="13799" y="10899"/>
                  </a:lnTo>
                  <a:lnTo>
                    <a:pt x="13799" y="11531"/>
                  </a:lnTo>
                  <a:lnTo>
                    <a:pt x="13604" y="11531"/>
                  </a:lnTo>
                  <a:lnTo>
                    <a:pt x="13604" y="11807"/>
                  </a:lnTo>
                  <a:lnTo>
                    <a:pt x="13409" y="11807"/>
                  </a:lnTo>
                  <a:lnTo>
                    <a:pt x="13409" y="11965"/>
                  </a:lnTo>
                  <a:lnTo>
                    <a:pt x="13214" y="11965"/>
                  </a:lnTo>
                  <a:lnTo>
                    <a:pt x="13409" y="11965"/>
                  </a:lnTo>
                  <a:lnTo>
                    <a:pt x="13214" y="11965"/>
                  </a:lnTo>
                  <a:lnTo>
                    <a:pt x="13214" y="12123"/>
                  </a:lnTo>
                  <a:lnTo>
                    <a:pt x="12823" y="12123"/>
                  </a:lnTo>
                  <a:lnTo>
                    <a:pt x="12628" y="12281"/>
                  </a:lnTo>
                  <a:lnTo>
                    <a:pt x="12628" y="12123"/>
                  </a:lnTo>
                  <a:lnTo>
                    <a:pt x="12823" y="12123"/>
                  </a:lnTo>
                  <a:lnTo>
                    <a:pt x="12628" y="11965"/>
                  </a:lnTo>
                  <a:lnTo>
                    <a:pt x="12628" y="12123"/>
                  </a:lnTo>
                  <a:lnTo>
                    <a:pt x="12433" y="12123"/>
                  </a:lnTo>
                  <a:lnTo>
                    <a:pt x="12433" y="12281"/>
                  </a:lnTo>
                  <a:lnTo>
                    <a:pt x="12628" y="12281"/>
                  </a:lnTo>
                  <a:lnTo>
                    <a:pt x="12628" y="12123"/>
                  </a:lnTo>
                  <a:lnTo>
                    <a:pt x="12628" y="12281"/>
                  </a:lnTo>
                  <a:lnTo>
                    <a:pt x="12433" y="12281"/>
                  </a:lnTo>
                  <a:lnTo>
                    <a:pt x="12433" y="12439"/>
                  </a:lnTo>
                  <a:lnTo>
                    <a:pt x="12238" y="12597"/>
                  </a:lnTo>
                  <a:lnTo>
                    <a:pt x="12043" y="12597"/>
                  </a:lnTo>
                  <a:lnTo>
                    <a:pt x="12238" y="12597"/>
                  </a:lnTo>
                  <a:lnTo>
                    <a:pt x="12043" y="12755"/>
                  </a:lnTo>
                  <a:lnTo>
                    <a:pt x="12043" y="12913"/>
                  </a:lnTo>
                  <a:lnTo>
                    <a:pt x="11653" y="13229"/>
                  </a:lnTo>
                  <a:lnTo>
                    <a:pt x="11458" y="13229"/>
                  </a:lnTo>
                  <a:lnTo>
                    <a:pt x="11458" y="13386"/>
                  </a:lnTo>
                  <a:lnTo>
                    <a:pt x="11263" y="13386"/>
                  </a:lnTo>
                  <a:lnTo>
                    <a:pt x="11263" y="13544"/>
                  </a:lnTo>
                  <a:lnTo>
                    <a:pt x="11068" y="13544"/>
                  </a:lnTo>
                  <a:lnTo>
                    <a:pt x="11068" y="13702"/>
                  </a:lnTo>
                  <a:lnTo>
                    <a:pt x="10873" y="13860"/>
                  </a:lnTo>
                  <a:lnTo>
                    <a:pt x="10678" y="13860"/>
                  </a:lnTo>
                  <a:lnTo>
                    <a:pt x="10678" y="14018"/>
                  </a:lnTo>
                  <a:lnTo>
                    <a:pt x="10483" y="14018"/>
                  </a:lnTo>
                  <a:lnTo>
                    <a:pt x="10483" y="14176"/>
                  </a:lnTo>
                  <a:lnTo>
                    <a:pt x="10288" y="14176"/>
                  </a:lnTo>
                  <a:lnTo>
                    <a:pt x="10288" y="14334"/>
                  </a:lnTo>
                  <a:lnTo>
                    <a:pt x="10483" y="14334"/>
                  </a:lnTo>
                  <a:lnTo>
                    <a:pt x="10288" y="14334"/>
                  </a:lnTo>
                  <a:lnTo>
                    <a:pt x="10288" y="14650"/>
                  </a:lnTo>
                  <a:lnTo>
                    <a:pt x="9508" y="14650"/>
                  </a:lnTo>
                  <a:lnTo>
                    <a:pt x="9508" y="14966"/>
                  </a:lnTo>
                  <a:lnTo>
                    <a:pt x="9313" y="14966"/>
                  </a:lnTo>
                  <a:lnTo>
                    <a:pt x="9313" y="15124"/>
                  </a:lnTo>
                  <a:lnTo>
                    <a:pt x="9313" y="14966"/>
                  </a:lnTo>
                  <a:lnTo>
                    <a:pt x="9313" y="15124"/>
                  </a:lnTo>
                  <a:lnTo>
                    <a:pt x="9313" y="14966"/>
                  </a:lnTo>
                  <a:lnTo>
                    <a:pt x="9118" y="14966"/>
                  </a:lnTo>
                  <a:lnTo>
                    <a:pt x="8728" y="15282"/>
                  </a:lnTo>
                  <a:lnTo>
                    <a:pt x="8728" y="16546"/>
                  </a:lnTo>
                  <a:lnTo>
                    <a:pt x="8923" y="16546"/>
                  </a:lnTo>
                  <a:lnTo>
                    <a:pt x="8728" y="16546"/>
                  </a:lnTo>
                  <a:lnTo>
                    <a:pt x="8728" y="16703"/>
                  </a:lnTo>
                  <a:lnTo>
                    <a:pt x="8923" y="16703"/>
                  </a:lnTo>
                  <a:lnTo>
                    <a:pt x="8923" y="16861"/>
                  </a:lnTo>
                  <a:lnTo>
                    <a:pt x="8923" y="16703"/>
                  </a:lnTo>
                  <a:lnTo>
                    <a:pt x="8728" y="16546"/>
                  </a:lnTo>
                  <a:lnTo>
                    <a:pt x="8728" y="16703"/>
                  </a:lnTo>
                  <a:lnTo>
                    <a:pt x="8923" y="16861"/>
                  </a:lnTo>
                  <a:lnTo>
                    <a:pt x="8923" y="17335"/>
                  </a:lnTo>
                  <a:lnTo>
                    <a:pt x="8728" y="17335"/>
                  </a:lnTo>
                  <a:lnTo>
                    <a:pt x="8728" y="17651"/>
                  </a:lnTo>
                  <a:lnTo>
                    <a:pt x="8533" y="17809"/>
                  </a:lnTo>
                  <a:lnTo>
                    <a:pt x="8533" y="19073"/>
                  </a:lnTo>
                  <a:lnTo>
                    <a:pt x="8338" y="19073"/>
                  </a:lnTo>
                  <a:lnTo>
                    <a:pt x="8533" y="19073"/>
                  </a:lnTo>
                  <a:lnTo>
                    <a:pt x="8143" y="19073"/>
                  </a:lnTo>
                  <a:lnTo>
                    <a:pt x="8143" y="19389"/>
                  </a:lnTo>
                  <a:lnTo>
                    <a:pt x="7948" y="19389"/>
                  </a:lnTo>
                  <a:lnTo>
                    <a:pt x="7948" y="19547"/>
                  </a:lnTo>
                  <a:lnTo>
                    <a:pt x="7753" y="19705"/>
                  </a:lnTo>
                  <a:lnTo>
                    <a:pt x="7948" y="19705"/>
                  </a:lnTo>
                  <a:lnTo>
                    <a:pt x="7948" y="19863"/>
                  </a:lnTo>
                  <a:lnTo>
                    <a:pt x="8143" y="19863"/>
                  </a:lnTo>
                  <a:lnTo>
                    <a:pt x="7753" y="19863"/>
                  </a:lnTo>
                  <a:lnTo>
                    <a:pt x="7558" y="20020"/>
                  </a:lnTo>
                  <a:lnTo>
                    <a:pt x="7363" y="20020"/>
                  </a:lnTo>
                  <a:lnTo>
                    <a:pt x="7363" y="20336"/>
                  </a:lnTo>
                  <a:lnTo>
                    <a:pt x="6972" y="20652"/>
                  </a:lnTo>
                  <a:lnTo>
                    <a:pt x="6582" y="20652"/>
                  </a:lnTo>
                  <a:lnTo>
                    <a:pt x="6582" y="20494"/>
                  </a:lnTo>
                  <a:lnTo>
                    <a:pt x="6387" y="20494"/>
                  </a:lnTo>
                  <a:lnTo>
                    <a:pt x="6387" y="20336"/>
                  </a:lnTo>
                  <a:lnTo>
                    <a:pt x="6192" y="20336"/>
                  </a:lnTo>
                  <a:lnTo>
                    <a:pt x="6192" y="20020"/>
                  </a:lnTo>
                  <a:lnTo>
                    <a:pt x="5997" y="20020"/>
                  </a:lnTo>
                  <a:lnTo>
                    <a:pt x="5997" y="19547"/>
                  </a:lnTo>
                  <a:lnTo>
                    <a:pt x="5802" y="19389"/>
                  </a:lnTo>
                  <a:lnTo>
                    <a:pt x="5997" y="19389"/>
                  </a:lnTo>
                  <a:lnTo>
                    <a:pt x="5802" y="19389"/>
                  </a:lnTo>
                  <a:lnTo>
                    <a:pt x="5997" y="19547"/>
                  </a:lnTo>
                  <a:lnTo>
                    <a:pt x="5997" y="19705"/>
                  </a:lnTo>
                  <a:lnTo>
                    <a:pt x="5997" y="19389"/>
                  </a:lnTo>
                  <a:lnTo>
                    <a:pt x="5802" y="19389"/>
                  </a:lnTo>
                  <a:lnTo>
                    <a:pt x="5802" y="19231"/>
                  </a:lnTo>
                  <a:lnTo>
                    <a:pt x="5802" y="19389"/>
                  </a:lnTo>
                  <a:lnTo>
                    <a:pt x="5802" y="18915"/>
                  </a:lnTo>
                  <a:lnTo>
                    <a:pt x="5607" y="18757"/>
                  </a:lnTo>
                  <a:lnTo>
                    <a:pt x="5607" y="18599"/>
                  </a:lnTo>
                  <a:lnTo>
                    <a:pt x="5412" y="18283"/>
                  </a:lnTo>
                  <a:lnTo>
                    <a:pt x="5412" y="18125"/>
                  </a:lnTo>
                  <a:lnTo>
                    <a:pt x="5217" y="17967"/>
                  </a:lnTo>
                  <a:lnTo>
                    <a:pt x="5217" y="17809"/>
                  </a:lnTo>
                  <a:lnTo>
                    <a:pt x="5022" y="17809"/>
                  </a:lnTo>
                  <a:lnTo>
                    <a:pt x="5022" y="17493"/>
                  </a:lnTo>
                  <a:lnTo>
                    <a:pt x="4827" y="17335"/>
                  </a:lnTo>
                  <a:lnTo>
                    <a:pt x="4827" y="16861"/>
                  </a:lnTo>
                  <a:lnTo>
                    <a:pt x="4681" y="16703"/>
                  </a:lnTo>
                  <a:lnTo>
                    <a:pt x="4681" y="16230"/>
                  </a:lnTo>
                  <a:lnTo>
                    <a:pt x="4486" y="16230"/>
                  </a:lnTo>
                  <a:lnTo>
                    <a:pt x="4486" y="15914"/>
                  </a:lnTo>
                  <a:lnTo>
                    <a:pt x="4291" y="15914"/>
                  </a:lnTo>
                  <a:lnTo>
                    <a:pt x="4291" y="15598"/>
                  </a:lnTo>
                  <a:lnTo>
                    <a:pt x="4096" y="15440"/>
                  </a:lnTo>
                  <a:lnTo>
                    <a:pt x="4096" y="15282"/>
                  </a:lnTo>
                  <a:lnTo>
                    <a:pt x="4291" y="15440"/>
                  </a:lnTo>
                  <a:lnTo>
                    <a:pt x="4291" y="15282"/>
                  </a:lnTo>
                  <a:lnTo>
                    <a:pt x="4096" y="15282"/>
                  </a:lnTo>
                  <a:lnTo>
                    <a:pt x="4096" y="15124"/>
                  </a:lnTo>
                  <a:lnTo>
                    <a:pt x="3901" y="15124"/>
                  </a:lnTo>
                  <a:lnTo>
                    <a:pt x="3901" y="14808"/>
                  </a:lnTo>
                  <a:lnTo>
                    <a:pt x="3706" y="14650"/>
                  </a:lnTo>
                  <a:lnTo>
                    <a:pt x="3706" y="13702"/>
                  </a:lnTo>
                  <a:lnTo>
                    <a:pt x="3511" y="13702"/>
                  </a:lnTo>
                  <a:lnTo>
                    <a:pt x="3511" y="13071"/>
                  </a:lnTo>
                  <a:lnTo>
                    <a:pt x="3316" y="12913"/>
                  </a:lnTo>
                  <a:lnTo>
                    <a:pt x="3511" y="12913"/>
                  </a:lnTo>
                  <a:lnTo>
                    <a:pt x="3511" y="12755"/>
                  </a:lnTo>
                  <a:lnTo>
                    <a:pt x="3316" y="12755"/>
                  </a:lnTo>
                  <a:lnTo>
                    <a:pt x="3316" y="12439"/>
                  </a:lnTo>
                  <a:lnTo>
                    <a:pt x="3511" y="12439"/>
                  </a:lnTo>
                  <a:lnTo>
                    <a:pt x="3511" y="12597"/>
                  </a:lnTo>
                  <a:lnTo>
                    <a:pt x="3511" y="12439"/>
                  </a:lnTo>
                  <a:lnTo>
                    <a:pt x="3316" y="12439"/>
                  </a:lnTo>
                  <a:lnTo>
                    <a:pt x="3316" y="11649"/>
                  </a:lnTo>
                  <a:lnTo>
                    <a:pt x="3511" y="11649"/>
                  </a:lnTo>
                  <a:lnTo>
                    <a:pt x="3511" y="11373"/>
                  </a:lnTo>
                  <a:lnTo>
                    <a:pt x="3316" y="11373"/>
                  </a:lnTo>
                  <a:lnTo>
                    <a:pt x="3316" y="11057"/>
                  </a:lnTo>
                  <a:lnTo>
                    <a:pt x="3121" y="11057"/>
                  </a:lnTo>
                  <a:lnTo>
                    <a:pt x="3121" y="10899"/>
                  </a:lnTo>
                  <a:lnTo>
                    <a:pt x="3316" y="10899"/>
                  </a:lnTo>
                  <a:lnTo>
                    <a:pt x="3121" y="10899"/>
                  </a:lnTo>
                  <a:lnTo>
                    <a:pt x="3316" y="10899"/>
                  </a:lnTo>
                  <a:lnTo>
                    <a:pt x="3316" y="10741"/>
                  </a:lnTo>
                  <a:lnTo>
                    <a:pt x="3511" y="10741"/>
                  </a:lnTo>
                  <a:lnTo>
                    <a:pt x="3121" y="10741"/>
                  </a:lnTo>
                  <a:lnTo>
                    <a:pt x="3121" y="10583"/>
                  </a:lnTo>
                  <a:lnTo>
                    <a:pt x="3316" y="10583"/>
                  </a:lnTo>
                  <a:lnTo>
                    <a:pt x="3121" y="10583"/>
                  </a:lnTo>
                  <a:lnTo>
                    <a:pt x="3121" y="10425"/>
                  </a:lnTo>
                  <a:lnTo>
                    <a:pt x="3316" y="10267"/>
                  </a:lnTo>
                  <a:lnTo>
                    <a:pt x="3316" y="10425"/>
                  </a:lnTo>
                  <a:lnTo>
                    <a:pt x="3316" y="10267"/>
                  </a:lnTo>
                  <a:lnTo>
                    <a:pt x="3511" y="10267"/>
                  </a:lnTo>
                  <a:lnTo>
                    <a:pt x="2926" y="10267"/>
                  </a:lnTo>
                  <a:lnTo>
                    <a:pt x="2926" y="10583"/>
                  </a:lnTo>
                  <a:lnTo>
                    <a:pt x="2730" y="10583"/>
                  </a:lnTo>
                  <a:lnTo>
                    <a:pt x="2926" y="10583"/>
                  </a:lnTo>
                  <a:lnTo>
                    <a:pt x="2730" y="10583"/>
                  </a:lnTo>
                  <a:lnTo>
                    <a:pt x="2730" y="10741"/>
                  </a:lnTo>
                  <a:lnTo>
                    <a:pt x="2926" y="10583"/>
                  </a:lnTo>
                  <a:lnTo>
                    <a:pt x="2926" y="11057"/>
                  </a:lnTo>
                  <a:lnTo>
                    <a:pt x="2730" y="11057"/>
                  </a:lnTo>
                  <a:lnTo>
                    <a:pt x="2730" y="11215"/>
                  </a:lnTo>
                  <a:lnTo>
                    <a:pt x="2535" y="11215"/>
                  </a:lnTo>
                  <a:lnTo>
                    <a:pt x="2340" y="11373"/>
                  </a:lnTo>
                  <a:lnTo>
                    <a:pt x="2145" y="11373"/>
                  </a:lnTo>
                  <a:lnTo>
                    <a:pt x="1950" y="11531"/>
                  </a:lnTo>
                  <a:lnTo>
                    <a:pt x="1755" y="11373"/>
                  </a:lnTo>
                  <a:lnTo>
                    <a:pt x="1560" y="11373"/>
                  </a:lnTo>
                  <a:lnTo>
                    <a:pt x="1560" y="11215"/>
                  </a:lnTo>
                  <a:lnTo>
                    <a:pt x="1365" y="11215"/>
                  </a:lnTo>
                  <a:lnTo>
                    <a:pt x="1365" y="11057"/>
                  </a:lnTo>
                  <a:lnTo>
                    <a:pt x="1170" y="11057"/>
                  </a:lnTo>
                  <a:lnTo>
                    <a:pt x="1170" y="10899"/>
                  </a:lnTo>
                  <a:lnTo>
                    <a:pt x="585" y="10425"/>
                  </a:lnTo>
                  <a:lnTo>
                    <a:pt x="585" y="10267"/>
                  </a:lnTo>
                  <a:lnTo>
                    <a:pt x="780" y="10267"/>
                  </a:lnTo>
                  <a:lnTo>
                    <a:pt x="585" y="10267"/>
                  </a:lnTo>
                  <a:lnTo>
                    <a:pt x="1170" y="10267"/>
                  </a:lnTo>
                  <a:lnTo>
                    <a:pt x="1170" y="10109"/>
                  </a:lnTo>
                  <a:lnTo>
                    <a:pt x="1365" y="10109"/>
                  </a:lnTo>
                  <a:lnTo>
                    <a:pt x="1560" y="9951"/>
                  </a:lnTo>
                  <a:lnTo>
                    <a:pt x="1560" y="9793"/>
                  </a:lnTo>
                  <a:lnTo>
                    <a:pt x="1755" y="9793"/>
                  </a:lnTo>
                  <a:lnTo>
                    <a:pt x="1755" y="9635"/>
                  </a:lnTo>
                  <a:lnTo>
                    <a:pt x="1560" y="9635"/>
                  </a:lnTo>
                  <a:lnTo>
                    <a:pt x="1560" y="9793"/>
                  </a:lnTo>
                  <a:lnTo>
                    <a:pt x="1170" y="9793"/>
                  </a:lnTo>
                  <a:lnTo>
                    <a:pt x="1170" y="9951"/>
                  </a:lnTo>
                  <a:lnTo>
                    <a:pt x="780" y="9951"/>
                  </a:lnTo>
                  <a:lnTo>
                    <a:pt x="780" y="9793"/>
                  </a:lnTo>
                  <a:lnTo>
                    <a:pt x="390" y="9793"/>
                  </a:lnTo>
                  <a:lnTo>
                    <a:pt x="390" y="9635"/>
                  </a:lnTo>
                  <a:lnTo>
                    <a:pt x="195" y="9477"/>
                  </a:lnTo>
                  <a:lnTo>
                    <a:pt x="195" y="9161"/>
                  </a:lnTo>
                  <a:lnTo>
                    <a:pt x="390" y="9161"/>
                  </a:lnTo>
                  <a:lnTo>
                    <a:pt x="195" y="9161"/>
                  </a:lnTo>
                  <a:lnTo>
                    <a:pt x="0" y="9319"/>
                  </a:lnTo>
                  <a:lnTo>
                    <a:pt x="0" y="9161"/>
                  </a:lnTo>
                  <a:close/>
                  <a:moveTo>
                    <a:pt x="14774" y="10583"/>
                  </a:moveTo>
                  <a:lnTo>
                    <a:pt x="14774" y="10741"/>
                  </a:lnTo>
                  <a:lnTo>
                    <a:pt x="14579" y="10741"/>
                  </a:lnTo>
                  <a:lnTo>
                    <a:pt x="14579" y="10583"/>
                  </a:lnTo>
                  <a:lnTo>
                    <a:pt x="14774" y="10583"/>
                  </a:lnTo>
                  <a:close/>
                  <a:moveTo>
                    <a:pt x="18089" y="17809"/>
                  </a:moveTo>
                  <a:lnTo>
                    <a:pt x="18089" y="17651"/>
                  </a:lnTo>
                  <a:lnTo>
                    <a:pt x="18284" y="17651"/>
                  </a:lnTo>
                  <a:lnTo>
                    <a:pt x="18089" y="17809"/>
                  </a:lnTo>
                  <a:close/>
                  <a:moveTo>
                    <a:pt x="18089" y="18283"/>
                  </a:moveTo>
                  <a:lnTo>
                    <a:pt x="17894" y="18283"/>
                  </a:lnTo>
                  <a:lnTo>
                    <a:pt x="18089" y="18283"/>
                  </a:lnTo>
                  <a:close/>
                  <a:moveTo>
                    <a:pt x="18089" y="19863"/>
                  </a:moveTo>
                  <a:lnTo>
                    <a:pt x="18089" y="20020"/>
                  </a:lnTo>
                  <a:lnTo>
                    <a:pt x="18089" y="19863"/>
                  </a:lnTo>
                  <a:close/>
                  <a:moveTo>
                    <a:pt x="3511" y="20494"/>
                  </a:moveTo>
                  <a:lnTo>
                    <a:pt x="3511" y="20652"/>
                  </a:lnTo>
                  <a:lnTo>
                    <a:pt x="3511" y="20494"/>
                  </a:lnTo>
                  <a:close/>
                  <a:moveTo>
                    <a:pt x="18674" y="20652"/>
                  </a:moveTo>
                  <a:lnTo>
                    <a:pt x="18674" y="20810"/>
                  </a:lnTo>
                  <a:lnTo>
                    <a:pt x="18674" y="20652"/>
                  </a:lnTo>
                  <a:close/>
                  <a:moveTo>
                    <a:pt x="18479" y="20810"/>
                  </a:moveTo>
                  <a:lnTo>
                    <a:pt x="18674" y="20810"/>
                  </a:lnTo>
                  <a:lnTo>
                    <a:pt x="18479" y="20810"/>
                  </a:lnTo>
                  <a:close/>
                  <a:moveTo>
                    <a:pt x="18870" y="21284"/>
                  </a:moveTo>
                  <a:lnTo>
                    <a:pt x="18674" y="21284"/>
                  </a:lnTo>
                  <a:lnTo>
                    <a:pt x="18870" y="21284"/>
                  </a:lnTo>
                  <a:lnTo>
                    <a:pt x="18870" y="21126"/>
                  </a:lnTo>
                  <a:lnTo>
                    <a:pt x="18870" y="21284"/>
                  </a:lnTo>
                  <a:close/>
                  <a:moveTo>
                    <a:pt x="18089" y="17177"/>
                  </a:moveTo>
                  <a:lnTo>
                    <a:pt x="18089" y="16861"/>
                  </a:lnTo>
                  <a:lnTo>
                    <a:pt x="18284" y="16861"/>
                  </a:lnTo>
                  <a:lnTo>
                    <a:pt x="18284" y="16703"/>
                  </a:lnTo>
                  <a:lnTo>
                    <a:pt x="18284" y="17019"/>
                  </a:lnTo>
                  <a:lnTo>
                    <a:pt x="18089" y="17177"/>
                  </a:lnTo>
                  <a:close/>
                  <a:moveTo>
                    <a:pt x="18089" y="17651"/>
                  </a:moveTo>
                  <a:lnTo>
                    <a:pt x="18089" y="17177"/>
                  </a:lnTo>
                  <a:lnTo>
                    <a:pt x="18284" y="17177"/>
                  </a:lnTo>
                  <a:lnTo>
                    <a:pt x="18284" y="17493"/>
                  </a:lnTo>
                  <a:lnTo>
                    <a:pt x="18089" y="17493"/>
                  </a:lnTo>
                  <a:lnTo>
                    <a:pt x="18089" y="17651"/>
                  </a:lnTo>
                  <a:lnTo>
                    <a:pt x="18284" y="17651"/>
                  </a:lnTo>
                  <a:lnTo>
                    <a:pt x="18089" y="17651"/>
                  </a:lnTo>
                  <a:close/>
                  <a:moveTo>
                    <a:pt x="18089" y="17809"/>
                  </a:moveTo>
                  <a:lnTo>
                    <a:pt x="18089" y="18283"/>
                  </a:lnTo>
                  <a:lnTo>
                    <a:pt x="17894" y="18125"/>
                  </a:lnTo>
                  <a:lnTo>
                    <a:pt x="17894" y="17967"/>
                  </a:lnTo>
                  <a:lnTo>
                    <a:pt x="18089" y="17967"/>
                  </a:lnTo>
                  <a:lnTo>
                    <a:pt x="18089" y="17809"/>
                  </a:lnTo>
                  <a:close/>
                  <a:moveTo>
                    <a:pt x="17894" y="18757"/>
                  </a:moveTo>
                  <a:lnTo>
                    <a:pt x="17894" y="18915"/>
                  </a:lnTo>
                  <a:lnTo>
                    <a:pt x="17699" y="18915"/>
                  </a:lnTo>
                  <a:lnTo>
                    <a:pt x="17699" y="18757"/>
                  </a:lnTo>
                  <a:lnTo>
                    <a:pt x="17894" y="18757"/>
                  </a:lnTo>
                  <a:lnTo>
                    <a:pt x="17894" y="18599"/>
                  </a:lnTo>
                  <a:lnTo>
                    <a:pt x="17894" y="18757"/>
                  </a:lnTo>
                  <a:close/>
                  <a:moveTo>
                    <a:pt x="18870" y="21442"/>
                  </a:moveTo>
                  <a:lnTo>
                    <a:pt x="18870" y="21600"/>
                  </a:lnTo>
                  <a:lnTo>
                    <a:pt x="18870" y="21442"/>
                  </a:lnTo>
                  <a:lnTo>
                    <a:pt x="18674" y="21442"/>
                  </a:lnTo>
                  <a:lnTo>
                    <a:pt x="18870" y="21284"/>
                  </a:lnTo>
                  <a:lnTo>
                    <a:pt x="18870" y="21442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8980821" y="3815589"/>
              <a:ext cx="1506573" cy="675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28" y="6945"/>
                  </a:moveTo>
                  <a:lnTo>
                    <a:pt x="3704" y="6945"/>
                  </a:lnTo>
                  <a:lnTo>
                    <a:pt x="3704" y="6668"/>
                  </a:lnTo>
                  <a:lnTo>
                    <a:pt x="3828" y="6668"/>
                  </a:lnTo>
                  <a:lnTo>
                    <a:pt x="3828" y="6945"/>
                  </a:lnTo>
                  <a:close/>
                  <a:moveTo>
                    <a:pt x="15375" y="11599"/>
                  </a:moveTo>
                  <a:lnTo>
                    <a:pt x="15251" y="11599"/>
                  </a:lnTo>
                  <a:lnTo>
                    <a:pt x="15375" y="11599"/>
                  </a:lnTo>
                  <a:close/>
                  <a:moveTo>
                    <a:pt x="10053" y="11877"/>
                  </a:moveTo>
                  <a:lnTo>
                    <a:pt x="10053" y="12154"/>
                  </a:lnTo>
                  <a:lnTo>
                    <a:pt x="9929" y="12154"/>
                  </a:lnTo>
                  <a:lnTo>
                    <a:pt x="10053" y="11877"/>
                  </a:lnTo>
                  <a:close/>
                  <a:moveTo>
                    <a:pt x="14877" y="2500"/>
                  </a:moveTo>
                  <a:lnTo>
                    <a:pt x="14877" y="1945"/>
                  </a:lnTo>
                  <a:lnTo>
                    <a:pt x="15002" y="2223"/>
                  </a:lnTo>
                  <a:lnTo>
                    <a:pt x="14877" y="2223"/>
                  </a:lnTo>
                  <a:lnTo>
                    <a:pt x="14877" y="2500"/>
                  </a:lnTo>
                  <a:close/>
                  <a:moveTo>
                    <a:pt x="10676" y="2223"/>
                  </a:moveTo>
                  <a:lnTo>
                    <a:pt x="10676" y="2500"/>
                  </a:lnTo>
                  <a:lnTo>
                    <a:pt x="10800" y="2500"/>
                  </a:lnTo>
                  <a:lnTo>
                    <a:pt x="10676" y="2500"/>
                  </a:lnTo>
                  <a:lnTo>
                    <a:pt x="10676" y="2223"/>
                  </a:lnTo>
                  <a:close/>
                  <a:moveTo>
                    <a:pt x="10551" y="2500"/>
                  </a:moveTo>
                  <a:lnTo>
                    <a:pt x="10676" y="2500"/>
                  </a:lnTo>
                  <a:lnTo>
                    <a:pt x="10551" y="2500"/>
                  </a:lnTo>
                  <a:close/>
                  <a:moveTo>
                    <a:pt x="14877" y="2778"/>
                  </a:moveTo>
                  <a:lnTo>
                    <a:pt x="14753" y="2500"/>
                  </a:lnTo>
                  <a:lnTo>
                    <a:pt x="14877" y="2500"/>
                  </a:lnTo>
                  <a:lnTo>
                    <a:pt x="14877" y="2778"/>
                  </a:lnTo>
                  <a:close/>
                  <a:moveTo>
                    <a:pt x="14504" y="3334"/>
                  </a:moveTo>
                  <a:lnTo>
                    <a:pt x="14379" y="3334"/>
                  </a:lnTo>
                  <a:lnTo>
                    <a:pt x="14379" y="3056"/>
                  </a:lnTo>
                  <a:lnTo>
                    <a:pt x="14504" y="3334"/>
                  </a:lnTo>
                  <a:close/>
                  <a:moveTo>
                    <a:pt x="10427" y="3056"/>
                  </a:moveTo>
                  <a:lnTo>
                    <a:pt x="10551" y="3334"/>
                  </a:lnTo>
                  <a:lnTo>
                    <a:pt x="10427" y="3334"/>
                  </a:lnTo>
                  <a:lnTo>
                    <a:pt x="10427" y="3056"/>
                  </a:lnTo>
                  <a:close/>
                  <a:moveTo>
                    <a:pt x="10551" y="3334"/>
                  </a:moveTo>
                  <a:lnTo>
                    <a:pt x="10676" y="3334"/>
                  </a:lnTo>
                  <a:lnTo>
                    <a:pt x="10551" y="3612"/>
                  </a:lnTo>
                  <a:lnTo>
                    <a:pt x="10551" y="3334"/>
                  </a:lnTo>
                  <a:close/>
                  <a:moveTo>
                    <a:pt x="16247" y="8057"/>
                  </a:moveTo>
                  <a:lnTo>
                    <a:pt x="16122" y="7779"/>
                  </a:lnTo>
                  <a:lnTo>
                    <a:pt x="16122" y="7501"/>
                  </a:lnTo>
                  <a:lnTo>
                    <a:pt x="16247" y="7779"/>
                  </a:lnTo>
                  <a:lnTo>
                    <a:pt x="16247" y="8057"/>
                  </a:lnTo>
                  <a:close/>
                  <a:moveTo>
                    <a:pt x="4077" y="8057"/>
                  </a:moveTo>
                  <a:lnTo>
                    <a:pt x="3953" y="8057"/>
                  </a:lnTo>
                  <a:lnTo>
                    <a:pt x="4077" y="8057"/>
                  </a:lnTo>
                  <a:close/>
                  <a:moveTo>
                    <a:pt x="15126" y="8057"/>
                  </a:moveTo>
                  <a:lnTo>
                    <a:pt x="15126" y="8334"/>
                  </a:lnTo>
                  <a:lnTo>
                    <a:pt x="15002" y="8334"/>
                  </a:lnTo>
                  <a:lnTo>
                    <a:pt x="15002" y="8057"/>
                  </a:lnTo>
                  <a:lnTo>
                    <a:pt x="15126" y="8057"/>
                  </a:lnTo>
                  <a:close/>
                  <a:moveTo>
                    <a:pt x="12636" y="8057"/>
                  </a:moveTo>
                  <a:lnTo>
                    <a:pt x="12512" y="8057"/>
                  </a:lnTo>
                  <a:lnTo>
                    <a:pt x="12636" y="8057"/>
                  </a:lnTo>
                  <a:close/>
                  <a:moveTo>
                    <a:pt x="12636" y="8334"/>
                  </a:moveTo>
                  <a:lnTo>
                    <a:pt x="12512" y="8334"/>
                  </a:lnTo>
                  <a:lnTo>
                    <a:pt x="12512" y="8057"/>
                  </a:lnTo>
                  <a:lnTo>
                    <a:pt x="12636" y="8057"/>
                  </a:lnTo>
                  <a:lnTo>
                    <a:pt x="12636" y="8334"/>
                  </a:lnTo>
                  <a:close/>
                  <a:moveTo>
                    <a:pt x="15126" y="8334"/>
                  </a:moveTo>
                  <a:lnTo>
                    <a:pt x="15126" y="8612"/>
                  </a:lnTo>
                  <a:lnTo>
                    <a:pt x="15126" y="8334"/>
                  </a:lnTo>
                  <a:close/>
                  <a:moveTo>
                    <a:pt x="18737" y="8890"/>
                  </a:moveTo>
                  <a:lnTo>
                    <a:pt x="18737" y="9168"/>
                  </a:lnTo>
                  <a:lnTo>
                    <a:pt x="18737" y="8890"/>
                  </a:lnTo>
                  <a:close/>
                  <a:moveTo>
                    <a:pt x="14504" y="10279"/>
                  </a:moveTo>
                  <a:lnTo>
                    <a:pt x="14504" y="10557"/>
                  </a:lnTo>
                  <a:lnTo>
                    <a:pt x="14504" y="10279"/>
                  </a:lnTo>
                  <a:close/>
                  <a:moveTo>
                    <a:pt x="15749" y="12154"/>
                  </a:moveTo>
                  <a:lnTo>
                    <a:pt x="15873" y="12154"/>
                  </a:lnTo>
                  <a:lnTo>
                    <a:pt x="15749" y="12154"/>
                  </a:lnTo>
                  <a:close/>
                  <a:moveTo>
                    <a:pt x="17990" y="12710"/>
                  </a:moveTo>
                  <a:lnTo>
                    <a:pt x="17990" y="12988"/>
                  </a:lnTo>
                  <a:lnTo>
                    <a:pt x="18114" y="12988"/>
                  </a:lnTo>
                  <a:lnTo>
                    <a:pt x="17990" y="12988"/>
                  </a:lnTo>
                  <a:lnTo>
                    <a:pt x="17990" y="12710"/>
                  </a:lnTo>
                  <a:close/>
                  <a:moveTo>
                    <a:pt x="17865" y="14377"/>
                  </a:moveTo>
                  <a:lnTo>
                    <a:pt x="17865" y="14932"/>
                  </a:lnTo>
                  <a:lnTo>
                    <a:pt x="17741" y="15210"/>
                  </a:lnTo>
                  <a:lnTo>
                    <a:pt x="17741" y="14932"/>
                  </a:lnTo>
                  <a:lnTo>
                    <a:pt x="17865" y="14655"/>
                  </a:lnTo>
                  <a:lnTo>
                    <a:pt x="17865" y="14377"/>
                  </a:lnTo>
                  <a:close/>
                  <a:moveTo>
                    <a:pt x="17741" y="14932"/>
                  </a:moveTo>
                  <a:lnTo>
                    <a:pt x="17741" y="15210"/>
                  </a:lnTo>
                  <a:lnTo>
                    <a:pt x="17616" y="15210"/>
                  </a:lnTo>
                  <a:lnTo>
                    <a:pt x="17616" y="14655"/>
                  </a:lnTo>
                  <a:lnTo>
                    <a:pt x="17741" y="14655"/>
                  </a:lnTo>
                  <a:lnTo>
                    <a:pt x="17741" y="14932"/>
                  </a:lnTo>
                  <a:close/>
                  <a:moveTo>
                    <a:pt x="18363" y="15210"/>
                  </a:moveTo>
                  <a:lnTo>
                    <a:pt x="18363" y="15488"/>
                  </a:lnTo>
                  <a:lnTo>
                    <a:pt x="18488" y="15488"/>
                  </a:lnTo>
                  <a:lnTo>
                    <a:pt x="18488" y="15766"/>
                  </a:lnTo>
                  <a:lnTo>
                    <a:pt x="18363" y="15488"/>
                  </a:lnTo>
                  <a:lnTo>
                    <a:pt x="18363" y="15210"/>
                  </a:lnTo>
                  <a:close/>
                  <a:moveTo>
                    <a:pt x="18488" y="15488"/>
                  </a:moveTo>
                  <a:lnTo>
                    <a:pt x="18612" y="15766"/>
                  </a:lnTo>
                  <a:lnTo>
                    <a:pt x="18488" y="15766"/>
                  </a:lnTo>
                  <a:lnTo>
                    <a:pt x="18488" y="15488"/>
                  </a:lnTo>
                  <a:close/>
                  <a:moveTo>
                    <a:pt x="18737" y="15488"/>
                  </a:moveTo>
                  <a:lnTo>
                    <a:pt x="18737" y="15766"/>
                  </a:lnTo>
                  <a:lnTo>
                    <a:pt x="18737" y="15488"/>
                  </a:lnTo>
                  <a:close/>
                  <a:moveTo>
                    <a:pt x="18612" y="16044"/>
                  </a:moveTo>
                  <a:lnTo>
                    <a:pt x="18612" y="16322"/>
                  </a:lnTo>
                  <a:lnTo>
                    <a:pt x="18612" y="16044"/>
                  </a:lnTo>
                  <a:close/>
                  <a:moveTo>
                    <a:pt x="20480" y="16044"/>
                  </a:moveTo>
                  <a:lnTo>
                    <a:pt x="20480" y="16322"/>
                  </a:lnTo>
                  <a:lnTo>
                    <a:pt x="20604" y="16322"/>
                  </a:lnTo>
                  <a:lnTo>
                    <a:pt x="20480" y="16322"/>
                  </a:lnTo>
                  <a:lnTo>
                    <a:pt x="20480" y="16044"/>
                  </a:lnTo>
                  <a:close/>
                  <a:moveTo>
                    <a:pt x="15749" y="16599"/>
                  </a:moveTo>
                  <a:lnTo>
                    <a:pt x="15749" y="16877"/>
                  </a:lnTo>
                  <a:lnTo>
                    <a:pt x="15749" y="16599"/>
                  </a:lnTo>
                  <a:close/>
                  <a:moveTo>
                    <a:pt x="17367" y="16599"/>
                  </a:moveTo>
                  <a:lnTo>
                    <a:pt x="17367" y="16877"/>
                  </a:lnTo>
                  <a:lnTo>
                    <a:pt x="17367" y="16599"/>
                  </a:lnTo>
                  <a:lnTo>
                    <a:pt x="17243" y="16599"/>
                  </a:lnTo>
                  <a:lnTo>
                    <a:pt x="17367" y="16599"/>
                  </a:lnTo>
                  <a:close/>
                  <a:moveTo>
                    <a:pt x="12169" y="16877"/>
                  </a:moveTo>
                  <a:lnTo>
                    <a:pt x="12045" y="16877"/>
                  </a:lnTo>
                  <a:lnTo>
                    <a:pt x="12169" y="16877"/>
                  </a:lnTo>
                  <a:close/>
                  <a:moveTo>
                    <a:pt x="16869" y="17155"/>
                  </a:moveTo>
                  <a:lnTo>
                    <a:pt x="16994" y="16877"/>
                  </a:lnTo>
                  <a:lnTo>
                    <a:pt x="16994" y="17155"/>
                  </a:lnTo>
                  <a:lnTo>
                    <a:pt x="16869" y="17155"/>
                  </a:lnTo>
                  <a:close/>
                  <a:moveTo>
                    <a:pt x="15251" y="17155"/>
                  </a:moveTo>
                  <a:lnTo>
                    <a:pt x="15126" y="17433"/>
                  </a:lnTo>
                  <a:lnTo>
                    <a:pt x="15126" y="17155"/>
                  </a:lnTo>
                  <a:lnTo>
                    <a:pt x="15251" y="17155"/>
                  </a:lnTo>
                  <a:close/>
                  <a:moveTo>
                    <a:pt x="16745" y="18266"/>
                  </a:moveTo>
                  <a:lnTo>
                    <a:pt x="16869" y="17988"/>
                  </a:lnTo>
                  <a:lnTo>
                    <a:pt x="16994" y="17988"/>
                  </a:lnTo>
                  <a:lnTo>
                    <a:pt x="16869" y="17988"/>
                  </a:lnTo>
                  <a:lnTo>
                    <a:pt x="16869" y="18266"/>
                  </a:lnTo>
                  <a:lnTo>
                    <a:pt x="16745" y="18266"/>
                  </a:lnTo>
                  <a:close/>
                  <a:moveTo>
                    <a:pt x="9680" y="18822"/>
                  </a:moveTo>
                  <a:lnTo>
                    <a:pt x="9555" y="18822"/>
                  </a:lnTo>
                  <a:lnTo>
                    <a:pt x="9555" y="18544"/>
                  </a:lnTo>
                  <a:lnTo>
                    <a:pt x="9680" y="18544"/>
                  </a:lnTo>
                  <a:lnTo>
                    <a:pt x="9680" y="18822"/>
                  </a:lnTo>
                  <a:close/>
                  <a:moveTo>
                    <a:pt x="13259" y="20489"/>
                  </a:moveTo>
                  <a:lnTo>
                    <a:pt x="13383" y="20489"/>
                  </a:lnTo>
                  <a:lnTo>
                    <a:pt x="13259" y="20767"/>
                  </a:lnTo>
                  <a:lnTo>
                    <a:pt x="13259" y="20489"/>
                  </a:lnTo>
                  <a:close/>
                  <a:moveTo>
                    <a:pt x="124" y="278"/>
                  </a:moveTo>
                  <a:lnTo>
                    <a:pt x="0" y="278"/>
                  </a:lnTo>
                  <a:lnTo>
                    <a:pt x="0" y="0"/>
                  </a:lnTo>
                  <a:lnTo>
                    <a:pt x="124" y="0"/>
                  </a:lnTo>
                  <a:lnTo>
                    <a:pt x="124" y="278"/>
                  </a:lnTo>
                  <a:close/>
                  <a:moveTo>
                    <a:pt x="3953" y="8612"/>
                  </a:moveTo>
                  <a:lnTo>
                    <a:pt x="3953" y="8890"/>
                  </a:lnTo>
                  <a:lnTo>
                    <a:pt x="4326" y="8890"/>
                  </a:lnTo>
                  <a:lnTo>
                    <a:pt x="4326" y="9723"/>
                  </a:lnTo>
                  <a:lnTo>
                    <a:pt x="4451" y="9723"/>
                  </a:lnTo>
                  <a:lnTo>
                    <a:pt x="4451" y="10001"/>
                  </a:lnTo>
                  <a:lnTo>
                    <a:pt x="4326" y="10001"/>
                  </a:lnTo>
                  <a:lnTo>
                    <a:pt x="4451" y="10001"/>
                  </a:lnTo>
                  <a:lnTo>
                    <a:pt x="4575" y="10279"/>
                  </a:lnTo>
                  <a:lnTo>
                    <a:pt x="4575" y="10557"/>
                  </a:lnTo>
                  <a:lnTo>
                    <a:pt x="4451" y="10557"/>
                  </a:lnTo>
                  <a:lnTo>
                    <a:pt x="4451" y="10835"/>
                  </a:lnTo>
                  <a:lnTo>
                    <a:pt x="4575" y="10835"/>
                  </a:lnTo>
                  <a:lnTo>
                    <a:pt x="4575" y="10557"/>
                  </a:lnTo>
                  <a:lnTo>
                    <a:pt x="4949" y="10557"/>
                  </a:lnTo>
                  <a:lnTo>
                    <a:pt x="4949" y="11390"/>
                  </a:lnTo>
                  <a:lnTo>
                    <a:pt x="5073" y="11390"/>
                  </a:lnTo>
                  <a:lnTo>
                    <a:pt x="5198" y="11599"/>
                  </a:lnTo>
                  <a:lnTo>
                    <a:pt x="5073" y="11599"/>
                  </a:lnTo>
                  <a:lnTo>
                    <a:pt x="5073" y="14932"/>
                  </a:lnTo>
                  <a:lnTo>
                    <a:pt x="4949" y="14932"/>
                  </a:lnTo>
                  <a:lnTo>
                    <a:pt x="4949" y="15210"/>
                  </a:lnTo>
                  <a:lnTo>
                    <a:pt x="4949" y="14932"/>
                  </a:lnTo>
                  <a:lnTo>
                    <a:pt x="4824" y="14655"/>
                  </a:lnTo>
                  <a:lnTo>
                    <a:pt x="4824" y="14377"/>
                  </a:lnTo>
                  <a:lnTo>
                    <a:pt x="4700" y="14377"/>
                  </a:lnTo>
                  <a:lnTo>
                    <a:pt x="4700" y="14932"/>
                  </a:lnTo>
                  <a:lnTo>
                    <a:pt x="4575" y="14932"/>
                  </a:lnTo>
                  <a:lnTo>
                    <a:pt x="4575" y="14655"/>
                  </a:lnTo>
                  <a:lnTo>
                    <a:pt x="4451" y="14655"/>
                  </a:lnTo>
                  <a:lnTo>
                    <a:pt x="4451" y="14932"/>
                  </a:lnTo>
                  <a:lnTo>
                    <a:pt x="4326" y="14932"/>
                  </a:lnTo>
                  <a:lnTo>
                    <a:pt x="4326" y="14655"/>
                  </a:lnTo>
                  <a:lnTo>
                    <a:pt x="4202" y="14655"/>
                  </a:lnTo>
                  <a:lnTo>
                    <a:pt x="4202" y="14377"/>
                  </a:lnTo>
                  <a:lnTo>
                    <a:pt x="4077" y="14099"/>
                  </a:lnTo>
                  <a:lnTo>
                    <a:pt x="4077" y="13821"/>
                  </a:lnTo>
                  <a:lnTo>
                    <a:pt x="3828" y="13821"/>
                  </a:lnTo>
                  <a:lnTo>
                    <a:pt x="3828" y="13543"/>
                  </a:lnTo>
                  <a:lnTo>
                    <a:pt x="3704" y="13543"/>
                  </a:lnTo>
                  <a:lnTo>
                    <a:pt x="3704" y="13266"/>
                  </a:lnTo>
                  <a:lnTo>
                    <a:pt x="3579" y="13266"/>
                  </a:lnTo>
                  <a:lnTo>
                    <a:pt x="3579" y="12988"/>
                  </a:lnTo>
                  <a:lnTo>
                    <a:pt x="3455" y="12988"/>
                  </a:lnTo>
                  <a:lnTo>
                    <a:pt x="3455" y="12710"/>
                  </a:lnTo>
                  <a:lnTo>
                    <a:pt x="3330" y="12710"/>
                  </a:lnTo>
                  <a:lnTo>
                    <a:pt x="3330" y="12154"/>
                  </a:lnTo>
                  <a:lnTo>
                    <a:pt x="3206" y="12154"/>
                  </a:lnTo>
                  <a:lnTo>
                    <a:pt x="3206" y="11877"/>
                  </a:lnTo>
                  <a:lnTo>
                    <a:pt x="3081" y="11599"/>
                  </a:lnTo>
                  <a:lnTo>
                    <a:pt x="2957" y="11599"/>
                  </a:lnTo>
                  <a:lnTo>
                    <a:pt x="2957" y="11113"/>
                  </a:lnTo>
                  <a:lnTo>
                    <a:pt x="2832" y="11113"/>
                  </a:lnTo>
                  <a:lnTo>
                    <a:pt x="2832" y="10835"/>
                  </a:lnTo>
                  <a:lnTo>
                    <a:pt x="2708" y="10835"/>
                  </a:lnTo>
                  <a:lnTo>
                    <a:pt x="2708" y="10001"/>
                  </a:lnTo>
                  <a:lnTo>
                    <a:pt x="2583" y="9723"/>
                  </a:lnTo>
                  <a:lnTo>
                    <a:pt x="2583" y="9446"/>
                  </a:lnTo>
                  <a:lnTo>
                    <a:pt x="2459" y="9168"/>
                  </a:lnTo>
                  <a:lnTo>
                    <a:pt x="2459" y="8612"/>
                  </a:lnTo>
                  <a:lnTo>
                    <a:pt x="2334" y="8612"/>
                  </a:lnTo>
                  <a:lnTo>
                    <a:pt x="2334" y="8334"/>
                  </a:lnTo>
                  <a:lnTo>
                    <a:pt x="2210" y="8334"/>
                  </a:lnTo>
                  <a:lnTo>
                    <a:pt x="2210" y="7779"/>
                  </a:lnTo>
                  <a:lnTo>
                    <a:pt x="1961" y="7223"/>
                  </a:lnTo>
                  <a:lnTo>
                    <a:pt x="1961" y="7501"/>
                  </a:lnTo>
                  <a:lnTo>
                    <a:pt x="1836" y="7223"/>
                  </a:lnTo>
                  <a:lnTo>
                    <a:pt x="1836" y="6390"/>
                  </a:lnTo>
                  <a:lnTo>
                    <a:pt x="1712" y="6112"/>
                  </a:lnTo>
                  <a:lnTo>
                    <a:pt x="1712" y="5278"/>
                  </a:lnTo>
                  <a:lnTo>
                    <a:pt x="1587" y="5278"/>
                  </a:lnTo>
                  <a:lnTo>
                    <a:pt x="1587" y="5001"/>
                  </a:lnTo>
                  <a:lnTo>
                    <a:pt x="1369" y="5001"/>
                  </a:lnTo>
                  <a:lnTo>
                    <a:pt x="1369" y="4723"/>
                  </a:lnTo>
                  <a:lnTo>
                    <a:pt x="1245" y="4723"/>
                  </a:lnTo>
                  <a:lnTo>
                    <a:pt x="1245" y="4167"/>
                  </a:lnTo>
                  <a:lnTo>
                    <a:pt x="1120" y="4167"/>
                  </a:lnTo>
                  <a:lnTo>
                    <a:pt x="1120" y="3889"/>
                  </a:lnTo>
                  <a:lnTo>
                    <a:pt x="996" y="3889"/>
                  </a:lnTo>
                  <a:lnTo>
                    <a:pt x="996" y="3612"/>
                  </a:lnTo>
                  <a:lnTo>
                    <a:pt x="871" y="3334"/>
                  </a:lnTo>
                  <a:lnTo>
                    <a:pt x="871" y="3056"/>
                  </a:lnTo>
                  <a:lnTo>
                    <a:pt x="747" y="2778"/>
                  </a:lnTo>
                  <a:lnTo>
                    <a:pt x="622" y="2778"/>
                  </a:lnTo>
                  <a:lnTo>
                    <a:pt x="622" y="2500"/>
                  </a:lnTo>
                  <a:lnTo>
                    <a:pt x="498" y="2500"/>
                  </a:lnTo>
                  <a:lnTo>
                    <a:pt x="498" y="2223"/>
                  </a:lnTo>
                  <a:lnTo>
                    <a:pt x="373" y="2223"/>
                  </a:lnTo>
                  <a:lnTo>
                    <a:pt x="373" y="1945"/>
                  </a:lnTo>
                  <a:lnTo>
                    <a:pt x="249" y="1945"/>
                  </a:lnTo>
                  <a:lnTo>
                    <a:pt x="249" y="1667"/>
                  </a:lnTo>
                  <a:lnTo>
                    <a:pt x="124" y="1389"/>
                  </a:lnTo>
                  <a:lnTo>
                    <a:pt x="124" y="1111"/>
                  </a:lnTo>
                  <a:lnTo>
                    <a:pt x="0" y="833"/>
                  </a:lnTo>
                  <a:lnTo>
                    <a:pt x="0" y="556"/>
                  </a:lnTo>
                  <a:lnTo>
                    <a:pt x="373" y="556"/>
                  </a:lnTo>
                  <a:lnTo>
                    <a:pt x="373" y="833"/>
                  </a:lnTo>
                  <a:lnTo>
                    <a:pt x="498" y="833"/>
                  </a:lnTo>
                  <a:lnTo>
                    <a:pt x="622" y="1111"/>
                  </a:lnTo>
                  <a:lnTo>
                    <a:pt x="747" y="1111"/>
                  </a:lnTo>
                  <a:lnTo>
                    <a:pt x="747" y="833"/>
                  </a:lnTo>
                  <a:lnTo>
                    <a:pt x="871" y="833"/>
                  </a:lnTo>
                  <a:lnTo>
                    <a:pt x="996" y="1111"/>
                  </a:lnTo>
                  <a:lnTo>
                    <a:pt x="1120" y="1111"/>
                  </a:lnTo>
                  <a:lnTo>
                    <a:pt x="1120" y="833"/>
                  </a:lnTo>
                  <a:lnTo>
                    <a:pt x="1120" y="1111"/>
                  </a:lnTo>
                  <a:lnTo>
                    <a:pt x="1245" y="1111"/>
                  </a:lnTo>
                  <a:lnTo>
                    <a:pt x="1245" y="1389"/>
                  </a:lnTo>
                  <a:lnTo>
                    <a:pt x="1369" y="1389"/>
                  </a:lnTo>
                  <a:lnTo>
                    <a:pt x="1369" y="1945"/>
                  </a:lnTo>
                  <a:lnTo>
                    <a:pt x="1463" y="1945"/>
                  </a:lnTo>
                  <a:lnTo>
                    <a:pt x="1463" y="2500"/>
                  </a:lnTo>
                  <a:lnTo>
                    <a:pt x="1587" y="2500"/>
                  </a:lnTo>
                  <a:lnTo>
                    <a:pt x="1587" y="2778"/>
                  </a:lnTo>
                  <a:lnTo>
                    <a:pt x="1712" y="2778"/>
                  </a:lnTo>
                  <a:lnTo>
                    <a:pt x="1712" y="3056"/>
                  </a:lnTo>
                  <a:lnTo>
                    <a:pt x="1961" y="3056"/>
                  </a:lnTo>
                  <a:lnTo>
                    <a:pt x="2085" y="3612"/>
                  </a:lnTo>
                  <a:lnTo>
                    <a:pt x="2210" y="3612"/>
                  </a:lnTo>
                  <a:lnTo>
                    <a:pt x="2210" y="4167"/>
                  </a:lnTo>
                  <a:lnTo>
                    <a:pt x="2334" y="4445"/>
                  </a:lnTo>
                  <a:lnTo>
                    <a:pt x="2334" y="4167"/>
                  </a:lnTo>
                  <a:lnTo>
                    <a:pt x="2210" y="4167"/>
                  </a:lnTo>
                  <a:lnTo>
                    <a:pt x="2334" y="4167"/>
                  </a:lnTo>
                  <a:lnTo>
                    <a:pt x="2334" y="4445"/>
                  </a:lnTo>
                  <a:lnTo>
                    <a:pt x="2334" y="4167"/>
                  </a:lnTo>
                  <a:lnTo>
                    <a:pt x="2459" y="4445"/>
                  </a:lnTo>
                  <a:lnTo>
                    <a:pt x="2459" y="4723"/>
                  </a:lnTo>
                  <a:lnTo>
                    <a:pt x="2583" y="5001"/>
                  </a:lnTo>
                  <a:lnTo>
                    <a:pt x="2708" y="5001"/>
                  </a:lnTo>
                  <a:lnTo>
                    <a:pt x="2708" y="5278"/>
                  </a:lnTo>
                  <a:lnTo>
                    <a:pt x="2708" y="4723"/>
                  </a:lnTo>
                  <a:lnTo>
                    <a:pt x="2832" y="4723"/>
                  </a:lnTo>
                  <a:lnTo>
                    <a:pt x="2708" y="4723"/>
                  </a:lnTo>
                  <a:lnTo>
                    <a:pt x="2832" y="4723"/>
                  </a:lnTo>
                  <a:lnTo>
                    <a:pt x="2832" y="5001"/>
                  </a:lnTo>
                  <a:lnTo>
                    <a:pt x="2957" y="5001"/>
                  </a:lnTo>
                  <a:lnTo>
                    <a:pt x="2957" y="5556"/>
                  </a:lnTo>
                  <a:lnTo>
                    <a:pt x="3206" y="5556"/>
                  </a:lnTo>
                  <a:lnTo>
                    <a:pt x="3206" y="5834"/>
                  </a:lnTo>
                  <a:lnTo>
                    <a:pt x="3330" y="5834"/>
                  </a:lnTo>
                  <a:lnTo>
                    <a:pt x="3330" y="6390"/>
                  </a:lnTo>
                  <a:lnTo>
                    <a:pt x="3455" y="6668"/>
                  </a:lnTo>
                  <a:lnTo>
                    <a:pt x="3704" y="6668"/>
                  </a:lnTo>
                  <a:lnTo>
                    <a:pt x="3704" y="7223"/>
                  </a:lnTo>
                  <a:lnTo>
                    <a:pt x="3579" y="7223"/>
                  </a:lnTo>
                  <a:lnTo>
                    <a:pt x="3455" y="7501"/>
                  </a:lnTo>
                  <a:lnTo>
                    <a:pt x="3455" y="7223"/>
                  </a:lnTo>
                  <a:lnTo>
                    <a:pt x="3455" y="7501"/>
                  </a:lnTo>
                  <a:lnTo>
                    <a:pt x="3579" y="7501"/>
                  </a:lnTo>
                  <a:lnTo>
                    <a:pt x="3579" y="7223"/>
                  </a:lnTo>
                  <a:lnTo>
                    <a:pt x="3828" y="7223"/>
                  </a:lnTo>
                  <a:lnTo>
                    <a:pt x="3828" y="6945"/>
                  </a:lnTo>
                  <a:lnTo>
                    <a:pt x="3953" y="6945"/>
                  </a:lnTo>
                  <a:lnTo>
                    <a:pt x="4077" y="7223"/>
                  </a:lnTo>
                  <a:lnTo>
                    <a:pt x="4077" y="7779"/>
                  </a:lnTo>
                  <a:lnTo>
                    <a:pt x="3828" y="7779"/>
                  </a:lnTo>
                  <a:lnTo>
                    <a:pt x="3828" y="8057"/>
                  </a:lnTo>
                  <a:lnTo>
                    <a:pt x="3953" y="7779"/>
                  </a:lnTo>
                  <a:lnTo>
                    <a:pt x="3953" y="8057"/>
                  </a:lnTo>
                  <a:lnTo>
                    <a:pt x="3828" y="8057"/>
                  </a:lnTo>
                  <a:lnTo>
                    <a:pt x="3953" y="8057"/>
                  </a:lnTo>
                  <a:lnTo>
                    <a:pt x="3953" y="8334"/>
                  </a:lnTo>
                  <a:lnTo>
                    <a:pt x="3828" y="8334"/>
                  </a:lnTo>
                  <a:lnTo>
                    <a:pt x="3828" y="8612"/>
                  </a:lnTo>
                  <a:lnTo>
                    <a:pt x="3953" y="8612"/>
                  </a:lnTo>
                  <a:close/>
                  <a:moveTo>
                    <a:pt x="6816" y="5001"/>
                  </a:moveTo>
                  <a:lnTo>
                    <a:pt x="6816" y="5556"/>
                  </a:lnTo>
                  <a:lnTo>
                    <a:pt x="6941" y="5834"/>
                  </a:lnTo>
                  <a:lnTo>
                    <a:pt x="6941" y="6112"/>
                  </a:lnTo>
                  <a:lnTo>
                    <a:pt x="7065" y="6112"/>
                  </a:lnTo>
                  <a:lnTo>
                    <a:pt x="7190" y="6390"/>
                  </a:lnTo>
                  <a:lnTo>
                    <a:pt x="7190" y="6668"/>
                  </a:lnTo>
                  <a:lnTo>
                    <a:pt x="7314" y="6668"/>
                  </a:lnTo>
                  <a:lnTo>
                    <a:pt x="7314" y="6390"/>
                  </a:lnTo>
                  <a:lnTo>
                    <a:pt x="7937" y="6390"/>
                  </a:lnTo>
                  <a:lnTo>
                    <a:pt x="7937" y="6112"/>
                  </a:lnTo>
                  <a:lnTo>
                    <a:pt x="8061" y="6112"/>
                  </a:lnTo>
                  <a:lnTo>
                    <a:pt x="8061" y="5834"/>
                  </a:lnTo>
                  <a:lnTo>
                    <a:pt x="8186" y="5556"/>
                  </a:lnTo>
                  <a:lnTo>
                    <a:pt x="8435" y="5556"/>
                  </a:lnTo>
                  <a:lnTo>
                    <a:pt x="8435" y="5834"/>
                  </a:lnTo>
                  <a:lnTo>
                    <a:pt x="8559" y="5834"/>
                  </a:lnTo>
                  <a:lnTo>
                    <a:pt x="8684" y="6112"/>
                  </a:lnTo>
                  <a:lnTo>
                    <a:pt x="8808" y="6112"/>
                  </a:lnTo>
                  <a:lnTo>
                    <a:pt x="8808" y="5834"/>
                  </a:lnTo>
                  <a:lnTo>
                    <a:pt x="9182" y="5834"/>
                  </a:lnTo>
                  <a:lnTo>
                    <a:pt x="9182" y="5278"/>
                  </a:lnTo>
                  <a:lnTo>
                    <a:pt x="9306" y="5278"/>
                  </a:lnTo>
                  <a:lnTo>
                    <a:pt x="9306" y="4723"/>
                  </a:lnTo>
                  <a:lnTo>
                    <a:pt x="9431" y="4445"/>
                  </a:lnTo>
                  <a:lnTo>
                    <a:pt x="9431" y="3889"/>
                  </a:lnTo>
                  <a:lnTo>
                    <a:pt x="9555" y="3889"/>
                  </a:lnTo>
                  <a:lnTo>
                    <a:pt x="9555" y="3334"/>
                  </a:lnTo>
                  <a:lnTo>
                    <a:pt x="9680" y="3334"/>
                  </a:lnTo>
                  <a:lnTo>
                    <a:pt x="9680" y="2223"/>
                  </a:lnTo>
                  <a:lnTo>
                    <a:pt x="9804" y="2223"/>
                  </a:lnTo>
                  <a:lnTo>
                    <a:pt x="9804" y="1945"/>
                  </a:lnTo>
                  <a:lnTo>
                    <a:pt x="9804" y="2223"/>
                  </a:lnTo>
                  <a:lnTo>
                    <a:pt x="10551" y="2223"/>
                  </a:lnTo>
                  <a:lnTo>
                    <a:pt x="10551" y="2500"/>
                  </a:lnTo>
                  <a:lnTo>
                    <a:pt x="10551" y="2223"/>
                  </a:lnTo>
                  <a:lnTo>
                    <a:pt x="10427" y="2500"/>
                  </a:lnTo>
                  <a:lnTo>
                    <a:pt x="10551" y="2500"/>
                  </a:lnTo>
                  <a:lnTo>
                    <a:pt x="10551" y="2778"/>
                  </a:lnTo>
                  <a:lnTo>
                    <a:pt x="10676" y="2778"/>
                  </a:lnTo>
                  <a:lnTo>
                    <a:pt x="10676" y="3056"/>
                  </a:lnTo>
                  <a:lnTo>
                    <a:pt x="10427" y="3056"/>
                  </a:lnTo>
                  <a:lnTo>
                    <a:pt x="10427" y="3334"/>
                  </a:lnTo>
                  <a:lnTo>
                    <a:pt x="10551" y="3334"/>
                  </a:lnTo>
                  <a:lnTo>
                    <a:pt x="10427" y="3334"/>
                  </a:lnTo>
                  <a:lnTo>
                    <a:pt x="10427" y="3612"/>
                  </a:lnTo>
                  <a:lnTo>
                    <a:pt x="10551" y="3612"/>
                  </a:lnTo>
                  <a:lnTo>
                    <a:pt x="10676" y="3889"/>
                  </a:lnTo>
                  <a:lnTo>
                    <a:pt x="10676" y="4445"/>
                  </a:lnTo>
                  <a:lnTo>
                    <a:pt x="10800" y="4445"/>
                  </a:lnTo>
                  <a:lnTo>
                    <a:pt x="10800" y="5001"/>
                  </a:lnTo>
                  <a:lnTo>
                    <a:pt x="10676" y="5001"/>
                  </a:lnTo>
                  <a:lnTo>
                    <a:pt x="10676" y="5278"/>
                  </a:lnTo>
                  <a:lnTo>
                    <a:pt x="10800" y="5556"/>
                  </a:lnTo>
                  <a:lnTo>
                    <a:pt x="10924" y="5556"/>
                  </a:lnTo>
                  <a:lnTo>
                    <a:pt x="10924" y="5834"/>
                  </a:lnTo>
                  <a:lnTo>
                    <a:pt x="11049" y="5834"/>
                  </a:lnTo>
                  <a:lnTo>
                    <a:pt x="11173" y="6112"/>
                  </a:lnTo>
                  <a:lnTo>
                    <a:pt x="11173" y="6390"/>
                  </a:lnTo>
                  <a:lnTo>
                    <a:pt x="11298" y="6390"/>
                  </a:lnTo>
                  <a:lnTo>
                    <a:pt x="11173" y="6390"/>
                  </a:lnTo>
                  <a:lnTo>
                    <a:pt x="11173" y="6668"/>
                  </a:lnTo>
                  <a:lnTo>
                    <a:pt x="10924" y="6668"/>
                  </a:lnTo>
                  <a:lnTo>
                    <a:pt x="10800" y="6390"/>
                  </a:lnTo>
                  <a:lnTo>
                    <a:pt x="10800" y="6112"/>
                  </a:lnTo>
                  <a:lnTo>
                    <a:pt x="10676" y="6112"/>
                  </a:lnTo>
                  <a:lnTo>
                    <a:pt x="10676" y="6390"/>
                  </a:lnTo>
                  <a:lnTo>
                    <a:pt x="10800" y="6390"/>
                  </a:lnTo>
                  <a:lnTo>
                    <a:pt x="10800" y="6668"/>
                  </a:lnTo>
                  <a:lnTo>
                    <a:pt x="10676" y="6668"/>
                  </a:lnTo>
                  <a:lnTo>
                    <a:pt x="10676" y="6945"/>
                  </a:lnTo>
                  <a:lnTo>
                    <a:pt x="10551" y="6945"/>
                  </a:lnTo>
                  <a:lnTo>
                    <a:pt x="10551" y="8612"/>
                  </a:lnTo>
                  <a:lnTo>
                    <a:pt x="10427" y="8612"/>
                  </a:lnTo>
                  <a:lnTo>
                    <a:pt x="10427" y="8890"/>
                  </a:lnTo>
                  <a:lnTo>
                    <a:pt x="10302" y="8890"/>
                  </a:lnTo>
                  <a:lnTo>
                    <a:pt x="10302" y="9168"/>
                  </a:lnTo>
                  <a:lnTo>
                    <a:pt x="10178" y="9168"/>
                  </a:lnTo>
                  <a:lnTo>
                    <a:pt x="10178" y="8890"/>
                  </a:lnTo>
                  <a:lnTo>
                    <a:pt x="10178" y="9446"/>
                  </a:lnTo>
                  <a:lnTo>
                    <a:pt x="10053" y="9446"/>
                  </a:lnTo>
                  <a:lnTo>
                    <a:pt x="10053" y="9723"/>
                  </a:lnTo>
                  <a:lnTo>
                    <a:pt x="9929" y="9723"/>
                  </a:lnTo>
                  <a:lnTo>
                    <a:pt x="9929" y="10001"/>
                  </a:lnTo>
                  <a:lnTo>
                    <a:pt x="10053" y="10001"/>
                  </a:lnTo>
                  <a:lnTo>
                    <a:pt x="10053" y="10279"/>
                  </a:lnTo>
                  <a:lnTo>
                    <a:pt x="9929" y="10279"/>
                  </a:lnTo>
                  <a:lnTo>
                    <a:pt x="10053" y="10557"/>
                  </a:lnTo>
                  <a:lnTo>
                    <a:pt x="10053" y="10279"/>
                  </a:lnTo>
                  <a:lnTo>
                    <a:pt x="10053" y="10557"/>
                  </a:lnTo>
                  <a:lnTo>
                    <a:pt x="10178" y="10557"/>
                  </a:lnTo>
                  <a:lnTo>
                    <a:pt x="10053" y="10557"/>
                  </a:lnTo>
                  <a:lnTo>
                    <a:pt x="10053" y="10835"/>
                  </a:lnTo>
                  <a:lnTo>
                    <a:pt x="9929" y="10835"/>
                  </a:lnTo>
                  <a:lnTo>
                    <a:pt x="10053" y="11113"/>
                  </a:lnTo>
                  <a:lnTo>
                    <a:pt x="10053" y="11390"/>
                  </a:lnTo>
                  <a:lnTo>
                    <a:pt x="9929" y="11390"/>
                  </a:lnTo>
                  <a:lnTo>
                    <a:pt x="9929" y="11113"/>
                  </a:lnTo>
                  <a:lnTo>
                    <a:pt x="9929" y="11877"/>
                  </a:lnTo>
                  <a:lnTo>
                    <a:pt x="9804" y="11877"/>
                  </a:lnTo>
                  <a:lnTo>
                    <a:pt x="9804" y="12154"/>
                  </a:lnTo>
                  <a:lnTo>
                    <a:pt x="9680" y="12154"/>
                  </a:lnTo>
                  <a:lnTo>
                    <a:pt x="9680" y="12432"/>
                  </a:lnTo>
                  <a:lnTo>
                    <a:pt x="9431" y="12432"/>
                  </a:lnTo>
                  <a:lnTo>
                    <a:pt x="9431" y="12710"/>
                  </a:lnTo>
                  <a:lnTo>
                    <a:pt x="9306" y="12710"/>
                  </a:lnTo>
                  <a:lnTo>
                    <a:pt x="9182" y="12988"/>
                  </a:lnTo>
                  <a:lnTo>
                    <a:pt x="9182" y="12154"/>
                  </a:lnTo>
                  <a:lnTo>
                    <a:pt x="9057" y="12154"/>
                  </a:lnTo>
                  <a:lnTo>
                    <a:pt x="9057" y="11877"/>
                  </a:lnTo>
                  <a:lnTo>
                    <a:pt x="8684" y="11877"/>
                  </a:lnTo>
                  <a:lnTo>
                    <a:pt x="8684" y="11599"/>
                  </a:lnTo>
                  <a:lnTo>
                    <a:pt x="8435" y="11599"/>
                  </a:lnTo>
                  <a:lnTo>
                    <a:pt x="8435" y="11390"/>
                  </a:lnTo>
                  <a:lnTo>
                    <a:pt x="8435" y="11599"/>
                  </a:lnTo>
                  <a:lnTo>
                    <a:pt x="8310" y="11877"/>
                  </a:lnTo>
                  <a:lnTo>
                    <a:pt x="7937" y="11877"/>
                  </a:lnTo>
                  <a:lnTo>
                    <a:pt x="7937" y="12154"/>
                  </a:lnTo>
                  <a:lnTo>
                    <a:pt x="7812" y="12154"/>
                  </a:lnTo>
                  <a:lnTo>
                    <a:pt x="7812" y="11390"/>
                  </a:lnTo>
                  <a:lnTo>
                    <a:pt x="7563" y="11390"/>
                  </a:lnTo>
                  <a:lnTo>
                    <a:pt x="7563" y="11599"/>
                  </a:lnTo>
                  <a:lnTo>
                    <a:pt x="7439" y="11599"/>
                  </a:lnTo>
                  <a:lnTo>
                    <a:pt x="7314" y="11390"/>
                  </a:lnTo>
                  <a:lnTo>
                    <a:pt x="7439" y="11390"/>
                  </a:lnTo>
                  <a:lnTo>
                    <a:pt x="7314" y="11390"/>
                  </a:lnTo>
                  <a:lnTo>
                    <a:pt x="7314" y="11599"/>
                  </a:lnTo>
                  <a:lnTo>
                    <a:pt x="7314" y="11390"/>
                  </a:lnTo>
                  <a:lnTo>
                    <a:pt x="7065" y="11390"/>
                  </a:lnTo>
                  <a:lnTo>
                    <a:pt x="7065" y="10001"/>
                  </a:lnTo>
                  <a:lnTo>
                    <a:pt x="6941" y="10001"/>
                  </a:lnTo>
                  <a:lnTo>
                    <a:pt x="6941" y="9723"/>
                  </a:lnTo>
                  <a:lnTo>
                    <a:pt x="7065" y="9723"/>
                  </a:lnTo>
                  <a:lnTo>
                    <a:pt x="7065" y="9168"/>
                  </a:lnTo>
                  <a:lnTo>
                    <a:pt x="6941" y="9168"/>
                  </a:lnTo>
                  <a:lnTo>
                    <a:pt x="6941" y="8890"/>
                  </a:lnTo>
                  <a:lnTo>
                    <a:pt x="6816" y="8890"/>
                  </a:lnTo>
                  <a:lnTo>
                    <a:pt x="6692" y="8612"/>
                  </a:lnTo>
                  <a:lnTo>
                    <a:pt x="6692" y="8890"/>
                  </a:lnTo>
                  <a:lnTo>
                    <a:pt x="6692" y="8612"/>
                  </a:lnTo>
                  <a:lnTo>
                    <a:pt x="6816" y="8612"/>
                  </a:lnTo>
                  <a:lnTo>
                    <a:pt x="6692" y="8334"/>
                  </a:lnTo>
                  <a:lnTo>
                    <a:pt x="6567" y="8334"/>
                  </a:lnTo>
                  <a:lnTo>
                    <a:pt x="6567" y="7223"/>
                  </a:lnTo>
                  <a:lnTo>
                    <a:pt x="6443" y="7223"/>
                  </a:lnTo>
                  <a:lnTo>
                    <a:pt x="6443" y="6390"/>
                  </a:lnTo>
                  <a:lnTo>
                    <a:pt x="6567" y="6390"/>
                  </a:lnTo>
                  <a:lnTo>
                    <a:pt x="6443" y="6390"/>
                  </a:lnTo>
                  <a:lnTo>
                    <a:pt x="6443" y="6112"/>
                  </a:lnTo>
                  <a:lnTo>
                    <a:pt x="6567" y="6112"/>
                  </a:lnTo>
                  <a:lnTo>
                    <a:pt x="6692" y="5834"/>
                  </a:lnTo>
                  <a:lnTo>
                    <a:pt x="6567" y="5834"/>
                  </a:lnTo>
                  <a:lnTo>
                    <a:pt x="6567" y="6112"/>
                  </a:lnTo>
                  <a:lnTo>
                    <a:pt x="6567" y="5556"/>
                  </a:lnTo>
                  <a:lnTo>
                    <a:pt x="6692" y="5556"/>
                  </a:lnTo>
                  <a:lnTo>
                    <a:pt x="6692" y="5278"/>
                  </a:lnTo>
                  <a:lnTo>
                    <a:pt x="6816" y="5001"/>
                  </a:lnTo>
                  <a:close/>
                  <a:moveTo>
                    <a:pt x="6069" y="2778"/>
                  </a:moveTo>
                  <a:lnTo>
                    <a:pt x="6069" y="2223"/>
                  </a:lnTo>
                  <a:lnTo>
                    <a:pt x="6194" y="2223"/>
                  </a:lnTo>
                  <a:lnTo>
                    <a:pt x="6194" y="3056"/>
                  </a:lnTo>
                  <a:lnTo>
                    <a:pt x="6069" y="3056"/>
                  </a:lnTo>
                  <a:lnTo>
                    <a:pt x="6069" y="2778"/>
                  </a:lnTo>
                  <a:lnTo>
                    <a:pt x="6194" y="2778"/>
                  </a:lnTo>
                  <a:lnTo>
                    <a:pt x="6069" y="2778"/>
                  </a:lnTo>
                  <a:close/>
                  <a:moveTo>
                    <a:pt x="4949" y="3889"/>
                  </a:moveTo>
                  <a:lnTo>
                    <a:pt x="4949" y="3612"/>
                  </a:lnTo>
                  <a:lnTo>
                    <a:pt x="5073" y="3889"/>
                  </a:lnTo>
                  <a:lnTo>
                    <a:pt x="4949" y="3889"/>
                  </a:lnTo>
                  <a:lnTo>
                    <a:pt x="4949" y="4167"/>
                  </a:lnTo>
                  <a:lnTo>
                    <a:pt x="4949" y="3889"/>
                  </a:lnTo>
                  <a:close/>
                  <a:moveTo>
                    <a:pt x="622" y="4723"/>
                  </a:moveTo>
                  <a:lnTo>
                    <a:pt x="498" y="4723"/>
                  </a:lnTo>
                  <a:lnTo>
                    <a:pt x="498" y="4445"/>
                  </a:lnTo>
                  <a:lnTo>
                    <a:pt x="373" y="4445"/>
                  </a:lnTo>
                  <a:lnTo>
                    <a:pt x="373" y="4167"/>
                  </a:lnTo>
                  <a:lnTo>
                    <a:pt x="249" y="4167"/>
                  </a:lnTo>
                  <a:lnTo>
                    <a:pt x="373" y="3889"/>
                  </a:lnTo>
                  <a:lnTo>
                    <a:pt x="373" y="4167"/>
                  </a:lnTo>
                  <a:lnTo>
                    <a:pt x="498" y="4167"/>
                  </a:lnTo>
                  <a:lnTo>
                    <a:pt x="498" y="4445"/>
                  </a:lnTo>
                  <a:lnTo>
                    <a:pt x="622" y="4445"/>
                  </a:lnTo>
                  <a:lnTo>
                    <a:pt x="622" y="4723"/>
                  </a:lnTo>
                  <a:close/>
                  <a:moveTo>
                    <a:pt x="15624" y="5001"/>
                  </a:moveTo>
                  <a:lnTo>
                    <a:pt x="15624" y="4445"/>
                  </a:lnTo>
                  <a:lnTo>
                    <a:pt x="15749" y="4167"/>
                  </a:lnTo>
                  <a:lnTo>
                    <a:pt x="15749" y="5001"/>
                  </a:lnTo>
                  <a:lnTo>
                    <a:pt x="15624" y="5001"/>
                  </a:lnTo>
                  <a:close/>
                  <a:moveTo>
                    <a:pt x="996" y="5001"/>
                  </a:moveTo>
                  <a:lnTo>
                    <a:pt x="996" y="4723"/>
                  </a:lnTo>
                  <a:lnTo>
                    <a:pt x="871" y="4723"/>
                  </a:lnTo>
                  <a:lnTo>
                    <a:pt x="996" y="4723"/>
                  </a:lnTo>
                  <a:lnTo>
                    <a:pt x="996" y="5001"/>
                  </a:lnTo>
                  <a:close/>
                  <a:moveTo>
                    <a:pt x="15375" y="8334"/>
                  </a:moveTo>
                  <a:lnTo>
                    <a:pt x="15375" y="8057"/>
                  </a:lnTo>
                  <a:lnTo>
                    <a:pt x="15251" y="7779"/>
                  </a:lnTo>
                  <a:lnTo>
                    <a:pt x="15375" y="7779"/>
                  </a:lnTo>
                  <a:lnTo>
                    <a:pt x="15375" y="7501"/>
                  </a:lnTo>
                  <a:lnTo>
                    <a:pt x="15251" y="7223"/>
                  </a:lnTo>
                  <a:lnTo>
                    <a:pt x="15251" y="6390"/>
                  </a:lnTo>
                  <a:lnTo>
                    <a:pt x="15126" y="6390"/>
                  </a:lnTo>
                  <a:lnTo>
                    <a:pt x="15126" y="6112"/>
                  </a:lnTo>
                  <a:lnTo>
                    <a:pt x="15251" y="6112"/>
                  </a:lnTo>
                  <a:lnTo>
                    <a:pt x="15251" y="5278"/>
                  </a:lnTo>
                  <a:lnTo>
                    <a:pt x="15375" y="5278"/>
                  </a:lnTo>
                  <a:lnTo>
                    <a:pt x="15375" y="5001"/>
                  </a:lnTo>
                  <a:lnTo>
                    <a:pt x="15500" y="4723"/>
                  </a:lnTo>
                  <a:lnTo>
                    <a:pt x="15500" y="5001"/>
                  </a:lnTo>
                  <a:lnTo>
                    <a:pt x="15375" y="5278"/>
                  </a:lnTo>
                  <a:lnTo>
                    <a:pt x="15500" y="5278"/>
                  </a:lnTo>
                  <a:lnTo>
                    <a:pt x="15500" y="5834"/>
                  </a:lnTo>
                  <a:lnTo>
                    <a:pt x="15251" y="6390"/>
                  </a:lnTo>
                  <a:lnTo>
                    <a:pt x="15375" y="6668"/>
                  </a:lnTo>
                  <a:lnTo>
                    <a:pt x="15375" y="6390"/>
                  </a:lnTo>
                  <a:lnTo>
                    <a:pt x="15500" y="6390"/>
                  </a:lnTo>
                  <a:lnTo>
                    <a:pt x="15500" y="5834"/>
                  </a:lnTo>
                  <a:lnTo>
                    <a:pt x="15624" y="5834"/>
                  </a:lnTo>
                  <a:lnTo>
                    <a:pt x="15624" y="5556"/>
                  </a:lnTo>
                  <a:lnTo>
                    <a:pt x="15749" y="5556"/>
                  </a:lnTo>
                  <a:lnTo>
                    <a:pt x="15749" y="6390"/>
                  </a:lnTo>
                  <a:lnTo>
                    <a:pt x="15624" y="6390"/>
                  </a:lnTo>
                  <a:lnTo>
                    <a:pt x="15624" y="6945"/>
                  </a:lnTo>
                  <a:lnTo>
                    <a:pt x="15749" y="6945"/>
                  </a:lnTo>
                  <a:lnTo>
                    <a:pt x="15749" y="7223"/>
                  </a:lnTo>
                  <a:lnTo>
                    <a:pt x="15873" y="7223"/>
                  </a:lnTo>
                  <a:lnTo>
                    <a:pt x="15873" y="7501"/>
                  </a:lnTo>
                  <a:lnTo>
                    <a:pt x="15873" y="7223"/>
                  </a:lnTo>
                  <a:lnTo>
                    <a:pt x="15500" y="7223"/>
                  </a:lnTo>
                  <a:lnTo>
                    <a:pt x="15500" y="6945"/>
                  </a:lnTo>
                  <a:lnTo>
                    <a:pt x="15375" y="6945"/>
                  </a:lnTo>
                  <a:lnTo>
                    <a:pt x="15375" y="7779"/>
                  </a:lnTo>
                  <a:lnTo>
                    <a:pt x="15500" y="8057"/>
                  </a:lnTo>
                  <a:lnTo>
                    <a:pt x="15500" y="8334"/>
                  </a:lnTo>
                  <a:lnTo>
                    <a:pt x="15624" y="8612"/>
                  </a:lnTo>
                  <a:lnTo>
                    <a:pt x="15624" y="8890"/>
                  </a:lnTo>
                  <a:lnTo>
                    <a:pt x="15624" y="8612"/>
                  </a:lnTo>
                  <a:lnTo>
                    <a:pt x="15500" y="8612"/>
                  </a:lnTo>
                  <a:lnTo>
                    <a:pt x="15500" y="8334"/>
                  </a:lnTo>
                  <a:lnTo>
                    <a:pt x="15375" y="8334"/>
                  </a:lnTo>
                  <a:close/>
                  <a:moveTo>
                    <a:pt x="3081" y="5278"/>
                  </a:moveTo>
                  <a:lnTo>
                    <a:pt x="3081" y="5556"/>
                  </a:lnTo>
                  <a:lnTo>
                    <a:pt x="2957" y="5556"/>
                  </a:lnTo>
                  <a:lnTo>
                    <a:pt x="2957" y="5001"/>
                  </a:lnTo>
                  <a:lnTo>
                    <a:pt x="3081" y="5001"/>
                  </a:lnTo>
                  <a:lnTo>
                    <a:pt x="3081" y="5278"/>
                  </a:lnTo>
                  <a:close/>
                  <a:moveTo>
                    <a:pt x="13259" y="8890"/>
                  </a:moveTo>
                  <a:lnTo>
                    <a:pt x="13010" y="8890"/>
                  </a:lnTo>
                  <a:lnTo>
                    <a:pt x="13010" y="9168"/>
                  </a:lnTo>
                  <a:lnTo>
                    <a:pt x="12885" y="9168"/>
                  </a:lnTo>
                  <a:lnTo>
                    <a:pt x="12885" y="9446"/>
                  </a:lnTo>
                  <a:lnTo>
                    <a:pt x="12761" y="9446"/>
                  </a:lnTo>
                  <a:lnTo>
                    <a:pt x="12761" y="9723"/>
                  </a:lnTo>
                  <a:lnTo>
                    <a:pt x="12512" y="9723"/>
                  </a:lnTo>
                  <a:lnTo>
                    <a:pt x="12512" y="10001"/>
                  </a:lnTo>
                  <a:lnTo>
                    <a:pt x="12294" y="10001"/>
                  </a:lnTo>
                  <a:lnTo>
                    <a:pt x="12294" y="10279"/>
                  </a:lnTo>
                  <a:lnTo>
                    <a:pt x="12512" y="10279"/>
                  </a:lnTo>
                  <a:lnTo>
                    <a:pt x="12512" y="10557"/>
                  </a:lnTo>
                  <a:lnTo>
                    <a:pt x="12636" y="10835"/>
                  </a:lnTo>
                  <a:lnTo>
                    <a:pt x="12636" y="11113"/>
                  </a:lnTo>
                  <a:lnTo>
                    <a:pt x="12761" y="11113"/>
                  </a:lnTo>
                  <a:lnTo>
                    <a:pt x="12761" y="11599"/>
                  </a:lnTo>
                  <a:lnTo>
                    <a:pt x="12885" y="11599"/>
                  </a:lnTo>
                  <a:lnTo>
                    <a:pt x="12761" y="11599"/>
                  </a:lnTo>
                  <a:lnTo>
                    <a:pt x="12761" y="12432"/>
                  </a:lnTo>
                  <a:lnTo>
                    <a:pt x="12885" y="12432"/>
                  </a:lnTo>
                  <a:lnTo>
                    <a:pt x="12885" y="12710"/>
                  </a:lnTo>
                  <a:lnTo>
                    <a:pt x="13010" y="12710"/>
                  </a:lnTo>
                  <a:lnTo>
                    <a:pt x="13010" y="12988"/>
                  </a:lnTo>
                  <a:lnTo>
                    <a:pt x="13010" y="12710"/>
                  </a:lnTo>
                  <a:lnTo>
                    <a:pt x="13010" y="13266"/>
                  </a:lnTo>
                  <a:lnTo>
                    <a:pt x="12636" y="13266"/>
                  </a:lnTo>
                  <a:lnTo>
                    <a:pt x="12636" y="13821"/>
                  </a:lnTo>
                  <a:lnTo>
                    <a:pt x="12512" y="13821"/>
                  </a:lnTo>
                  <a:lnTo>
                    <a:pt x="12387" y="13543"/>
                  </a:lnTo>
                  <a:lnTo>
                    <a:pt x="12387" y="12988"/>
                  </a:lnTo>
                  <a:lnTo>
                    <a:pt x="12512" y="12988"/>
                  </a:lnTo>
                  <a:lnTo>
                    <a:pt x="12512" y="12710"/>
                  </a:lnTo>
                  <a:lnTo>
                    <a:pt x="12294" y="12710"/>
                  </a:lnTo>
                  <a:lnTo>
                    <a:pt x="12294" y="12432"/>
                  </a:lnTo>
                  <a:lnTo>
                    <a:pt x="12169" y="12154"/>
                  </a:lnTo>
                  <a:lnTo>
                    <a:pt x="12169" y="11113"/>
                  </a:lnTo>
                  <a:lnTo>
                    <a:pt x="12045" y="10835"/>
                  </a:lnTo>
                  <a:lnTo>
                    <a:pt x="12045" y="11113"/>
                  </a:lnTo>
                  <a:lnTo>
                    <a:pt x="11920" y="11390"/>
                  </a:lnTo>
                  <a:lnTo>
                    <a:pt x="11796" y="11390"/>
                  </a:lnTo>
                  <a:lnTo>
                    <a:pt x="11796" y="11599"/>
                  </a:lnTo>
                  <a:lnTo>
                    <a:pt x="11920" y="11599"/>
                  </a:lnTo>
                  <a:lnTo>
                    <a:pt x="11920" y="13821"/>
                  </a:lnTo>
                  <a:lnTo>
                    <a:pt x="11796" y="14099"/>
                  </a:lnTo>
                  <a:lnTo>
                    <a:pt x="11920" y="14377"/>
                  </a:lnTo>
                  <a:lnTo>
                    <a:pt x="11920" y="14655"/>
                  </a:lnTo>
                  <a:lnTo>
                    <a:pt x="11671" y="14655"/>
                  </a:lnTo>
                  <a:lnTo>
                    <a:pt x="11671" y="14932"/>
                  </a:lnTo>
                  <a:lnTo>
                    <a:pt x="11547" y="14932"/>
                  </a:lnTo>
                  <a:lnTo>
                    <a:pt x="11547" y="14655"/>
                  </a:lnTo>
                  <a:lnTo>
                    <a:pt x="11422" y="14655"/>
                  </a:lnTo>
                  <a:lnTo>
                    <a:pt x="11422" y="14099"/>
                  </a:lnTo>
                  <a:lnTo>
                    <a:pt x="11547" y="13821"/>
                  </a:lnTo>
                  <a:lnTo>
                    <a:pt x="11422" y="13821"/>
                  </a:lnTo>
                  <a:lnTo>
                    <a:pt x="11422" y="13543"/>
                  </a:lnTo>
                  <a:lnTo>
                    <a:pt x="11547" y="13543"/>
                  </a:lnTo>
                  <a:lnTo>
                    <a:pt x="11547" y="12432"/>
                  </a:lnTo>
                  <a:lnTo>
                    <a:pt x="11422" y="12154"/>
                  </a:lnTo>
                  <a:lnTo>
                    <a:pt x="11547" y="12154"/>
                  </a:lnTo>
                  <a:lnTo>
                    <a:pt x="11422" y="11877"/>
                  </a:lnTo>
                  <a:lnTo>
                    <a:pt x="11298" y="11877"/>
                  </a:lnTo>
                  <a:lnTo>
                    <a:pt x="11298" y="12154"/>
                  </a:lnTo>
                  <a:lnTo>
                    <a:pt x="11298" y="11877"/>
                  </a:lnTo>
                  <a:lnTo>
                    <a:pt x="11298" y="12154"/>
                  </a:lnTo>
                  <a:lnTo>
                    <a:pt x="11173" y="12154"/>
                  </a:lnTo>
                  <a:lnTo>
                    <a:pt x="11173" y="11113"/>
                  </a:lnTo>
                  <a:lnTo>
                    <a:pt x="11298" y="10835"/>
                  </a:lnTo>
                  <a:lnTo>
                    <a:pt x="11298" y="10279"/>
                  </a:lnTo>
                  <a:lnTo>
                    <a:pt x="11422" y="10279"/>
                  </a:lnTo>
                  <a:lnTo>
                    <a:pt x="11422" y="10001"/>
                  </a:lnTo>
                  <a:lnTo>
                    <a:pt x="11422" y="10279"/>
                  </a:lnTo>
                  <a:lnTo>
                    <a:pt x="11422" y="8890"/>
                  </a:lnTo>
                  <a:lnTo>
                    <a:pt x="11547" y="8890"/>
                  </a:lnTo>
                  <a:lnTo>
                    <a:pt x="11547" y="8334"/>
                  </a:lnTo>
                  <a:lnTo>
                    <a:pt x="11671" y="8612"/>
                  </a:lnTo>
                  <a:lnTo>
                    <a:pt x="11671" y="8890"/>
                  </a:lnTo>
                  <a:lnTo>
                    <a:pt x="11671" y="8334"/>
                  </a:lnTo>
                  <a:lnTo>
                    <a:pt x="11547" y="8334"/>
                  </a:lnTo>
                  <a:lnTo>
                    <a:pt x="11547" y="8057"/>
                  </a:lnTo>
                  <a:lnTo>
                    <a:pt x="11671" y="8057"/>
                  </a:lnTo>
                  <a:lnTo>
                    <a:pt x="11671" y="7779"/>
                  </a:lnTo>
                  <a:lnTo>
                    <a:pt x="11547" y="7779"/>
                  </a:lnTo>
                  <a:lnTo>
                    <a:pt x="11547" y="7501"/>
                  </a:lnTo>
                  <a:lnTo>
                    <a:pt x="11547" y="7779"/>
                  </a:lnTo>
                  <a:lnTo>
                    <a:pt x="11671" y="7779"/>
                  </a:lnTo>
                  <a:lnTo>
                    <a:pt x="11671" y="6945"/>
                  </a:lnTo>
                  <a:lnTo>
                    <a:pt x="11796" y="6945"/>
                  </a:lnTo>
                  <a:lnTo>
                    <a:pt x="11671" y="6945"/>
                  </a:lnTo>
                  <a:lnTo>
                    <a:pt x="11671" y="6668"/>
                  </a:lnTo>
                  <a:lnTo>
                    <a:pt x="11796" y="6668"/>
                  </a:lnTo>
                  <a:lnTo>
                    <a:pt x="11796" y="6390"/>
                  </a:lnTo>
                  <a:lnTo>
                    <a:pt x="11920" y="6390"/>
                  </a:lnTo>
                  <a:lnTo>
                    <a:pt x="11920" y="6668"/>
                  </a:lnTo>
                  <a:lnTo>
                    <a:pt x="12045" y="6668"/>
                  </a:lnTo>
                  <a:lnTo>
                    <a:pt x="12045" y="6390"/>
                  </a:lnTo>
                  <a:lnTo>
                    <a:pt x="12169" y="6112"/>
                  </a:lnTo>
                  <a:lnTo>
                    <a:pt x="12045" y="6112"/>
                  </a:lnTo>
                  <a:lnTo>
                    <a:pt x="12169" y="5834"/>
                  </a:lnTo>
                  <a:lnTo>
                    <a:pt x="12294" y="5834"/>
                  </a:lnTo>
                  <a:lnTo>
                    <a:pt x="12294" y="6112"/>
                  </a:lnTo>
                  <a:lnTo>
                    <a:pt x="12387" y="6112"/>
                  </a:lnTo>
                  <a:lnTo>
                    <a:pt x="12387" y="6390"/>
                  </a:lnTo>
                  <a:lnTo>
                    <a:pt x="12512" y="6390"/>
                  </a:lnTo>
                  <a:lnTo>
                    <a:pt x="12636" y="6112"/>
                  </a:lnTo>
                  <a:lnTo>
                    <a:pt x="12636" y="6390"/>
                  </a:lnTo>
                  <a:lnTo>
                    <a:pt x="13010" y="6390"/>
                  </a:lnTo>
                  <a:lnTo>
                    <a:pt x="13010" y="6668"/>
                  </a:lnTo>
                  <a:lnTo>
                    <a:pt x="13134" y="6390"/>
                  </a:lnTo>
                  <a:lnTo>
                    <a:pt x="13383" y="6390"/>
                  </a:lnTo>
                  <a:lnTo>
                    <a:pt x="13383" y="6668"/>
                  </a:lnTo>
                  <a:lnTo>
                    <a:pt x="13383" y="6390"/>
                  </a:lnTo>
                  <a:lnTo>
                    <a:pt x="13508" y="6668"/>
                  </a:lnTo>
                  <a:lnTo>
                    <a:pt x="13632" y="6390"/>
                  </a:lnTo>
                  <a:lnTo>
                    <a:pt x="13757" y="6390"/>
                  </a:lnTo>
                  <a:lnTo>
                    <a:pt x="13757" y="6112"/>
                  </a:lnTo>
                  <a:lnTo>
                    <a:pt x="13881" y="6112"/>
                  </a:lnTo>
                  <a:lnTo>
                    <a:pt x="13881" y="5834"/>
                  </a:lnTo>
                  <a:lnTo>
                    <a:pt x="14006" y="5834"/>
                  </a:lnTo>
                  <a:lnTo>
                    <a:pt x="14006" y="5556"/>
                  </a:lnTo>
                  <a:lnTo>
                    <a:pt x="14130" y="5556"/>
                  </a:lnTo>
                  <a:lnTo>
                    <a:pt x="14130" y="6112"/>
                  </a:lnTo>
                  <a:lnTo>
                    <a:pt x="14006" y="6112"/>
                  </a:lnTo>
                  <a:lnTo>
                    <a:pt x="14006" y="6390"/>
                  </a:lnTo>
                  <a:lnTo>
                    <a:pt x="13881" y="6668"/>
                  </a:lnTo>
                  <a:lnTo>
                    <a:pt x="13881" y="6945"/>
                  </a:lnTo>
                  <a:lnTo>
                    <a:pt x="13757" y="6945"/>
                  </a:lnTo>
                  <a:lnTo>
                    <a:pt x="13757" y="7223"/>
                  </a:lnTo>
                  <a:lnTo>
                    <a:pt x="13134" y="7223"/>
                  </a:lnTo>
                  <a:lnTo>
                    <a:pt x="13134" y="6945"/>
                  </a:lnTo>
                  <a:lnTo>
                    <a:pt x="12636" y="6945"/>
                  </a:lnTo>
                  <a:lnTo>
                    <a:pt x="12636" y="7223"/>
                  </a:lnTo>
                  <a:lnTo>
                    <a:pt x="12512" y="7223"/>
                  </a:lnTo>
                  <a:lnTo>
                    <a:pt x="12512" y="6945"/>
                  </a:lnTo>
                  <a:lnTo>
                    <a:pt x="12294" y="6945"/>
                  </a:lnTo>
                  <a:lnTo>
                    <a:pt x="12294" y="7223"/>
                  </a:lnTo>
                  <a:lnTo>
                    <a:pt x="12169" y="7223"/>
                  </a:lnTo>
                  <a:lnTo>
                    <a:pt x="12169" y="6945"/>
                  </a:lnTo>
                  <a:lnTo>
                    <a:pt x="11920" y="6945"/>
                  </a:lnTo>
                  <a:lnTo>
                    <a:pt x="11920" y="7223"/>
                  </a:lnTo>
                  <a:lnTo>
                    <a:pt x="11796" y="7223"/>
                  </a:lnTo>
                  <a:lnTo>
                    <a:pt x="11796" y="7779"/>
                  </a:lnTo>
                  <a:lnTo>
                    <a:pt x="11671" y="7779"/>
                  </a:lnTo>
                  <a:lnTo>
                    <a:pt x="11671" y="8057"/>
                  </a:lnTo>
                  <a:lnTo>
                    <a:pt x="11796" y="8334"/>
                  </a:lnTo>
                  <a:lnTo>
                    <a:pt x="11796" y="8890"/>
                  </a:lnTo>
                  <a:lnTo>
                    <a:pt x="12045" y="8890"/>
                  </a:lnTo>
                  <a:lnTo>
                    <a:pt x="12045" y="9446"/>
                  </a:lnTo>
                  <a:lnTo>
                    <a:pt x="12294" y="9446"/>
                  </a:lnTo>
                  <a:lnTo>
                    <a:pt x="12294" y="9168"/>
                  </a:lnTo>
                  <a:lnTo>
                    <a:pt x="12387" y="8890"/>
                  </a:lnTo>
                  <a:lnTo>
                    <a:pt x="12387" y="8612"/>
                  </a:lnTo>
                  <a:lnTo>
                    <a:pt x="12512" y="8612"/>
                  </a:lnTo>
                  <a:lnTo>
                    <a:pt x="12512" y="8890"/>
                  </a:lnTo>
                  <a:lnTo>
                    <a:pt x="12761" y="8890"/>
                  </a:lnTo>
                  <a:lnTo>
                    <a:pt x="12761" y="8612"/>
                  </a:lnTo>
                  <a:lnTo>
                    <a:pt x="13010" y="8612"/>
                  </a:lnTo>
                  <a:lnTo>
                    <a:pt x="13010" y="8334"/>
                  </a:lnTo>
                  <a:lnTo>
                    <a:pt x="13259" y="8334"/>
                  </a:lnTo>
                  <a:lnTo>
                    <a:pt x="13259" y="8890"/>
                  </a:lnTo>
                  <a:close/>
                  <a:moveTo>
                    <a:pt x="3455" y="5834"/>
                  </a:moveTo>
                  <a:lnTo>
                    <a:pt x="3455" y="6112"/>
                  </a:lnTo>
                  <a:lnTo>
                    <a:pt x="3455" y="5834"/>
                  </a:lnTo>
                  <a:lnTo>
                    <a:pt x="3206" y="5834"/>
                  </a:lnTo>
                  <a:lnTo>
                    <a:pt x="3206" y="5556"/>
                  </a:lnTo>
                  <a:lnTo>
                    <a:pt x="3330" y="5556"/>
                  </a:lnTo>
                  <a:lnTo>
                    <a:pt x="3455" y="5834"/>
                  </a:lnTo>
                  <a:close/>
                  <a:moveTo>
                    <a:pt x="1245" y="6945"/>
                  </a:moveTo>
                  <a:lnTo>
                    <a:pt x="1245" y="6668"/>
                  </a:lnTo>
                  <a:lnTo>
                    <a:pt x="1120" y="6668"/>
                  </a:lnTo>
                  <a:lnTo>
                    <a:pt x="1120" y="6390"/>
                  </a:lnTo>
                  <a:lnTo>
                    <a:pt x="996" y="6390"/>
                  </a:lnTo>
                  <a:lnTo>
                    <a:pt x="996" y="5834"/>
                  </a:lnTo>
                  <a:lnTo>
                    <a:pt x="1120" y="5834"/>
                  </a:lnTo>
                  <a:lnTo>
                    <a:pt x="1369" y="6390"/>
                  </a:lnTo>
                  <a:lnTo>
                    <a:pt x="1245" y="6668"/>
                  </a:lnTo>
                  <a:lnTo>
                    <a:pt x="1245" y="6945"/>
                  </a:lnTo>
                  <a:close/>
                  <a:moveTo>
                    <a:pt x="3455" y="6112"/>
                  </a:moveTo>
                  <a:lnTo>
                    <a:pt x="3455" y="6390"/>
                  </a:lnTo>
                  <a:lnTo>
                    <a:pt x="3330" y="6390"/>
                  </a:lnTo>
                  <a:lnTo>
                    <a:pt x="3330" y="5834"/>
                  </a:lnTo>
                  <a:lnTo>
                    <a:pt x="3455" y="6112"/>
                  </a:lnTo>
                  <a:close/>
                  <a:moveTo>
                    <a:pt x="4451" y="6390"/>
                  </a:moveTo>
                  <a:lnTo>
                    <a:pt x="4451" y="6668"/>
                  </a:lnTo>
                  <a:lnTo>
                    <a:pt x="4451" y="6390"/>
                  </a:lnTo>
                  <a:lnTo>
                    <a:pt x="4326" y="6390"/>
                  </a:lnTo>
                  <a:lnTo>
                    <a:pt x="4326" y="6112"/>
                  </a:lnTo>
                  <a:lnTo>
                    <a:pt x="4451" y="6112"/>
                  </a:lnTo>
                  <a:lnTo>
                    <a:pt x="4451" y="6390"/>
                  </a:lnTo>
                  <a:close/>
                  <a:moveTo>
                    <a:pt x="4202" y="6112"/>
                  </a:moveTo>
                  <a:lnTo>
                    <a:pt x="4202" y="6390"/>
                  </a:lnTo>
                  <a:lnTo>
                    <a:pt x="4077" y="6390"/>
                  </a:lnTo>
                  <a:lnTo>
                    <a:pt x="4077" y="6112"/>
                  </a:lnTo>
                  <a:lnTo>
                    <a:pt x="4202" y="6112"/>
                  </a:lnTo>
                  <a:close/>
                  <a:moveTo>
                    <a:pt x="3704" y="6668"/>
                  </a:moveTo>
                  <a:lnTo>
                    <a:pt x="3704" y="6390"/>
                  </a:lnTo>
                  <a:lnTo>
                    <a:pt x="3579" y="6390"/>
                  </a:lnTo>
                  <a:lnTo>
                    <a:pt x="3579" y="6112"/>
                  </a:lnTo>
                  <a:lnTo>
                    <a:pt x="3704" y="6112"/>
                  </a:lnTo>
                  <a:lnTo>
                    <a:pt x="3704" y="6390"/>
                  </a:lnTo>
                  <a:lnTo>
                    <a:pt x="3828" y="6390"/>
                  </a:lnTo>
                  <a:lnTo>
                    <a:pt x="3828" y="6668"/>
                  </a:lnTo>
                  <a:lnTo>
                    <a:pt x="3704" y="6668"/>
                  </a:lnTo>
                  <a:close/>
                  <a:moveTo>
                    <a:pt x="3704" y="6668"/>
                  </a:moveTo>
                  <a:lnTo>
                    <a:pt x="3455" y="6668"/>
                  </a:lnTo>
                  <a:lnTo>
                    <a:pt x="3455" y="6390"/>
                  </a:lnTo>
                  <a:lnTo>
                    <a:pt x="3704" y="6390"/>
                  </a:lnTo>
                  <a:lnTo>
                    <a:pt x="3704" y="6668"/>
                  </a:lnTo>
                  <a:close/>
                  <a:moveTo>
                    <a:pt x="3953" y="6390"/>
                  </a:moveTo>
                  <a:lnTo>
                    <a:pt x="3828" y="6390"/>
                  </a:lnTo>
                  <a:lnTo>
                    <a:pt x="3828" y="6112"/>
                  </a:lnTo>
                  <a:lnTo>
                    <a:pt x="3828" y="6390"/>
                  </a:lnTo>
                  <a:lnTo>
                    <a:pt x="3953" y="6390"/>
                  </a:lnTo>
                  <a:close/>
                  <a:moveTo>
                    <a:pt x="4202" y="6668"/>
                  </a:moveTo>
                  <a:lnTo>
                    <a:pt x="4202" y="6390"/>
                  </a:lnTo>
                  <a:lnTo>
                    <a:pt x="4326" y="6668"/>
                  </a:lnTo>
                  <a:lnTo>
                    <a:pt x="4202" y="6668"/>
                  </a:lnTo>
                  <a:close/>
                  <a:moveTo>
                    <a:pt x="3953" y="6668"/>
                  </a:moveTo>
                  <a:lnTo>
                    <a:pt x="3953" y="6945"/>
                  </a:lnTo>
                  <a:lnTo>
                    <a:pt x="3828" y="6945"/>
                  </a:lnTo>
                  <a:lnTo>
                    <a:pt x="3828" y="6668"/>
                  </a:lnTo>
                  <a:lnTo>
                    <a:pt x="3953" y="6668"/>
                  </a:lnTo>
                  <a:close/>
                  <a:moveTo>
                    <a:pt x="4451" y="7501"/>
                  </a:moveTo>
                  <a:lnTo>
                    <a:pt x="4451" y="7223"/>
                  </a:lnTo>
                  <a:lnTo>
                    <a:pt x="4451" y="7501"/>
                  </a:lnTo>
                  <a:close/>
                  <a:moveTo>
                    <a:pt x="1712" y="7501"/>
                  </a:moveTo>
                  <a:lnTo>
                    <a:pt x="1587" y="7501"/>
                  </a:lnTo>
                  <a:lnTo>
                    <a:pt x="1712" y="7501"/>
                  </a:lnTo>
                  <a:close/>
                  <a:moveTo>
                    <a:pt x="4575" y="8057"/>
                  </a:moveTo>
                  <a:lnTo>
                    <a:pt x="4451" y="8057"/>
                  </a:lnTo>
                  <a:lnTo>
                    <a:pt x="4451" y="7779"/>
                  </a:lnTo>
                  <a:lnTo>
                    <a:pt x="4451" y="8057"/>
                  </a:lnTo>
                  <a:lnTo>
                    <a:pt x="4326" y="8057"/>
                  </a:lnTo>
                  <a:lnTo>
                    <a:pt x="4326" y="7779"/>
                  </a:lnTo>
                  <a:lnTo>
                    <a:pt x="4451" y="7779"/>
                  </a:lnTo>
                  <a:lnTo>
                    <a:pt x="4451" y="7501"/>
                  </a:lnTo>
                  <a:lnTo>
                    <a:pt x="4451" y="7779"/>
                  </a:lnTo>
                  <a:lnTo>
                    <a:pt x="4575" y="7779"/>
                  </a:lnTo>
                  <a:lnTo>
                    <a:pt x="4575" y="8057"/>
                  </a:lnTo>
                  <a:close/>
                  <a:moveTo>
                    <a:pt x="1587" y="8057"/>
                  </a:moveTo>
                  <a:lnTo>
                    <a:pt x="1463" y="7779"/>
                  </a:lnTo>
                  <a:lnTo>
                    <a:pt x="1463" y="7501"/>
                  </a:lnTo>
                  <a:lnTo>
                    <a:pt x="1463" y="7779"/>
                  </a:lnTo>
                  <a:lnTo>
                    <a:pt x="1587" y="7779"/>
                  </a:lnTo>
                  <a:lnTo>
                    <a:pt x="1587" y="8057"/>
                  </a:lnTo>
                  <a:close/>
                  <a:moveTo>
                    <a:pt x="16745" y="8334"/>
                  </a:moveTo>
                  <a:lnTo>
                    <a:pt x="16745" y="8057"/>
                  </a:lnTo>
                  <a:lnTo>
                    <a:pt x="16496" y="8057"/>
                  </a:lnTo>
                  <a:lnTo>
                    <a:pt x="16496" y="7779"/>
                  </a:lnTo>
                  <a:lnTo>
                    <a:pt x="16620" y="8057"/>
                  </a:lnTo>
                  <a:lnTo>
                    <a:pt x="16620" y="7779"/>
                  </a:lnTo>
                  <a:lnTo>
                    <a:pt x="16496" y="7779"/>
                  </a:lnTo>
                  <a:lnTo>
                    <a:pt x="16994" y="7779"/>
                  </a:lnTo>
                  <a:lnTo>
                    <a:pt x="16994" y="8057"/>
                  </a:lnTo>
                  <a:lnTo>
                    <a:pt x="16869" y="8057"/>
                  </a:lnTo>
                  <a:lnTo>
                    <a:pt x="16745" y="7779"/>
                  </a:lnTo>
                  <a:lnTo>
                    <a:pt x="16745" y="8057"/>
                  </a:lnTo>
                  <a:lnTo>
                    <a:pt x="16869" y="8057"/>
                  </a:lnTo>
                  <a:lnTo>
                    <a:pt x="16869" y="8334"/>
                  </a:lnTo>
                  <a:lnTo>
                    <a:pt x="16745" y="8334"/>
                  </a:lnTo>
                  <a:close/>
                  <a:moveTo>
                    <a:pt x="1587" y="8334"/>
                  </a:moveTo>
                  <a:lnTo>
                    <a:pt x="1463" y="8334"/>
                  </a:lnTo>
                  <a:lnTo>
                    <a:pt x="1463" y="8057"/>
                  </a:lnTo>
                  <a:lnTo>
                    <a:pt x="1587" y="8057"/>
                  </a:lnTo>
                  <a:lnTo>
                    <a:pt x="1587" y="8334"/>
                  </a:lnTo>
                  <a:close/>
                  <a:moveTo>
                    <a:pt x="15251" y="8057"/>
                  </a:moveTo>
                  <a:lnTo>
                    <a:pt x="15375" y="8334"/>
                  </a:lnTo>
                  <a:lnTo>
                    <a:pt x="15251" y="8334"/>
                  </a:lnTo>
                  <a:lnTo>
                    <a:pt x="15251" y="8612"/>
                  </a:lnTo>
                  <a:lnTo>
                    <a:pt x="15375" y="8612"/>
                  </a:lnTo>
                  <a:lnTo>
                    <a:pt x="15375" y="8890"/>
                  </a:lnTo>
                  <a:lnTo>
                    <a:pt x="15375" y="8612"/>
                  </a:lnTo>
                  <a:lnTo>
                    <a:pt x="15251" y="8612"/>
                  </a:lnTo>
                  <a:lnTo>
                    <a:pt x="15126" y="8334"/>
                  </a:lnTo>
                  <a:lnTo>
                    <a:pt x="15126" y="8057"/>
                  </a:lnTo>
                  <a:lnTo>
                    <a:pt x="15251" y="8057"/>
                  </a:lnTo>
                  <a:close/>
                  <a:moveTo>
                    <a:pt x="4451" y="8057"/>
                  </a:moveTo>
                  <a:lnTo>
                    <a:pt x="4451" y="8334"/>
                  </a:lnTo>
                  <a:lnTo>
                    <a:pt x="4326" y="8334"/>
                  </a:lnTo>
                  <a:lnTo>
                    <a:pt x="4326" y="8057"/>
                  </a:lnTo>
                  <a:lnTo>
                    <a:pt x="4451" y="8057"/>
                  </a:lnTo>
                  <a:close/>
                  <a:moveTo>
                    <a:pt x="20729" y="16877"/>
                  </a:moveTo>
                  <a:lnTo>
                    <a:pt x="20729" y="16599"/>
                  </a:lnTo>
                  <a:lnTo>
                    <a:pt x="20729" y="16877"/>
                  </a:lnTo>
                  <a:lnTo>
                    <a:pt x="20480" y="16322"/>
                  </a:lnTo>
                  <a:lnTo>
                    <a:pt x="20729" y="16322"/>
                  </a:lnTo>
                  <a:lnTo>
                    <a:pt x="20729" y="16599"/>
                  </a:lnTo>
                  <a:lnTo>
                    <a:pt x="20729" y="16322"/>
                  </a:lnTo>
                  <a:lnTo>
                    <a:pt x="20604" y="16322"/>
                  </a:lnTo>
                  <a:lnTo>
                    <a:pt x="20480" y="16044"/>
                  </a:lnTo>
                  <a:lnTo>
                    <a:pt x="20480" y="15766"/>
                  </a:lnTo>
                  <a:lnTo>
                    <a:pt x="20355" y="15766"/>
                  </a:lnTo>
                  <a:lnTo>
                    <a:pt x="20355" y="14932"/>
                  </a:lnTo>
                  <a:lnTo>
                    <a:pt x="20231" y="14932"/>
                  </a:lnTo>
                  <a:lnTo>
                    <a:pt x="20355" y="14932"/>
                  </a:lnTo>
                  <a:lnTo>
                    <a:pt x="20355" y="14655"/>
                  </a:lnTo>
                  <a:lnTo>
                    <a:pt x="20355" y="14932"/>
                  </a:lnTo>
                  <a:lnTo>
                    <a:pt x="20231" y="14932"/>
                  </a:lnTo>
                  <a:lnTo>
                    <a:pt x="20231" y="14655"/>
                  </a:lnTo>
                  <a:lnTo>
                    <a:pt x="19982" y="14099"/>
                  </a:lnTo>
                  <a:lnTo>
                    <a:pt x="19857" y="14099"/>
                  </a:lnTo>
                  <a:lnTo>
                    <a:pt x="19857" y="13821"/>
                  </a:lnTo>
                  <a:lnTo>
                    <a:pt x="19608" y="13821"/>
                  </a:lnTo>
                  <a:lnTo>
                    <a:pt x="19484" y="13543"/>
                  </a:lnTo>
                  <a:lnTo>
                    <a:pt x="19235" y="13543"/>
                  </a:lnTo>
                  <a:lnTo>
                    <a:pt x="19235" y="13266"/>
                  </a:lnTo>
                  <a:lnTo>
                    <a:pt x="18861" y="13266"/>
                  </a:lnTo>
                  <a:lnTo>
                    <a:pt x="18737" y="12988"/>
                  </a:lnTo>
                  <a:lnTo>
                    <a:pt x="18612" y="12988"/>
                  </a:lnTo>
                  <a:lnTo>
                    <a:pt x="18612" y="12710"/>
                  </a:lnTo>
                  <a:lnTo>
                    <a:pt x="18737" y="12710"/>
                  </a:lnTo>
                  <a:lnTo>
                    <a:pt x="18612" y="12432"/>
                  </a:lnTo>
                  <a:lnTo>
                    <a:pt x="18612" y="12710"/>
                  </a:lnTo>
                  <a:lnTo>
                    <a:pt x="18488" y="12710"/>
                  </a:lnTo>
                  <a:lnTo>
                    <a:pt x="18488" y="12432"/>
                  </a:lnTo>
                  <a:lnTo>
                    <a:pt x="18488" y="12710"/>
                  </a:lnTo>
                  <a:lnTo>
                    <a:pt x="18363" y="12710"/>
                  </a:lnTo>
                  <a:lnTo>
                    <a:pt x="18363" y="12432"/>
                  </a:lnTo>
                  <a:lnTo>
                    <a:pt x="18239" y="12432"/>
                  </a:lnTo>
                  <a:lnTo>
                    <a:pt x="18239" y="12154"/>
                  </a:lnTo>
                  <a:lnTo>
                    <a:pt x="18114" y="12154"/>
                  </a:lnTo>
                  <a:lnTo>
                    <a:pt x="18114" y="11599"/>
                  </a:lnTo>
                  <a:lnTo>
                    <a:pt x="18239" y="11599"/>
                  </a:lnTo>
                  <a:lnTo>
                    <a:pt x="18239" y="11390"/>
                  </a:lnTo>
                  <a:lnTo>
                    <a:pt x="18114" y="11390"/>
                  </a:lnTo>
                  <a:lnTo>
                    <a:pt x="18114" y="12154"/>
                  </a:lnTo>
                  <a:lnTo>
                    <a:pt x="17990" y="12432"/>
                  </a:lnTo>
                  <a:lnTo>
                    <a:pt x="17990" y="12710"/>
                  </a:lnTo>
                  <a:lnTo>
                    <a:pt x="17741" y="12710"/>
                  </a:lnTo>
                  <a:lnTo>
                    <a:pt x="17741" y="11877"/>
                  </a:lnTo>
                  <a:lnTo>
                    <a:pt x="17616" y="11877"/>
                  </a:lnTo>
                  <a:lnTo>
                    <a:pt x="17616" y="11390"/>
                  </a:lnTo>
                  <a:lnTo>
                    <a:pt x="17367" y="11390"/>
                  </a:lnTo>
                  <a:lnTo>
                    <a:pt x="17367" y="11113"/>
                  </a:lnTo>
                  <a:lnTo>
                    <a:pt x="17741" y="11113"/>
                  </a:lnTo>
                  <a:lnTo>
                    <a:pt x="17865" y="10835"/>
                  </a:lnTo>
                  <a:lnTo>
                    <a:pt x="18114" y="10835"/>
                  </a:lnTo>
                  <a:lnTo>
                    <a:pt x="18114" y="11113"/>
                  </a:lnTo>
                  <a:lnTo>
                    <a:pt x="18114" y="10835"/>
                  </a:lnTo>
                  <a:lnTo>
                    <a:pt x="18239" y="10835"/>
                  </a:lnTo>
                  <a:lnTo>
                    <a:pt x="18239" y="11113"/>
                  </a:lnTo>
                  <a:lnTo>
                    <a:pt x="18239" y="10279"/>
                  </a:lnTo>
                  <a:lnTo>
                    <a:pt x="18114" y="10557"/>
                  </a:lnTo>
                  <a:lnTo>
                    <a:pt x="17492" y="10557"/>
                  </a:lnTo>
                  <a:lnTo>
                    <a:pt x="17492" y="10279"/>
                  </a:lnTo>
                  <a:lnTo>
                    <a:pt x="17367" y="10279"/>
                  </a:lnTo>
                  <a:lnTo>
                    <a:pt x="17367" y="9723"/>
                  </a:lnTo>
                  <a:lnTo>
                    <a:pt x="17243" y="9723"/>
                  </a:lnTo>
                  <a:lnTo>
                    <a:pt x="17118" y="9446"/>
                  </a:lnTo>
                  <a:lnTo>
                    <a:pt x="16869" y="9446"/>
                  </a:lnTo>
                  <a:lnTo>
                    <a:pt x="16869" y="9168"/>
                  </a:lnTo>
                  <a:lnTo>
                    <a:pt x="16994" y="9168"/>
                  </a:lnTo>
                  <a:lnTo>
                    <a:pt x="16994" y="8612"/>
                  </a:lnTo>
                  <a:lnTo>
                    <a:pt x="17367" y="8612"/>
                  </a:lnTo>
                  <a:lnTo>
                    <a:pt x="17367" y="8334"/>
                  </a:lnTo>
                  <a:lnTo>
                    <a:pt x="17492" y="8057"/>
                  </a:lnTo>
                  <a:lnTo>
                    <a:pt x="17741" y="8057"/>
                  </a:lnTo>
                  <a:lnTo>
                    <a:pt x="17741" y="8334"/>
                  </a:lnTo>
                  <a:lnTo>
                    <a:pt x="17990" y="8334"/>
                  </a:lnTo>
                  <a:lnTo>
                    <a:pt x="17990" y="8612"/>
                  </a:lnTo>
                  <a:lnTo>
                    <a:pt x="18363" y="8612"/>
                  </a:lnTo>
                  <a:lnTo>
                    <a:pt x="18363" y="9168"/>
                  </a:lnTo>
                  <a:lnTo>
                    <a:pt x="18488" y="9446"/>
                  </a:lnTo>
                  <a:lnTo>
                    <a:pt x="18363" y="9446"/>
                  </a:lnTo>
                  <a:lnTo>
                    <a:pt x="18363" y="10835"/>
                  </a:lnTo>
                  <a:lnTo>
                    <a:pt x="18488" y="10835"/>
                  </a:lnTo>
                  <a:lnTo>
                    <a:pt x="18488" y="11390"/>
                  </a:lnTo>
                  <a:lnTo>
                    <a:pt x="18612" y="11113"/>
                  </a:lnTo>
                  <a:lnTo>
                    <a:pt x="18488" y="11113"/>
                  </a:lnTo>
                  <a:lnTo>
                    <a:pt x="18488" y="10835"/>
                  </a:lnTo>
                  <a:lnTo>
                    <a:pt x="18612" y="10835"/>
                  </a:lnTo>
                  <a:lnTo>
                    <a:pt x="18612" y="11390"/>
                  </a:lnTo>
                  <a:lnTo>
                    <a:pt x="18737" y="11390"/>
                  </a:lnTo>
                  <a:lnTo>
                    <a:pt x="18737" y="11877"/>
                  </a:lnTo>
                  <a:lnTo>
                    <a:pt x="18986" y="11877"/>
                  </a:lnTo>
                  <a:lnTo>
                    <a:pt x="18986" y="11599"/>
                  </a:lnTo>
                  <a:lnTo>
                    <a:pt x="19110" y="11599"/>
                  </a:lnTo>
                  <a:lnTo>
                    <a:pt x="19110" y="11390"/>
                  </a:lnTo>
                  <a:lnTo>
                    <a:pt x="19235" y="11390"/>
                  </a:lnTo>
                  <a:lnTo>
                    <a:pt x="19235" y="11113"/>
                  </a:lnTo>
                  <a:lnTo>
                    <a:pt x="19359" y="11113"/>
                  </a:lnTo>
                  <a:lnTo>
                    <a:pt x="19359" y="10557"/>
                  </a:lnTo>
                  <a:lnTo>
                    <a:pt x="19608" y="10557"/>
                  </a:lnTo>
                  <a:lnTo>
                    <a:pt x="19733" y="10279"/>
                  </a:lnTo>
                  <a:lnTo>
                    <a:pt x="19857" y="10279"/>
                  </a:lnTo>
                  <a:lnTo>
                    <a:pt x="19857" y="10001"/>
                  </a:lnTo>
                  <a:lnTo>
                    <a:pt x="19733" y="10001"/>
                  </a:lnTo>
                  <a:lnTo>
                    <a:pt x="19857" y="10001"/>
                  </a:lnTo>
                  <a:lnTo>
                    <a:pt x="19857" y="9723"/>
                  </a:lnTo>
                  <a:lnTo>
                    <a:pt x="19982" y="9723"/>
                  </a:lnTo>
                  <a:lnTo>
                    <a:pt x="20106" y="9446"/>
                  </a:lnTo>
                  <a:lnTo>
                    <a:pt x="20231" y="9446"/>
                  </a:lnTo>
                  <a:lnTo>
                    <a:pt x="20231" y="9723"/>
                  </a:lnTo>
                  <a:lnTo>
                    <a:pt x="20355" y="9723"/>
                  </a:lnTo>
                  <a:lnTo>
                    <a:pt x="20480" y="10001"/>
                  </a:lnTo>
                  <a:lnTo>
                    <a:pt x="20604" y="10001"/>
                  </a:lnTo>
                  <a:lnTo>
                    <a:pt x="20604" y="10279"/>
                  </a:lnTo>
                  <a:lnTo>
                    <a:pt x="20853" y="10279"/>
                  </a:lnTo>
                  <a:lnTo>
                    <a:pt x="20853" y="10557"/>
                  </a:lnTo>
                  <a:lnTo>
                    <a:pt x="21227" y="10557"/>
                  </a:lnTo>
                  <a:lnTo>
                    <a:pt x="21227" y="10835"/>
                  </a:lnTo>
                  <a:lnTo>
                    <a:pt x="21476" y="10835"/>
                  </a:lnTo>
                  <a:lnTo>
                    <a:pt x="21476" y="11113"/>
                  </a:lnTo>
                  <a:lnTo>
                    <a:pt x="21476" y="10835"/>
                  </a:lnTo>
                  <a:lnTo>
                    <a:pt x="21600" y="10835"/>
                  </a:lnTo>
                  <a:lnTo>
                    <a:pt x="21600" y="19100"/>
                  </a:lnTo>
                  <a:lnTo>
                    <a:pt x="21476" y="19100"/>
                  </a:lnTo>
                  <a:lnTo>
                    <a:pt x="21476" y="18822"/>
                  </a:lnTo>
                  <a:lnTo>
                    <a:pt x="21351" y="18544"/>
                  </a:lnTo>
                  <a:lnTo>
                    <a:pt x="21351" y="18266"/>
                  </a:lnTo>
                  <a:lnTo>
                    <a:pt x="21227" y="18266"/>
                  </a:lnTo>
                  <a:lnTo>
                    <a:pt x="21102" y="17988"/>
                  </a:lnTo>
                  <a:lnTo>
                    <a:pt x="21227" y="17988"/>
                  </a:lnTo>
                  <a:lnTo>
                    <a:pt x="21227" y="17711"/>
                  </a:lnTo>
                  <a:lnTo>
                    <a:pt x="21102" y="17711"/>
                  </a:lnTo>
                  <a:lnTo>
                    <a:pt x="21102" y="17988"/>
                  </a:lnTo>
                  <a:lnTo>
                    <a:pt x="20604" y="17988"/>
                  </a:lnTo>
                  <a:lnTo>
                    <a:pt x="20604" y="18266"/>
                  </a:lnTo>
                  <a:lnTo>
                    <a:pt x="20604" y="17711"/>
                  </a:lnTo>
                  <a:lnTo>
                    <a:pt x="20729" y="17433"/>
                  </a:lnTo>
                  <a:lnTo>
                    <a:pt x="20604" y="17433"/>
                  </a:lnTo>
                  <a:lnTo>
                    <a:pt x="20729" y="17433"/>
                  </a:lnTo>
                  <a:lnTo>
                    <a:pt x="20729" y="17155"/>
                  </a:lnTo>
                  <a:lnTo>
                    <a:pt x="20604" y="17155"/>
                  </a:lnTo>
                  <a:lnTo>
                    <a:pt x="20604" y="16877"/>
                  </a:lnTo>
                  <a:lnTo>
                    <a:pt x="20480" y="16877"/>
                  </a:lnTo>
                  <a:lnTo>
                    <a:pt x="20480" y="16599"/>
                  </a:lnTo>
                  <a:lnTo>
                    <a:pt x="20604" y="16877"/>
                  </a:lnTo>
                  <a:lnTo>
                    <a:pt x="20729" y="16877"/>
                  </a:lnTo>
                  <a:close/>
                  <a:moveTo>
                    <a:pt x="16745" y="8057"/>
                  </a:moveTo>
                  <a:lnTo>
                    <a:pt x="16745" y="8334"/>
                  </a:lnTo>
                  <a:lnTo>
                    <a:pt x="16620" y="8334"/>
                  </a:lnTo>
                  <a:lnTo>
                    <a:pt x="16745" y="8057"/>
                  </a:lnTo>
                  <a:close/>
                  <a:moveTo>
                    <a:pt x="18986" y="8612"/>
                  </a:moveTo>
                  <a:lnTo>
                    <a:pt x="19235" y="8612"/>
                  </a:lnTo>
                  <a:lnTo>
                    <a:pt x="19235" y="8890"/>
                  </a:lnTo>
                  <a:lnTo>
                    <a:pt x="19359" y="8890"/>
                  </a:lnTo>
                  <a:lnTo>
                    <a:pt x="19359" y="9168"/>
                  </a:lnTo>
                  <a:lnTo>
                    <a:pt x="19484" y="9168"/>
                  </a:lnTo>
                  <a:lnTo>
                    <a:pt x="19110" y="9168"/>
                  </a:lnTo>
                  <a:lnTo>
                    <a:pt x="19110" y="8612"/>
                  </a:lnTo>
                  <a:lnTo>
                    <a:pt x="18986" y="8612"/>
                  </a:lnTo>
                  <a:lnTo>
                    <a:pt x="18986" y="8334"/>
                  </a:lnTo>
                  <a:lnTo>
                    <a:pt x="18986" y="8612"/>
                  </a:lnTo>
                  <a:close/>
                  <a:moveTo>
                    <a:pt x="16869" y="8612"/>
                  </a:moveTo>
                  <a:lnTo>
                    <a:pt x="16745" y="8890"/>
                  </a:lnTo>
                  <a:lnTo>
                    <a:pt x="16620" y="8890"/>
                  </a:lnTo>
                  <a:lnTo>
                    <a:pt x="16620" y="8612"/>
                  </a:lnTo>
                  <a:lnTo>
                    <a:pt x="16869" y="8612"/>
                  </a:lnTo>
                  <a:close/>
                  <a:moveTo>
                    <a:pt x="16869" y="8890"/>
                  </a:moveTo>
                  <a:lnTo>
                    <a:pt x="16869" y="9446"/>
                  </a:lnTo>
                  <a:lnTo>
                    <a:pt x="16745" y="9168"/>
                  </a:lnTo>
                  <a:lnTo>
                    <a:pt x="16745" y="8890"/>
                  </a:lnTo>
                  <a:lnTo>
                    <a:pt x="16869" y="8890"/>
                  </a:lnTo>
                  <a:close/>
                  <a:moveTo>
                    <a:pt x="1961" y="9723"/>
                  </a:moveTo>
                  <a:lnTo>
                    <a:pt x="1836" y="9723"/>
                  </a:lnTo>
                  <a:lnTo>
                    <a:pt x="1961" y="9723"/>
                  </a:lnTo>
                  <a:lnTo>
                    <a:pt x="1961" y="10001"/>
                  </a:lnTo>
                  <a:lnTo>
                    <a:pt x="1836" y="10001"/>
                  </a:lnTo>
                  <a:lnTo>
                    <a:pt x="1712" y="9723"/>
                  </a:lnTo>
                  <a:lnTo>
                    <a:pt x="1712" y="9446"/>
                  </a:lnTo>
                  <a:lnTo>
                    <a:pt x="1587" y="9168"/>
                  </a:lnTo>
                  <a:lnTo>
                    <a:pt x="1587" y="8890"/>
                  </a:lnTo>
                  <a:lnTo>
                    <a:pt x="1712" y="8890"/>
                  </a:lnTo>
                  <a:lnTo>
                    <a:pt x="1836" y="9168"/>
                  </a:lnTo>
                  <a:lnTo>
                    <a:pt x="1836" y="9446"/>
                  </a:lnTo>
                  <a:lnTo>
                    <a:pt x="1961" y="9723"/>
                  </a:lnTo>
                  <a:close/>
                  <a:moveTo>
                    <a:pt x="6941" y="8890"/>
                  </a:moveTo>
                  <a:lnTo>
                    <a:pt x="6941" y="9168"/>
                  </a:lnTo>
                  <a:lnTo>
                    <a:pt x="6692" y="9168"/>
                  </a:lnTo>
                  <a:lnTo>
                    <a:pt x="6692" y="8890"/>
                  </a:lnTo>
                  <a:lnTo>
                    <a:pt x="6941" y="8890"/>
                  </a:lnTo>
                  <a:close/>
                  <a:moveTo>
                    <a:pt x="16371" y="9168"/>
                  </a:moveTo>
                  <a:lnTo>
                    <a:pt x="16247" y="9168"/>
                  </a:lnTo>
                  <a:lnTo>
                    <a:pt x="16371" y="9168"/>
                  </a:lnTo>
                  <a:close/>
                  <a:moveTo>
                    <a:pt x="13383" y="9168"/>
                  </a:moveTo>
                  <a:lnTo>
                    <a:pt x="13383" y="9446"/>
                  </a:lnTo>
                  <a:lnTo>
                    <a:pt x="13259" y="9446"/>
                  </a:lnTo>
                  <a:lnTo>
                    <a:pt x="13259" y="9723"/>
                  </a:lnTo>
                  <a:lnTo>
                    <a:pt x="13134" y="9723"/>
                  </a:lnTo>
                  <a:lnTo>
                    <a:pt x="13134" y="9446"/>
                  </a:lnTo>
                  <a:lnTo>
                    <a:pt x="13134" y="9723"/>
                  </a:lnTo>
                  <a:lnTo>
                    <a:pt x="13010" y="9723"/>
                  </a:lnTo>
                  <a:lnTo>
                    <a:pt x="13010" y="9168"/>
                  </a:lnTo>
                  <a:lnTo>
                    <a:pt x="13259" y="9168"/>
                  </a:lnTo>
                  <a:lnTo>
                    <a:pt x="13259" y="9446"/>
                  </a:lnTo>
                  <a:lnTo>
                    <a:pt x="13259" y="9168"/>
                  </a:lnTo>
                  <a:lnTo>
                    <a:pt x="13383" y="9168"/>
                  </a:lnTo>
                  <a:close/>
                  <a:moveTo>
                    <a:pt x="15500" y="9723"/>
                  </a:moveTo>
                  <a:lnTo>
                    <a:pt x="15126" y="9723"/>
                  </a:lnTo>
                  <a:lnTo>
                    <a:pt x="15126" y="9446"/>
                  </a:lnTo>
                  <a:lnTo>
                    <a:pt x="15375" y="9446"/>
                  </a:lnTo>
                  <a:lnTo>
                    <a:pt x="15500" y="9723"/>
                  </a:lnTo>
                  <a:close/>
                  <a:moveTo>
                    <a:pt x="5322" y="11390"/>
                  </a:moveTo>
                  <a:lnTo>
                    <a:pt x="5198" y="11390"/>
                  </a:lnTo>
                  <a:lnTo>
                    <a:pt x="5073" y="11113"/>
                  </a:lnTo>
                  <a:lnTo>
                    <a:pt x="5073" y="10557"/>
                  </a:lnTo>
                  <a:lnTo>
                    <a:pt x="4949" y="10279"/>
                  </a:lnTo>
                  <a:lnTo>
                    <a:pt x="4700" y="10279"/>
                  </a:lnTo>
                  <a:lnTo>
                    <a:pt x="4700" y="10001"/>
                  </a:lnTo>
                  <a:lnTo>
                    <a:pt x="4824" y="10001"/>
                  </a:lnTo>
                  <a:lnTo>
                    <a:pt x="4824" y="9723"/>
                  </a:lnTo>
                  <a:lnTo>
                    <a:pt x="4949" y="9723"/>
                  </a:lnTo>
                  <a:lnTo>
                    <a:pt x="4949" y="10001"/>
                  </a:lnTo>
                  <a:lnTo>
                    <a:pt x="5073" y="10001"/>
                  </a:lnTo>
                  <a:lnTo>
                    <a:pt x="4949" y="9723"/>
                  </a:lnTo>
                  <a:lnTo>
                    <a:pt x="5073" y="9446"/>
                  </a:lnTo>
                  <a:lnTo>
                    <a:pt x="5073" y="9723"/>
                  </a:lnTo>
                  <a:lnTo>
                    <a:pt x="5198" y="10001"/>
                  </a:lnTo>
                  <a:lnTo>
                    <a:pt x="5198" y="10835"/>
                  </a:lnTo>
                  <a:lnTo>
                    <a:pt x="5447" y="10835"/>
                  </a:lnTo>
                  <a:lnTo>
                    <a:pt x="5447" y="11599"/>
                  </a:lnTo>
                  <a:lnTo>
                    <a:pt x="5322" y="11599"/>
                  </a:lnTo>
                  <a:lnTo>
                    <a:pt x="5322" y="11390"/>
                  </a:lnTo>
                  <a:close/>
                  <a:moveTo>
                    <a:pt x="6443" y="9723"/>
                  </a:moveTo>
                  <a:lnTo>
                    <a:pt x="6567" y="9723"/>
                  </a:lnTo>
                  <a:lnTo>
                    <a:pt x="6443" y="9723"/>
                  </a:lnTo>
                  <a:close/>
                  <a:moveTo>
                    <a:pt x="18986" y="9723"/>
                  </a:moveTo>
                  <a:lnTo>
                    <a:pt x="19608" y="9723"/>
                  </a:lnTo>
                  <a:lnTo>
                    <a:pt x="19608" y="10001"/>
                  </a:lnTo>
                  <a:lnTo>
                    <a:pt x="19733" y="10001"/>
                  </a:lnTo>
                  <a:lnTo>
                    <a:pt x="19235" y="10001"/>
                  </a:lnTo>
                  <a:lnTo>
                    <a:pt x="19110" y="9723"/>
                  </a:lnTo>
                  <a:lnTo>
                    <a:pt x="18986" y="9723"/>
                  </a:lnTo>
                  <a:close/>
                  <a:moveTo>
                    <a:pt x="13757" y="9723"/>
                  </a:moveTo>
                  <a:lnTo>
                    <a:pt x="14130" y="9723"/>
                  </a:lnTo>
                  <a:lnTo>
                    <a:pt x="14255" y="10001"/>
                  </a:lnTo>
                  <a:lnTo>
                    <a:pt x="13881" y="10001"/>
                  </a:lnTo>
                  <a:lnTo>
                    <a:pt x="13881" y="10279"/>
                  </a:lnTo>
                  <a:lnTo>
                    <a:pt x="13757" y="10279"/>
                  </a:lnTo>
                  <a:lnTo>
                    <a:pt x="13757" y="9723"/>
                  </a:lnTo>
                  <a:close/>
                  <a:moveTo>
                    <a:pt x="16620" y="9723"/>
                  </a:moveTo>
                  <a:lnTo>
                    <a:pt x="16620" y="10279"/>
                  </a:lnTo>
                  <a:lnTo>
                    <a:pt x="16371" y="10279"/>
                  </a:lnTo>
                  <a:lnTo>
                    <a:pt x="16247" y="10001"/>
                  </a:lnTo>
                  <a:lnTo>
                    <a:pt x="16371" y="10001"/>
                  </a:lnTo>
                  <a:lnTo>
                    <a:pt x="16371" y="9723"/>
                  </a:lnTo>
                  <a:lnTo>
                    <a:pt x="16620" y="9723"/>
                  </a:lnTo>
                  <a:close/>
                  <a:moveTo>
                    <a:pt x="14255" y="10001"/>
                  </a:moveTo>
                  <a:lnTo>
                    <a:pt x="14379" y="10001"/>
                  </a:lnTo>
                  <a:lnTo>
                    <a:pt x="14255" y="10001"/>
                  </a:lnTo>
                  <a:close/>
                  <a:moveTo>
                    <a:pt x="2210" y="10557"/>
                  </a:moveTo>
                  <a:lnTo>
                    <a:pt x="2085" y="10557"/>
                  </a:lnTo>
                  <a:lnTo>
                    <a:pt x="2085" y="10279"/>
                  </a:lnTo>
                  <a:lnTo>
                    <a:pt x="2210" y="10557"/>
                  </a:lnTo>
                  <a:close/>
                  <a:moveTo>
                    <a:pt x="2334" y="11113"/>
                  </a:moveTo>
                  <a:lnTo>
                    <a:pt x="2334" y="11390"/>
                  </a:lnTo>
                  <a:lnTo>
                    <a:pt x="2334" y="11113"/>
                  </a:lnTo>
                  <a:lnTo>
                    <a:pt x="2210" y="11113"/>
                  </a:lnTo>
                  <a:lnTo>
                    <a:pt x="2210" y="10835"/>
                  </a:lnTo>
                  <a:lnTo>
                    <a:pt x="2334" y="10835"/>
                  </a:lnTo>
                  <a:lnTo>
                    <a:pt x="2334" y="11113"/>
                  </a:lnTo>
                  <a:close/>
                  <a:moveTo>
                    <a:pt x="6194" y="11390"/>
                  </a:moveTo>
                  <a:lnTo>
                    <a:pt x="6194" y="11599"/>
                  </a:lnTo>
                  <a:lnTo>
                    <a:pt x="5945" y="11599"/>
                  </a:lnTo>
                  <a:lnTo>
                    <a:pt x="5945" y="11390"/>
                  </a:lnTo>
                  <a:lnTo>
                    <a:pt x="5945" y="11599"/>
                  </a:lnTo>
                  <a:lnTo>
                    <a:pt x="5820" y="11599"/>
                  </a:lnTo>
                  <a:lnTo>
                    <a:pt x="5820" y="11113"/>
                  </a:lnTo>
                  <a:lnTo>
                    <a:pt x="5945" y="10835"/>
                  </a:lnTo>
                  <a:lnTo>
                    <a:pt x="6069" y="10835"/>
                  </a:lnTo>
                  <a:lnTo>
                    <a:pt x="6194" y="11113"/>
                  </a:lnTo>
                  <a:lnTo>
                    <a:pt x="6194" y="11390"/>
                  </a:lnTo>
                  <a:close/>
                  <a:moveTo>
                    <a:pt x="2459" y="11877"/>
                  </a:moveTo>
                  <a:lnTo>
                    <a:pt x="2459" y="11599"/>
                  </a:lnTo>
                  <a:lnTo>
                    <a:pt x="2334" y="11390"/>
                  </a:lnTo>
                  <a:lnTo>
                    <a:pt x="2334" y="11113"/>
                  </a:lnTo>
                  <a:lnTo>
                    <a:pt x="2459" y="11390"/>
                  </a:lnTo>
                  <a:lnTo>
                    <a:pt x="2459" y="11877"/>
                  </a:lnTo>
                  <a:close/>
                  <a:moveTo>
                    <a:pt x="16745" y="12432"/>
                  </a:moveTo>
                  <a:lnTo>
                    <a:pt x="16620" y="12432"/>
                  </a:lnTo>
                  <a:lnTo>
                    <a:pt x="16620" y="12154"/>
                  </a:lnTo>
                  <a:lnTo>
                    <a:pt x="16496" y="12154"/>
                  </a:lnTo>
                  <a:lnTo>
                    <a:pt x="16371" y="11877"/>
                  </a:lnTo>
                  <a:lnTo>
                    <a:pt x="15873" y="11877"/>
                  </a:lnTo>
                  <a:lnTo>
                    <a:pt x="15873" y="11599"/>
                  </a:lnTo>
                  <a:lnTo>
                    <a:pt x="15873" y="11877"/>
                  </a:lnTo>
                  <a:lnTo>
                    <a:pt x="15624" y="11877"/>
                  </a:lnTo>
                  <a:lnTo>
                    <a:pt x="15624" y="11599"/>
                  </a:lnTo>
                  <a:lnTo>
                    <a:pt x="15500" y="11599"/>
                  </a:lnTo>
                  <a:lnTo>
                    <a:pt x="15500" y="11877"/>
                  </a:lnTo>
                  <a:lnTo>
                    <a:pt x="15375" y="12154"/>
                  </a:lnTo>
                  <a:lnTo>
                    <a:pt x="15375" y="11599"/>
                  </a:lnTo>
                  <a:lnTo>
                    <a:pt x="15500" y="11599"/>
                  </a:lnTo>
                  <a:lnTo>
                    <a:pt x="15500" y="11390"/>
                  </a:lnTo>
                  <a:lnTo>
                    <a:pt x="16122" y="11390"/>
                  </a:lnTo>
                  <a:lnTo>
                    <a:pt x="16122" y="11113"/>
                  </a:lnTo>
                  <a:lnTo>
                    <a:pt x="16247" y="11113"/>
                  </a:lnTo>
                  <a:lnTo>
                    <a:pt x="16247" y="11390"/>
                  </a:lnTo>
                  <a:lnTo>
                    <a:pt x="16620" y="11390"/>
                  </a:lnTo>
                  <a:lnTo>
                    <a:pt x="16745" y="11599"/>
                  </a:lnTo>
                  <a:lnTo>
                    <a:pt x="16745" y="11877"/>
                  </a:lnTo>
                  <a:lnTo>
                    <a:pt x="16869" y="12154"/>
                  </a:lnTo>
                  <a:lnTo>
                    <a:pt x="16745" y="12432"/>
                  </a:lnTo>
                  <a:close/>
                  <a:moveTo>
                    <a:pt x="5447" y="11390"/>
                  </a:moveTo>
                  <a:lnTo>
                    <a:pt x="5571" y="11390"/>
                  </a:lnTo>
                  <a:lnTo>
                    <a:pt x="5447" y="11390"/>
                  </a:lnTo>
                  <a:close/>
                  <a:moveTo>
                    <a:pt x="14628" y="11599"/>
                  </a:moveTo>
                  <a:lnTo>
                    <a:pt x="15002" y="11599"/>
                  </a:lnTo>
                  <a:lnTo>
                    <a:pt x="15002" y="11877"/>
                  </a:lnTo>
                  <a:lnTo>
                    <a:pt x="15126" y="11877"/>
                  </a:lnTo>
                  <a:lnTo>
                    <a:pt x="15126" y="12154"/>
                  </a:lnTo>
                  <a:lnTo>
                    <a:pt x="15002" y="12154"/>
                  </a:lnTo>
                  <a:lnTo>
                    <a:pt x="15002" y="12432"/>
                  </a:lnTo>
                  <a:lnTo>
                    <a:pt x="14753" y="12432"/>
                  </a:lnTo>
                  <a:lnTo>
                    <a:pt x="14504" y="11877"/>
                  </a:lnTo>
                  <a:lnTo>
                    <a:pt x="14504" y="11599"/>
                  </a:lnTo>
                  <a:lnTo>
                    <a:pt x="14628" y="11599"/>
                  </a:lnTo>
                  <a:close/>
                  <a:moveTo>
                    <a:pt x="9929" y="11877"/>
                  </a:moveTo>
                  <a:lnTo>
                    <a:pt x="9929" y="12710"/>
                  </a:lnTo>
                  <a:lnTo>
                    <a:pt x="9804" y="12710"/>
                  </a:lnTo>
                  <a:lnTo>
                    <a:pt x="9929" y="12432"/>
                  </a:lnTo>
                  <a:lnTo>
                    <a:pt x="9804" y="12432"/>
                  </a:lnTo>
                  <a:lnTo>
                    <a:pt x="9804" y="11877"/>
                  </a:lnTo>
                  <a:lnTo>
                    <a:pt x="9929" y="11877"/>
                  </a:lnTo>
                  <a:lnTo>
                    <a:pt x="9929" y="11599"/>
                  </a:lnTo>
                  <a:lnTo>
                    <a:pt x="9929" y="11877"/>
                  </a:lnTo>
                  <a:close/>
                  <a:moveTo>
                    <a:pt x="15251" y="11599"/>
                  </a:moveTo>
                  <a:lnTo>
                    <a:pt x="15251" y="11877"/>
                  </a:lnTo>
                  <a:lnTo>
                    <a:pt x="15251" y="11599"/>
                  </a:lnTo>
                  <a:close/>
                  <a:moveTo>
                    <a:pt x="15500" y="12154"/>
                  </a:moveTo>
                  <a:lnTo>
                    <a:pt x="15624" y="12154"/>
                  </a:lnTo>
                  <a:lnTo>
                    <a:pt x="15624" y="12432"/>
                  </a:lnTo>
                  <a:lnTo>
                    <a:pt x="15500" y="12432"/>
                  </a:lnTo>
                  <a:lnTo>
                    <a:pt x="15624" y="12154"/>
                  </a:lnTo>
                  <a:lnTo>
                    <a:pt x="15500" y="12154"/>
                  </a:lnTo>
                  <a:lnTo>
                    <a:pt x="15500" y="12432"/>
                  </a:lnTo>
                  <a:lnTo>
                    <a:pt x="15375" y="12432"/>
                  </a:lnTo>
                  <a:lnTo>
                    <a:pt x="15375" y="12154"/>
                  </a:lnTo>
                  <a:lnTo>
                    <a:pt x="15500" y="12154"/>
                  </a:lnTo>
                  <a:close/>
                  <a:moveTo>
                    <a:pt x="15624" y="12154"/>
                  </a:moveTo>
                  <a:lnTo>
                    <a:pt x="15749" y="12154"/>
                  </a:lnTo>
                  <a:lnTo>
                    <a:pt x="15624" y="12154"/>
                  </a:lnTo>
                  <a:close/>
                  <a:moveTo>
                    <a:pt x="13134" y="12710"/>
                  </a:moveTo>
                  <a:lnTo>
                    <a:pt x="13259" y="12710"/>
                  </a:lnTo>
                  <a:lnTo>
                    <a:pt x="13134" y="12988"/>
                  </a:lnTo>
                  <a:lnTo>
                    <a:pt x="13134" y="12710"/>
                  </a:lnTo>
                  <a:close/>
                  <a:moveTo>
                    <a:pt x="13134" y="13266"/>
                  </a:moveTo>
                  <a:lnTo>
                    <a:pt x="13259" y="13266"/>
                  </a:lnTo>
                  <a:lnTo>
                    <a:pt x="13259" y="13821"/>
                  </a:lnTo>
                  <a:lnTo>
                    <a:pt x="13134" y="13543"/>
                  </a:lnTo>
                  <a:lnTo>
                    <a:pt x="13134" y="14099"/>
                  </a:lnTo>
                  <a:lnTo>
                    <a:pt x="13259" y="14377"/>
                  </a:lnTo>
                  <a:lnTo>
                    <a:pt x="13010" y="14377"/>
                  </a:lnTo>
                  <a:lnTo>
                    <a:pt x="13010" y="14932"/>
                  </a:lnTo>
                  <a:lnTo>
                    <a:pt x="12885" y="14932"/>
                  </a:lnTo>
                  <a:lnTo>
                    <a:pt x="12885" y="14377"/>
                  </a:lnTo>
                  <a:lnTo>
                    <a:pt x="13010" y="14377"/>
                  </a:lnTo>
                  <a:lnTo>
                    <a:pt x="13010" y="13266"/>
                  </a:lnTo>
                  <a:lnTo>
                    <a:pt x="13134" y="13266"/>
                  </a:lnTo>
                  <a:close/>
                  <a:moveTo>
                    <a:pt x="13010" y="13543"/>
                  </a:moveTo>
                  <a:lnTo>
                    <a:pt x="13010" y="13821"/>
                  </a:lnTo>
                  <a:lnTo>
                    <a:pt x="12885" y="14099"/>
                  </a:lnTo>
                  <a:lnTo>
                    <a:pt x="12885" y="14377"/>
                  </a:lnTo>
                  <a:lnTo>
                    <a:pt x="12761" y="14377"/>
                  </a:lnTo>
                  <a:lnTo>
                    <a:pt x="12761" y="13543"/>
                  </a:lnTo>
                  <a:lnTo>
                    <a:pt x="13010" y="13543"/>
                  </a:lnTo>
                  <a:close/>
                  <a:moveTo>
                    <a:pt x="12636" y="14099"/>
                  </a:moveTo>
                  <a:lnTo>
                    <a:pt x="12636" y="14655"/>
                  </a:lnTo>
                  <a:lnTo>
                    <a:pt x="12512" y="14377"/>
                  </a:lnTo>
                  <a:lnTo>
                    <a:pt x="12512" y="14099"/>
                  </a:lnTo>
                  <a:lnTo>
                    <a:pt x="12636" y="14099"/>
                  </a:lnTo>
                  <a:close/>
                  <a:moveTo>
                    <a:pt x="3455" y="14655"/>
                  </a:moveTo>
                  <a:lnTo>
                    <a:pt x="3330" y="14655"/>
                  </a:lnTo>
                  <a:lnTo>
                    <a:pt x="3206" y="14377"/>
                  </a:lnTo>
                  <a:lnTo>
                    <a:pt x="3455" y="14377"/>
                  </a:lnTo>
                  <a:lnTo>
                    <a:pt x="3455" y="14655"/>
                  </a:lnTo>
                  <a:close/>
                  <a:moveTo>
                    <a:pt x="18488" y="14377"/>
                  </a:moveTo>
                  <a:lnTo>
                    <a:pt x="18612" y="14377"/>
                  </a:lnTo>
                  <a:lnTo>
                    <a:pt x="18612" y="15210"/>
                  </a:lnTo>
                  <a:lnTo>
                    <a:pt x="18488" y="15210"/>
                  </a:lnTo>
                  <a:lnTo>
                    <a:pt x="18488" y="14932"/>
                  </a:lnTo>
                  <a:lnTo>
                    <a:pt x="18363" y="14932"/>
                  </a:lnTo>
                  <a:lnTo>
                    <a:pt x="18488" y="14932"/>
                  </a:lnTo>
                  <a:lnTo>
                    <a:pt x="18488" y="14377"/>
                  </a:lnTo>
                  <a:close/>
                  <a:moveTo>
                    <a:pt x="8310" y="14932"/>
                  </a:moveTo>
                  <a:lnTo>
                    <a:pt x="8186" y="14932"/>
                  </a:lnTo>
                  <a:lnTo>
                    <a:pt x="8310" y="14932"/>
                  </a:lnTo>
                  <a:close/>
                  <a:moveTo>
                    <a:pt x="11920" y="14932"/>
                  </a:moveTo>
                  <a:lnTo>
                    <a:pt x="11920" y="15210"/>
                  </a:lnTo>
                  <a:lnTo>
                    <a:pt x="12045" y="15210"/>
                  </a:lnTo>
                  <a:lnTo>
                    <a:pt x="11920" y="15488"/>
                  </a:lnTo>
                  <a:lnTo>
                    <a:pt x="11920" y="15766"/>
                  </a:lnTo>
                  <a:lnTo>
                    <a:pt x="11920" y="14932"/>
                  </a:lnTo>
                  <a:close/>
                  <a:moveTo>
                    <a:pt x="7065" y="17711"/>
                  </a:moveTo>
                  <a:lnTo>
                    <a:pt x="6941" y="17711"/>
                  </a:lnTo>
                  <a:lnTo>
                    <a:pt x="6816" y="17433"/>
                  </a:lnTo>
                  <a:lnTo>
                    <a:pt x="5945" y="17433"/>
                  </a:lnTo>
                  <a:lnTo>
                    <a:pt x="5945" y="17155"/>
                  </a:lnTo>
                  <a:lnTo>
                    <a:pt x="5322" y="17155"/>
                  </a:lnTo>
                  <a:lnTo>
                    <a:pt x="5322" y="16599"/>
                  </a:lnTo>
                  <a:lnTo>
                    <a:pt x="5198" y="16599"/>
                  </a:lnTo>
                  <a:lnTo>
                    <a:pt x="5198" y="16322"/>
                  </a:lnTo>
                  <a:lnTo>
                    <a:pt x="4824" y="16322"/>
                  </a:lnTo>
                  <a:lnTo>
                    <a:pt x="4824" y="16044"/>
                  </a:lnTo>
                  <a:lnTo>
                    <a:pt x="4824" y="16322"/>
                  </a:lnTo>
                  <a:lnTo>
                    <a:pt x="4949" y="16044"/>
                  </a:lnTo>
                  <a:lnTo>
                    <a:pt x="4949" y="15766"/>
                  </a:lnTo>
                  <a:lnTo>
                    <a:pt x="5073" y="15766"/>
                  </a:lnTo>
                  <a:lnTo>
                    <a:pt x="5073" y="14932"/>
                  </a:lnTo>
                  <a:lnTo>
                    <a:pt x="5198" y="14932"/>
                  </a:lnTo>
                  <a:lnTo>
                    <a:pt x="5198" y="15210"/>
                  </a:lnTo>
                  <a:lnTo>
                    <a:pt x="5820" y="15210"/>
                  </a:lnTo>
                  <a:lnTo>
                    <a:pt x="5820" y="15488"/>
                  </a:lnTo>
                  <a:lnTo>
                    <a:pt x="5945" y="15488"/>
                  </a:lnTo>
                  <a:lnTo>
                    <a:pt x="6069" y="15766"/>
                  </a:lnTo>
                  <a:lnTo>
                    <a:pt x="6194" y="15766"/>
                  </a:lnTo>
                  <a:lnTo>
                    <a:pt x="6194" y="15488"/>
                  </a:lnTo>
                  <a:lnTo>
                    <a:pt x="6194" y="15766"/>
                  </a:lnTo>
                  <a:lnTo>
                    <a:pt x="6318" y="15766"/>
                  </a:lnTo>
                  <a:lnTo>
                    <a:pt x="6318" y="16322"/>
                  </a:lnTo>
                  <a:lnTo>
                    <a:pt x="7190" y="16322"/>
                  </a:lnTo>
                  <a:lnTo>
                    <a:pt x="7190" y="16599"/>
                  </a:lnTo>
                  <a:lnTo>
                    <a:pt x="7190" y="16322"/>
                  </a:lnTo>
                  <a:lnTo>
                    <a:pt x="7314" y="16322"/>
                  </a:lnTo>
                  <a:lnTo>
                    <a:pt x="7314" y="15766"/>
                  </a:lnTo>
                  <a:lnTo>
                    <a:pt x="7439" y="15766"/>
                  </a:lnTo>
                  <a:lnTo>
                    <a:pt x="7563" y="16044"/>
                  </a:lnTo>
                  <a:lnTo>
                    <a:pt x="7812" y="16044"/>
                  </a:lnTo>
                  <a:lnTo>
                    <a:pt x="7812" y="16322"/>
                  </a:lnTo>
                  <a:lnTo>
                    <a:pt x="8186" y="16322"/>
                  </a:lnTo>
                  <a:lnTo>
                    <a:pt x="8186" y="16599"/>
                  </a:lnTo>
                  <a:lnTo>
                    <a:pt x="8310" y="16599"/>
                  </a:lnTo>
                  <a:lnTo>
                    <a:pt x="8310" y="16877"/>
                  </a:lnTo>
                  <a:lnTo>
                    <a:pt x="8186" y="16599"/>
                  </a:lnTo>
                  <a:lnTo>
                    <a:pt x="8186" y="16877"/>
                  </a:lnTo>
                  <a:lnTo>
                    <a:pt x="8310" y="16877"/>
                  </a:lnTo>
                  <a:lnTo>
                    <a:pt x="8310" y="17155"/>
                  </a:lnTo>
                  <a:lnTo>
                    <a:pt x="8435" y="17433"/>
                  </a:lnTo>
                  <a:lnTo>
                    <a:pt x="8933" y="17433"/>
                  </a:lnTo>
                  <a:lnTo>
                    <a:pt x="8933" y="17155"/>
                  </a:lnTo>
                  <a:lnTo>
                    <a:pt x="8933" y="17433"/>
                  </a:lnTo>
                  <a:lnTo>
                    <a:pt x="9057" y="17433"/>
                  </a:lnTo>
                  <a:lnTo>
                    <a:pt x="9057" y="18544"/>
                  </a:lnTo>
                  <a:lnTo>
                    <a:pt x="9182" y="18544"/>
                  </a:lnTo>
                  <a:lnTo>
                    <a:pt x="9182" y="18822"/>
                  </a:lnTo>
                  <a:lnTo>
                    <a:pt x="9057" y="18822"/>
                  </a:lnTo>
                  <a:lnTo>
                    <a:pt x="9057" y="18544"/>
                  </a:lnTo>
                  <a:lnTo>
                    <a:pt x="8808" y="18544"/>
                  </a:lnTo>
                  <a:lnTo>
                    <a:pt x="8684" y="18266"/>
                  </a:lnTo>
                  <a:lnTo>
                    <a:pt x="8559" y="18266"/>
                  </a:lnTo>
                  <a:lnTo>
                    <a:pt x="8559" y="17988"/>
                  </a:lnTo>
                  <a:lnTo>
                    <a:pt x="8435" y="17988"/>
                  </a:lnTo>
                  <a:lnTo>
                    <a:pt x="8435" y="18266"/>
                  </a:lnTo>
                  <a:lnTo>
                    <a:pt x="7937" y="18266"/>
                  </a:lnTo>
                  <a:lnTo>
                    <a:pt x="7812" y="17988"/>
                  </a:lnTo>
                  <a:lnTo>
                    <a:pt x="7812" y="18266"/>
                  </a:lnTo>
                  <a:lnTo>
                    <a:pt x="7688" y="18266"/>
                  </a:lnTo>
                  <a:lnTo>
                    <a:pt x="7688" y="17988"/>
                  </a:lnTo>
                  <a:lnTo>
                    <a:pt x="7190" y="17988"/>
                  </a:lnTo>
                  <a:lnTo>
                    <a:pt x="7065" y="17711"/>
                  </a:lnTo>
                  <a:close/>
                  <a:moveTo>
                    <a:pt x="18488" y="15210"/>
                  </a:moveTo>
                  <a:lnTo>
                    <a:pt x="18612" y="15210"/>
                  </a:lnTo>
                  <a:lnTo>
                    <a:pt x="18612" y="15766"/>
                  </a:lnTo>
                  <a:lnTo>
                    <a:pt x="18488" y="15488"/>
                  </a:lnTo>
                  <a:lnTo>
                    <a:pt x="18488" y="15210"/>
                  </a:lnTo>
                  <a:close/>
                  <a:moveTo>
                    <a:pt x="18363" y="15488"/>
                  </a:moveTo>
                  <a:lnTo>
                    <a:pt x="18488" y="15488"/>
                  </a:lnTo>
                  <a:lnTo>
                    <a:pt x="18488" y="16322"/>
                  </a:lnTo>
                  <a:lnTo>
                    <a:pt x="18363" y="16322"/>
                  </a:lnTo>
                  <a:lnTo>
                    <a:pt x="18363" y="15488"/>
                  </a:lnTo>
                  <a:close/>
                  <a:moveTo>
                    <a:pt x="4700" y="15766"/>
                  </a:moveTo>
                  <a:lnTo>
                    <a:pt x="4700" y="16044"/>
                  </a:lnTo>
                  <a:lnTo>
                    <a:pt x="4700" y="15766"/>
                  </a:lnTo>
                  <a:close/>
                  <a:moveTo>
                    <a:pt x="9555" y="16322"/>
                  </a:moveTo>
                  <a:lnTo>
                    <a:pt x="9680" y="16322"/>
                  </a:lnTo>
                  <a:lnTo>
                    <a:pt x="9555" y="16322"/>
                  </a:lnTo>
                  <a:lnTo>
                    <a:pt x="9555" y="16599"/>
                  </a:lnTo>
                  <a:lnTo>
                    <a:pt x="9431" y="16599"/>
                  </a:lnTo>
                  <a:lnTo>
                    <a:pt x="9431" y="16322"/>
                  </a:lnTo>
                  <a:lnTo>
                    <a:pt x="9555" y="16322"/>
                  </a:lnTo>
                  <a:close/>
                  <a:moveTo>
                    <a:pt x="8435" y="16322"/>
                  </a:moveTo>
                  <a:lnTo>
                    <a:pt x="8933" y="16322"/>
                  </a:lnTo>
                  <a:lnTo>
                    <a:pt x="8933" y="16599"/>
                  </a:lnTo>
                  <a:lnTo>
                    <a:pt x="8684" y="16599"/>
                  </a:lnTo>
                  <a:lnTo>
                    <a:pt x="8684" y="16877"/>
                  </a:lnTo>
                  <a:lnTo>
                    <a:pt x="8435" y="16877"/>
                  </a:lnTo>
                  <a:lnTo>
                    <a:pt x="8435" y="16599"/>
                  </a:lnTo>
                  <a:lnTo>
                    <a:pt x="8435" y="16877"/>
                  </a:lnTo>
                  <a:lnTo>
                    <a:pt x="8310" y="16599"/>
                  </a:lnTo>
                  <a:lnTo>
                    <a:pt x="8310" y="16322"/>
                  </a:lnTo>
                  <a:lnTo>
                    <a:pt x="8435" y="16322"/>
                  </a:lnTo>
                  <a:close/>
                  <a:moveTo>
                    <a:pt x="17243" y="16599"/>
                  </a:moveTo>
                  <a:lnTo>
                    <a:pt x="17243" y="17155"/>
                  </a:lnTo>
                  <a:lnTo>
                    <a:pt x="17118" y="17433"/>
                  </a:lnTo>
                  <a:lnTo>
                    <a:pt x="17118" y="17711"/>
                  </a:lnTo>
                  <a:lnTo>
                    <a:pt x="16869" y="17711"/>
                  </a:lnTo>
                  <a:lnTo>
                    <a:pt x="16994" y="17433"/>
                  </a:lnTo>
                  <a:lnTo>
                    <a:pt x="16994" y="17155"/>
                  </a:lnTo>
                  <a:lnTo>
                    <a:pt x="17118" y="16877"/>
                  </a:lnTo>
                  <a:lnTo>
                    <a:pt x="17118" y="16599"/>
                  </a:lnTo>
                  <a:lnTo>
                    <a:pt x="17243" y="16599"/>
                  </a:lnTo>
                  <a:close/>
                  <a:moveTo>
                    <a:pt x="20480" y="16877"/>
                  </a:moveTo>
                  <a:lnTo>
                    <a:pt x="20604" y="16877"/>
                  </a:lnTo>
                  <a:lnTo>
                    <a:pt x="20604" y="17155"/>
                  </a:lnTo>
                  <a:lnTo>
                    <a:pt x="20729" y="17155"/>
                  </a:lnTo>
                  <a:lnTo>
                    <a:pt x="20604" y="17433"/>
                  </a:lnTo>
                  <a:lnTo>
                    <a:pt x="20604" y="17988"/>
                  </a:lnTo>
                  <a:lnTo>
                    <a:pt x="20480" y="17988"/>
                  </a:lnTo>
                  <a:lnTo>
                    <a:pt x="20355" y="18266"/>
                  </a:lnTo>
                  <a:lnTo>
                    <a:pt x="19982" y="18266"/>
                  </a:lnTo>
                  <a:lnTo>
                    <a:pt x="20106" y="17988"/>
                  </a:lnTo>
                  <a:lnTo>
                    <a:pt x="20106" y="17433"/>
                  </a:lnTo>
                  <a:lnTo>
                    <a:pt x="20231" y="17155"/>
                  </a:lnTo>
                  <a:lnTo>
                    <a:pt x="20355" y="17155"/>
                  </a:lnTo>
                  <a:lnTo>
                    <a:pt x="20355" y="16877"/>
                  </a:lnTo>
                  <a:lnTo>
                    <a:pt x="20480" y="16877"/>
                  </a:lnTo>
                  <a:close/>
                  <a:moveTo>
                    <a:pt x="16247" y="17433"/>
                  </a:moveTo>
                  <a:lnTo>
                    <a:pt x="16371" y="17433"/>
                  </a:lnTo>
                  <a:lnTo>
                    <a:pt x="16371" y="17711"/>
                  </a:lnTo>
                  <a:lnTo>
                    <a:pt x="16247" y="17711"/>
                  </a:lnTo>
                  <a:lnTo>
                    <a:pt x="16247" y="17433"/>
                  </a:lnTo>
                  <a:close/>
                  <a:moveTo>
                    <a:pt x="9057" y="17988"/>
                  </a:moveTo>
                  <a:lnTo>
                    <a:pt x="9431" y="17988"/>
                  </a:lnTo>
                  <a:lnTo>
                    <a:pt x="9431" y="17711"/>
                  </a:lnTo>
                  <a:lnTo>
                    <a:pt x="9555" y="17988"/>
                  </a:lnTo>
                  <a:lnTo>
                    <a:pt x="9680" y="17988"/>
                  </a:lnTo>
                  <a:lnTo>
                    <a:pt x="9680" y="18266"/>
                  </a:lnTo>
                  <a:lnTo>
                    <a:pt x="9555" y="18544"/>
                  </a:lnTo>
                  <a:lnTo>
                    <a:pt x="9431" y="18544"/>
                  </a:lnTo>
                  <a:lnTo>
                    <a:pt x="9431" y="18822"/>
                  </a:lnTo>
                  <a:lnTo>
                    <a:pt x="9431" y="18544"/>
                  </a:lnTo>
                  <a:lnTo>
                    <a:pt x="9306" y="18266"/>
                  </a:lnTo>
                  <a:lnTo>
                    <a:pt x="9182" y="18266"/>
                  </a:lnTo>
                  <a:lnTo>
                    <a:pt x="9182" y="17988"/>
                  </a:lnTo>
                  <a:lnTo>
                    <a:pt x="9057" y="17988"/>
                  </a:lnTo>
                  <a:close/>
                  <a:moveTo>
                    <a:pt x="13010" y="18544"/>
                  </a:moveTo>
                  <a:lnTo>
                    <a:pt x="12885" y="18544"/>
                  </a:lnTo>
                  <a:lnTo>
                    <a:pt x="12885" y="18822"/>
                  </a:lnTo>
                  <a:lnTo>
                    <a:pt x="12294" y="18822"/>
                  </a:lnTo>
                  <a:lnTo>
                    <a:pt x="12169" y="19100"/>
                  </a:lnTo>
                  <a:lnTo>
                    <a:pt x="12169" y="18822"/>
                  </a:lnTo>
                  <a:lnTo>
                    <a:pt x="11671" y="18822"/>
                  </a:lnTo>
                  <a:lnTo>
                    <a:pt x="11671" y="18266"/>
                  </a:lnTo>
                  <a:lnTo>
                    <a:pt x="11796" y="18266"/>
                  </a:lnTo>
                  <a:lnTo>
                    <a:pt x="11796" y="17988"/>
                  </a:lnTo>
                  <a:lnTo>
                    <a:pt x="11920" y="17988"/>
                  </a:lnTo>
                  <a:lnTo>
                    <a:pt x="12045" y="18266"/>
                  </a:lnTo>
                  <a:lnTo>
                    <a:pt x="12294" y="18266"/>
                  </a:lnTo>
                  <a:lnTo>
                    <a:pt x="12294" y="18544"/>
                  </a:lnTo>
                  <a:lnTo>
                    <a:pt x="12387" y="18544"/>
                  </a:lnTo>
                  <a:lnTo>
                    <a:pt x="12512" y="18266"/>
                  </a:lnTo>
                  <a:lnTo>
                    <a:pt x="12636" y="18266"/>
                  </a:lnTo>
                  <a:lnTo>
                    <a:pt x="12636" y="18544"/>
                  </a:lnTo>
                  <a:lnTo>
                    <a:pt x="12885" y="18544"/>
                  </a:lnTo>
                  <a:lnTo>
                    <a:pt x="12885" y="18266"/>
                  </a:lnTo>
                  <a:lnTo>
                    <a:pt x="13010" y="18266"/>
                  </a:lnTo>
                  <a:lnTo>
                    <a:pt x="13134" y="17988"/>
                  </a:lnTo>
                  <a:lnTo>
                    <a:pt x="13010" y="17988"/>
                  </a:lnTo>
                  <a:lnTo>
                    <a:pt x="13134" y="17988"/>
                  </a:lnTo>
                  <a:lnTo>
                    <a:pt x="13134" y="18266"/>
                  </a:lnTo>
                  <a:lnTo>
                    <a:pt x="13010" y="18266"/>
                  </a:lnTo>
                  <a:lnTo>
                    <a:pt x="13010" y="18544"/>
                  </a:lnTo>
                  <a:close/>
                  <a:moveTo>
                    <a:pt x="11298" y="18544"/>
                  </a:moveTo>
                  <a:lnTo>
                    <a:pt x="11298" y="18822"/>
                  </a:lnTo>
                  <a:lnTo>
                    <a:pt x="11173" y="18822"/>
                  </a:lnTo>
                  <a:lnTo>
                    <a:pt x="11173" y="18544"/>
                  </a:lnTo>
                  <a:lnTo>
                    <a:pt x="11049" y="18822"/>
                  </a:lnTo>
                  <a:lnTo>
                    <a:pt x="11173" y="18822"/>
                  </a:lnTo>
                  <a:lnTo>
                    <a:pt x="10924" y="18822"/>
                  </a:lnTo>
                  <a:lnTo>
                    <a:pt x="10924" y="18544"/>
                  </a:lnTo>
                  <a:lnTo>
                    <a:pt x="10924" y="18822"/>
                  </a:lnTo>
                  <a:lnTo>
                    <a:pt x="10800" y="18822"/>
                  </a:lnTo>
                  <a:lnTo>
                    <a:pt x="10676" y="19100"/>
                  </a:lnTo>
                  <a:lnTo>
                    <a:pt x="10676" y="18822"/>
                  </a:lnTo>
                  <a:lnTo>
                    <a:pt x="10551" y="19100"/>
                  </a:lnTo>
                  <a:lnTo>
                    <a:pt x="10178" y="19100"/>
                  </a:lnTo>
                  <a:lnTo>
                    <a:pt x="10178" y="18544"/>
                  </a:lnTo>
                  <a:lnTo>
                    <a:pt x="10302" y="18544"/>
                  </a:lnTo>
                  <a:lnTo>
                    <a:pt x="10302" y="18266"/>
                  </a:lnTo>
                  <a:lnTo>
                    <a:pt x="10551" y="18266"/>
                  </a:lnTo>
                  <a:lnTo>
                    <a:pt x="10551" y="18544"/>
                  </a:lnTo>
                  <a:lnTo>
                    <a:pt x="10676" y="18544"/>
                  </a:lnTo>
                  <a:lnTo>
                    <a:pt x="10800" y="18822"/>
                  </a:lnTo>
                  <a:lnTo>
                    <a:pt x="10800" y="18544"/>
                  </a:lnTo>
                  <a:lnTo>
                    <a:pt x="10924" y="18544"/>
                  </a:lnTo>
                  <a:lnTo>
                    <a:pt x="10800" y="18266"/>
                  </a:lnTo>
                  <a:lnTo>
                    <a:pt x="10676" y="18266"/>
                  </a:lnTo>
                  <a:lnTo>
                    <a:pt x="10676" y="17988"/>
                  </a:lnTo>
                  <a:lnTo>
                    <a:pt x="10924" y="17988"/>
                  </a:lnTo>
                  <a:lnTo>
                    <a:pt x="10924" y="18266"/>
                  </a:lnTo>
                  <a:lnTo>
                    <a:pt x="10924" y="17988"/>
                  </a:lnTo>
                  <a:lnTo>
                    <a:pt x="11049" y="17988"/>
                  </a:lnTo>
                  <a:lnTo>
                    <a:pt x="11049" y="18266"/>
                  </a:lnTo>
                  <a:lnTo>
                    <a:pt x="11298" y="18266"/>
                  </a:lnTo>
                  <a:lnTo>
                    <a:pt x="11298" y="18544"/>
                  </a:lnTo>
                  <a:close/>
                  <a:moveTo>
                    <a:pt x="15375" y="17988"/>
                  </a:moveTo>
                  <a:lnTo>
                    <a:pt x="15500" y="17988"/>
                  </a:lnTo>
                  <a:lnTo>
                    <a:pt x="15375" y="17988"/>
                  </a:lnTo>
                  <a:close/>
                  <a:moveTo>
                    <a:pt x="10551" y="18266"/>
                  </a:moveTo>
                  <a:lnTo>
                    <a:pt x="10551" y="17988"/>
                  </a:lnTo>
                  <a:lnTo>
                    <a:pt x="10676" y="17988"/>
                  </a:lnTo>
                  <a:lnTo>
                    <a:pt x="10551" y="17988"/>
                  </a:lnTo>
                  <a:lnTo>
                    <a:pt x="10551" y="18266"/>
                  </a:lnTo>
                  <a:close/>
                  <a:moveTo>
                    <a:pt x="20604" y="17988"/>
                  </a:moveTo>
                  <a:lnTo>
                    <a:pt x="20604" y="18266"/>
                  </a:lnTo>
                  <a:lnTo>
                    <a:pt x="20480" y="18266"/>
                  </a:lnTo>
                  <a:lnTo>
                    <a:pt x="20480" y="17988"/>
                  </a:lnTo>
                  <a:lnTo>
                    <a:pt x="20604" y="17988"/>
                  </a:lnTo>
                  <a:close/>
                  <a:moveTo>
                    <a:pt x="15873" y="17988"/>
                  </a:moveTo>
                  <a:lnTo>
                    <a:pt x="15998" y="17988"/>
                  </a:lnTo>
                  <a:lnTo>
                    <a:pt x="15873" y="17988"/>
                  </a:lnTo>
                  <a:close/>
                  <a:moveTo>
                    <a:pt x="9929" y="17988"/>
                  </a:moveTo>
                  <a:lnTo>
                    <a:pt x="10053" y="17988"/>
                  </a:lnTo>
                  <a:lnTo>
                    <a:pt x="10178" y="18266"/>
                  </a:lnTo>
                  <a:lnTo>
                    <a:pt x="10178" y="18544"/>
                  </a:lnTo>
                  <a:lnTo>
                    <a:pt x="10053" y="18544"/>
                  </a:lnTo>
                  <a:lnTo>
                    <a:pt x="10053" y="18822"/>
                  </a:lnTo>
                  <a:lnTo>
                    <a:pt x="9804" y="18822"/>
                  </a:lnTo>
                  <a:lnTo>
                    <a:pt x="9929" y="18544"/>
                  </a:lnTo>
                  <a:lnTo>
                    <a:pt x="9804" y="18544"/>
                  </a:lnTo>
                  <a:lnTo>
                    <a:pt x="9929" y="18266"/>
                  </a:lnTo>
                  <a:lnTo>
                    <a:pt x="9929" y="17988"/>
                  </a:lnTo>
                  <a:close/>
                  <a:moveTo>
                    <a:pt x="13134" y="18266"/>
                  </a:moveTo>
                  <a:lnTo>
                    <a:pt x="13134" y="17988"/>
                  </a:lnTo>
                  <a:lnTo>
                    <a:pt x="13259" y="17988"/>
                  </a:lnTo>
                  <a:lnTo>
                    <a:pt x="13259" y="18266"/>
                  </a:lnTo>
                  <a:lnTo>
                    <a:pt x="13134" y="18266"/>
                  </a:lnTo>
                  <a:close/>
                  <a:moveTo>
                    <a:pt x="11422" y="18266"/>
                  </a:moveTo>
                  <a:lnTo>
                    <a:pt x="11547" y="18266"/>
                  </a:lnTo>
                  <a:lnTo>
                    <a:pt x="11547" y="18544"/>
                  </a:lnTo>
                  <a:lnTo>
                    <a:pt x="11422" y="18544"/>
                  </a:lnTo>
                  <a:lnTo>
                    <a:pt x="11422" y="18822"/>
                  </a:lnTo>
                  <a:lnTo>
                    <a:pt x="11422" y="18266"/>
                  </a:lnTo>
                  <a:close/>
                  <a:moveTo>
                    <a:pt x="13010" y="18544"/>
                  </a:moveTo>
                  <a:lnTo>
                    <a:pt x="13134" y="18266"/>
                  </a:lnTo>
                  <a:lnTo>
                    <a:pt x="13134" y="18544"/>
                  </a:lnTo>
                  <a:lnTo>
                    <a:pt x="13010" y="18544"/>
                  </a:lnTo>
                  <a:close/>
                  <a:moveTo>
                    <a:pt x="11547" y="18822"/>
                  </a:moveTo>
                  <a:lnTo>
                    <a:pt x="11547" y="18544"/>
                  </a:lnTo>
                  <a:lnTo>
                    <a:pt x="11547" y="18822"/>
                  </a:lnTo>
                  <a:close/>
                  <a:moveTo>
                    <a:pt x="11298" y="19933"/>
                  </a:moveTo>
                  <a:lnTo>
                    <a:pt x="11173" y="19655"/>
                  </a:lnTo>
                  <a:lnTo>
                    <a:pt x="11298" y="19655"/>
                  </a:lnTo>
                  <a:lnTo>
                    <a:pt x="11422" y="19377"/>
                  </a:lnTo>
                  <a:lnTo>
                    <a:pt x="11422" y="19655"/>
                  </a:lnTo>
                  <a:lnTo>
                    <a:pt x="11547" y="19377"/>
                  </a:lnTo>
                  <a:lnTo>
                    <a:pt x="11547" y="19655"/>
                  </a:lnTo>
                  <a:lnTo>
                    <a:pt x="11671" y="19655"/>
                  </a:lnTo>
                  <a:lnTo>
                    <a:pt x="11671" y="19377"/>
                  </a:lnTo>
                  <a:lnTo>
                    <a:pt x="11671" y="19655"/>
                  </a:lnTo>
                  <a:lnTo>
                    <a:pt x="11796" y="19655"/>
                  </a:lnTo>
                  <a:lnTo>
                    <a:pt x="11796" y="19933"/>
                  </a:lnTo>
                  <a:lnTo>
                    <a:pt x="12045" y="19933"/>
                  </a:lnTo>
                  <a:lnTo>
                    <a:pt x="12045" y="20211"/>
                  </a:lnTo>
                  <a:lnTo>
                    <a:pt x="12169" y="20211"/>
                  </a:lnTo>
                  <a:lnTo>
                    <a:pt x="12169" y="20489"/>
                  </a:lnTo>
                  <a:lnTo>
                    <a:pt x="12045" y="20489"/>
                  </a:lnTo>
                  <a:lnTo>
                    <a:pt x="12045" y="20767"/>
                  </a:lnTo>
                  <a:lnTo>
                    <a:pt x="11796" y="20767"/>
                  </a:lnTo>
                  <a:lnTo>
                    <a:pt x="11796" y="20489"/>
                  </a:lnTo>
                  <a:lnTo>
                    <a:pt x="11671" y="20489"/>
                  </a:lnTo>
                  <a:lnTo>
                    <a:pt x="11671" y="20211"/>
                  </a:lnTo>
                  <a:lnTo>
                    <a:pt x="11547" y="20211"/>
                  </a:lnTo>
                  <a:lnTo>
                    <a:pt x="11547" y="19933"/>
                  </a:lnTo>
                  <a:lnTo>
                    <a:pt x="11298" y="19933"/>
                  </a:lnTo>
                  <a:close/>
                  <a:moveTo>
                    <a:pt x="12512" y="21044"/>
                  </a:moveTo>
                  <a:lnTo>
                    <a:pt x="12512" y="20767"/>
                  </a:lnTo>
                  <a:lnTo>
                    <a:pt x="12636" y="20767"/>
                  </a:lnTo>
                  <a:lnTo>
                    <a:pt x="12636" y="21044"/>
                  </a:lnTo>
                  <a:lnTo>
                    <a:pt x="12512" y="21044"/>
                  </a:lnTo>
                  <a:close/>
                  <a:moveTo>
                    <a:pt x="13010" y="21322"/>
                  </a:moveTo>
                  <a:lnTo>
                    <a:pt x="13134" y="21322"/>
                  </a:lnTo>
                  <a:lnTo>
                    <a:pt x="13134" y="21044"/>
                  </a:lnTo>
                  <a:lnTo>
                    <a:pt x="13259" y="21044"/>
                  </a:lnTo>
                  <a:lnTo>
                    <a:pt x="13259" y="20767"/>
                  </a:lnTo>
                  <a:lnTo>
                    <a:pt x="13259" y="21322"/>
                  </a:lnTo>
                  <a:lnTo>
                    <a:pt x="13134" y="21322"/>
                  </a:lnTo>
                  <a:lnTo>
                    <a:pt x="13134" y="21600"/>
                  </a:lnTo>
                  <a:lnTo>
                    <a:pt x="13010" y="21600"/>
                  </a:lnTo>
                  <a:lnTo>
                    <a:pt x="13010" y="21322"/>
                  </a:lnTo>
                  <a:close/>
                  <a:moveTo>
                    <a:pt x="14504" y="17433"/>
                  </a:moveTo>
                  <a:lnTo>
                    <a:pt x="14753" y="17433"/>
                  </a:lnTo>
                  <a:lnTo>
                    <a:pt x="14753" y="17155"/>
                  </a:lnTo>
                  <a:lnTo>
                    <a:pt x="14877" y="17155"/>
                  </a:lnTo>
                  <a:lnTo>
                    <a:pt x="14877" y="17433"/>
                  </a:lnTo>
                  <a:lnTo>
                    <a:pt x="14753" y="17433"/>
                  </a:lnTo>
                  <a:lnTo>
                    <a:pt x="14753" y="17711"/>
                  </a:lnTo>
                  <a:lnTo>
                    <a:pt x="14379" y="17711"/>
                  </a:lnTo>
                  <a:lnTo>
                    <a:pt x="14504" y="17433"/>
                  </a:lnTo>
                  <a:close/>
                  <a:moveTo>
                    <a:pt x="13757" y="17988"/>
                  </a:moveTo>
                  <a:lnTo>
                    <a:pt x="14130" y="17988"/>
                  </a:lnTo>
                  <a:lnTo>
                    <a:pt x="14130" y="18266"/>
                  </a:lnTo>
                  <a:lnTo>
                    <a:pt x="13757" y="18266"/>
                  </a:lnTo>
                  <a:lnTo>
                    <a:pt x="13757" y="17988"/>
                  </a:lnTo>
                  <a:close/>
                  <a:moveTo>
                    <a:pt x="13508" y="18266"/>
                  </a:moveTo>
                  <a:lnTo>
                    <a:pt x="13632" y="18266"/>
                  </a:lnTo>
                  <a:lnTo>
                    <a:pt x="13632" y="17988"/>
                  </a:lnTo>
                  <a:lnTo>
                    <a:pt x="13757" y="17988"/>
                  </a:lnTo>
                  <a:lnTo>
                    <a:pt x="13757" y="18266"/>
                  </a:lnTo>
                  <a:lnTo>
                    <a:pt x="13632" y="18266"/>
                  </a:lnTo>
                  <a:lnTo>
                    <a:pt x="13632" y="18544"/>
                  </a:lnTo>
                  <a:lnTo>
                    <a:pt x="13632" y="18266"/>
                  </a:lnTo>
                  <a:lnTo>
                    <a:pt x="13508" y="18266"/>
                  </a:lnTo>
                  <a:close/>
                  <a:moveTo>
                    <a:pt x="13259" y="18544"/>
                  </a:moveTo>
                  <a:lnTo>
                    <a:pt x="13259" y="18266"/>
                  </a:lnTo>
                  <a:lnTo>
                    <a:pt x="13383" y="18266"/>
                  </a:lnTo>
                  <a:lnTo>
                    <a:pt x="13259" y="18266"/>
                  </a:lnTo>
                  <a:lnTo>
                    <a:pt x="13259" y="17988"/>
                  </a:lnTo>
                  <a:lnTo>
                    <a:pt x="13383" y="17988"/>
                  </a:lnTo>
                  <a:lnTo>
                    <a:pt x="13383" y="18266"/>
                  </a:lnTo>
                  <a:lnTo>
                    <a:pt x="13508" y="17988"/>
                  </a:lnTo>
                  <a:lnTo>
                    <a:pt x="13508" y="18266"/>
                  </a:lnTo>
                  <a:lnTo>
                    <a:pt x="13383" y="18266"/>
                  </a:lnTo>
                  <a:lnTo>
                    <a:pt x="13383" y="18544"/>
                  </a:lnTo>
                  <a:lnTo>
                    <a:pt x="13259" y="18544"/>
                  </a:lnTo>
                  <a:close/>
                  <a:moveTo>
                    <a:pt x="14130" y="19655"/>
                  </a:moveTo>
                  <a:lnTo>
                    <a:pt x="14006" y="19655"/>
                  </a:lnTo>
                  <a:lnTo>
                    <a:pt x="14006" y="20211"/>
                  </a:lnTo>
                  <a:lnTo>
                    <a:pt x="13881" y="20211"/>
                  </a:lnTo>
                  <a:lnTo>
                    <a:pt x="13881" y="20489"/>
                  </a:lnTo>
                  <a:lnTo>
                    <a:pt x="13632" y="20489"/>
                  </a:lnTo>
                  <a:lnTo>
                    <a:pt x="13632" y="20767"/>
                  </a:lnTo>
                  <a:lnTo>
                    <a:pt x="13383" y="20767"/>
                  </a:lnTo>
                  <a:lnTo>
                    <a:pt x="13383" y="20489"/>
                  </a:lnTo>
                  <a:lnTo>
                    <a:pt x="13508" y="20489"/>
                  </a:lnTo>
                  <a:lnTo>
                    <a:pt x="13383" y="20489"/>
                  </a:lnTo>
                  <a:lnTo>
                    <a:pt x="13383" y="19933"/>
                  </a:lnTo>
                  <a:lnTo>
                    <a:pt x="13508" y="19655"/>
                  </a:lnTo>
                  <a:lnTo>
                    <a:pt x="13508" y="19377"/>
                  </a:lnTo>
                  <a:lnTo>
                    <a:pt x="13632" y="19377"/>
                  </a:lnTo>
                  <a:lnTo>
                    <a:pt x="13632" y="19655"/>
                  </a:lnTo>
                  <a:lnTo>
                    <a:pt x="13757" y="19655"/>
                  </a:lnTo>
                  <a:lnTo>
                    <a:pt x="13757" y="19377"/>
                  </a:lnTo>
                  <a:lnTo>
                    <a:pt x="13881" y="19377"/>
                  </a:lnTo>
                  <a:lnTo>
                    <a:pt x="13881" y="19100"/>
                  </a:lnTo>
                  <a:lnTo>
                    <a:pt x="14130" y="19100"/>
                  </a:lnTo>
                  <a:lnTo>
                    <a:pt x="14130" y="19377"/>
                  </a:lnTo>
                  <a:lnTo>
                    <a:pt x="14006" y="19377"/>
                  </a:lnTo>
                  <a:lnTo>
                    <a:pt x="14130" y="1965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7300579" y="2424844"/>
              <a:ext cx="631719" cy="633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28" y="11540"/>
                  </a:moveTo>
                  <a:lnTo>
                    <a:pt x="18928" y="12132"/>
                  </a:lnTo>
                  <a:lnTo>
                    <a:pt x="19225" y="12427"/>
                  </a:lnTo>
                  <a:lnTo>
                    <a:pt x="19819" y="12427"/>
                  </a:lnTo>
                  <a:lnTo>
                    <a:pt x="19819" y="12723"/>
                  </a:lnTo>
                  <a:lnTo>
                    <a:pt x="20115" y="12723"/>
                  </a:lnTo>
                  <a:lnTo>
                    <a:pt x="20115" y="13019"/>
                  </a:lnTo>
                  <a:lnTo>
                    <a:pt x="19819" y="13315"/>
                  </a:lnTo>
                  <a:lnTo>
                    <a:pt x="19522" y="13907"/>
                  </a:lnTo>
                  <a:lnTo>
                    <a:pt x="19225" y="14203"/>
                  </a:lnTo>
                  <a:lnTo>
                    <a:pt x="19225" y="14499"/>
                  </a:lnTo>
                  <a:lnTo>
                    <a:pt x="18928" y="14499"/>
                  </a:lnTo>
                  <a:lnTo>
                    <a:pt x="18928" y="14795"/>
                  </a:lnTo>
                  <a:lnTo>
                    <a:pt x="19225" y="14795"/>
                  </a:lnTo>
                  <a:lnTo>
                    <a:pt x="19522" y="15386"/>
                  </a:lnTo>
                  <a:lnTo>
                    <a:pt x="19522" y="15682"/>
                  </a:lnTo>
                  <a:lnTo>
                    <a:pt x="19819" y="15978"/>
                  </a:lnTo>
                  <a:lnTo>
                    <a:pt x="19819" y="16274"/>
                  </a:lnTo>
                  <a:lnTo>
                    <a:pt x="20115" y="16570"/>
                  </a:lnTo>
                  <a:lnTo>
                    <a:pt x="20412" y="16570"/>
                  </a:lnTo>
                  <a:lnTo>
                    <a:pt x="20709" y="16866"/>
                  </a:lnTo>
                  <a:lnTo>
                    <a:pt x="21006" y="16866"/>
                  </a:lnTo>
                  <a:lnTo>
                    <a:pt x="21006" y="18345"/>
                  </a:lnTo>
                  <a:lnTo>
                    <a:pt x="21600" y="18345"/>
                  </a:lnTo>
                  <a:lnTo>
                    <a:pt x="21600" y="19233"/>
                  </a:lnTo>
                  <a:lnTo>
                    <a:pt x="21006" y="19233"/>
                  </a:lnTo>
                  <a:lnTo>
                    <a:pt x="21006" y="19529"/>
                  </a:lnTo>
                  <a:lnTo>
                    <a:pt x="20412" y="19529"/>
                  </a:lnTo>
                  <a:lnTo>
                    <a:pt x="20412" y="19825"/>
                  </a:lnTo>
                  <a:lnTo>
                    <a:pt x="20412" y="19529"/>
                  </a:lnTo>
                  <a:lnTo>
                    <a:pt x="20412" y="19825"/>
                  </a:lnTo>
                  <a:lnTo>
                    <a:pt x="20115" y="19825"/>
                  </a:lnTo>
                  <a:lnTo>
                    <a:pt x="20115" y="20416"/>
                  </a:lnTo>
                  <a:lnTo>
                    <a:pt x="19819" y="20416"/>
                  </a:lnTo>
                  <a:lnTo>
                    <a:pt x="19819" y="21304"/>
                  </a:lnTo>
                  <a:lnTo>
                    <a:pt x="19522" y="21304"/>
                  </a:lnTo>
                  <a:lnTo>
                    <a:pt x="19522" y="21600"/>
                  </a:lnTo>
                  <a:lnTo>
                    <a:pt x="19225" y="21600"/>
                  </a:lnTo>
                  <a:lnTo>
                    <a:pt x="19225" y="21304"/>
                  </a:lnTo>
                  <a:lnTo>
                    <a:pt x="18631" y="21304"/>
                  </a:lnTo>
                  <a:lnTo>
                    <a:pt x="18631" y="21008"/>
                  </a:lnTo>
                  <a:lnTo>
                    <a:pt x="18334" y="21008"/>
                  </a:lnTo>
                  <a:lnTo>
                    <a:pt x="18334" y="21304"/>
                  </a:lnTo>
                  <a:lnTo>
                    <a:pt x="18334" y="21008"/>
                  </a:lnTo>
                  <a:lnTo>
                    <a:pt x="16849" y="21008"/>
                  </a:lnTo>
                  <a:lnTo>
                    <a:pt x="16553" y="20712"/>
                  </a:lnTo>
                  <a:lnTo>
                    <a:pt x="15959" y="20712"/>
                  </a:lnTo>
                  <a:lnTo>
                    <a:pt x="15959" y="21008"/>
                  </a:lnTo>
                  <a:lnTo>
                    <a:pt x="15662" y="20712"/>
                  </a:lnTo>
                  <a:lnTo>
                    <a:pt x="15068" y="20712"/>
                  </a:lnTo>
                  <a:lnTo>
                    <a:pt x="15068" y="20416"/>
                  </a:lnTo>
                  <a:lnTo>
                    <a:pt x="14771" y="20416"/>
                  </a:lnTo>
                  <a:lnTo>
                    <a:pt x="14771" y="19233"/>
                  </a:lnTo>
                  <a:lnTo>
                    <a:pt x="14474" y="18937"/>
                  </a:lnTo>
                  <a:lnTo>
                    <a:pt x="14474" y="18641"/>
                  </a:lnTo>
                  <a:lnTo>
                    <a:pt x="12990" y="18641"/>
                  </a:lnTo>
                  <a:lnTo>
                    <a:pt x="12990" y="19233"/>
                  </a:lnTo>
                  <a:lnTo>
                    <a:pt x="12396" y="19233"/>
                  </a:lnTo>
                  <a:lnTo>
                    <a:pt x="12099" y="19529"/>
                  </a:lnTo>
                  <a:lnTo>
                    <a:pt x="11802" y="19233"/>
                  </a:lnTo>
                  <a:lnTo>
                    <a:pt x="10911" y="19233"/>
                  </a:lnTo>
                  <a:lnTo>
                    <a:pt x="10614" y="18937"/>
                  </a:lnTo>
                  <a:lnTo>
                    <a:pt x="10614" y="18641"/>
                  </a:lnTo>
                  <a:lnTo>
                    <a:pt x="10021" y="18641"/>
                  </a:lnTo>
                  <a:lnTo>
                    <a:pt x="10021" y="18345"/>
                  </a:lnTo>
                  <a:lnTo>
                    <a:pt x="9724" y="18345"/>
                  </a:lnTo>
                  <a:lnTo>
                    <a:pt x="9724" y="18049"/>
                  </a:lnTo>
                  <a:lnTo>
                    <a:pt x="9427" y="18049"/>
                  </a:lnTo>
                  <a:lnTo>
                    <a:pt x="9427" y="17753"/>
                  </a:lnTo>
                  <a:lnTo>
                    <a:pt x="9130" y="17753"/>
                  </a:lnTo>
                  <a:lnTo>
                    <a:pt x="8833" y="17458"/>
                  </a:lnTo>
                  <a:lnTo>
                    <a:pt x="8313" y="17458"/>
                  </a:lnTo>
                  <a:lnTo>
                    <a:pt x="8313" y="17162"/>
                  </a:lnTo>
                  <a:lnTo>
                    <a:pt x="8016" y="16866"/>
                  </a:lnTo>
                  <a:lnTo>
                    <a:pt x="8016" y="16274"/>
                  </a:lnTo>
                  <a:lnTo>
                    <a:pt x="7720" y="16274"/>
                  </a:lnTo>
                  <a:lnTo>
                    <a:pt x="7720" y="15682"/>
                  </a:lnTo>
                  <a:lnTo>
                    <a:pt x="7423" y="15682"/>
                  </a:lnTo>
                  <a:lnTo>
                    <a:pt x="7423" y="15090"/>
                  </a:lnTo>
                  <a:lnTo>
                    <a:pt x="7126" y="15090"/>
                  </a:lnTo>
                  <a:lnTo>
                    <a:pt x="7126" y="14499"/>
                  </a:lnTo>
                  <a:lnTo>
                    <a:pt x="6829" y="14499"/>
                  </a:lnTo>
                  <a:lnTo>
                    <a:pt x="6829" y="14203"/>
                  </a:lnTo>
                  <a:lnTo>
                    <a:pt x="6532" y="14203"/>
                  </a:lnTo>
                  <a:lnTo>
                    <a:pt x="6235" y="14499"/>
                  </a:lnTo>
                  <a:lnTo>
                    <a:pt x="6235" y="14203"/>
                  </a:lnTo>
                  <a:lnTo>
                    <a:pt x="5938" y="14203"/>
                  </a:lnTo>
                  <a:lnTo>
                    <a:pt x="5641" y="13907"/>
                  </a:lnTo>
                  <a:lnTo>
                    <a:pt x="5938" y="13907"/>
                  </a:lnTo>
                  <a:lnTo>
                    <a:pt x="5938" y="13611"/>
                  </a:lnTo>
                  <a:lnTo>
                    <a:pt x="5641" y="13611"/>
                  </a:lnTo>
                  <a:lnTo>
                    <a:pt x="5344" y="13907"/>
                  </a:lnTo>
                  <a:lnTo>
                    <a:pt x="5641" y="14203"/>
                  </a:lnTo>
                  <a:lnTo>
                    <a:pt x="5641" y="14499"/>
                  </a:lnTo>
                  <a:lnTo>
                    <a:pt x="5047" y="14499"/>
                  </a:lnTo>
                  <a:lnTo>
                    <a:pt x="5047" y="14203"/>
                  </a:lnTo>
                  <a:lnTo>
                    <a:pt x="4751" y="13907"/>
                  </a:lnTo>
                  <a:lnTo>
                    <a:pt x="4454" y="13907"/>
                  </a:lnTo>
                  <a:lnTo>
                    <a:pt x="4454" y="13019"/>
                  </a:lnTo>
                  <a:lnTo>
                    <a:pt x="4157" y="13019"/>
                  </a:lnTo>
                  <a:lnTo>
                    <a:pt x="4157" y="12132"/>
                  </a:lnTo>
                  <a:lnTo>
                    <a:pt x="4454" y="11836"/>
                  </a:lnTo>
                  <a:lnTo>
                    <a:pt x="4157" y="11836"/>
                  </a:lnTo>
                  <a:lnTo>
                    <a:pt x="4157" y="11244"/>
                  </a:lnTo>
                  <a:lnTo>
                    <a:pt x="3860" y="11244"/>
                  </a:lnTo>
                  <a:lnTo>
                    <a:pt x="3860" y="10948"/>
                  </a:lnTo>
                  <a:lnTo>
                    <a:pt x="3563" y="10948"/>
                  </a:lnTo>
                  <a:lnTo>
                    <a:pt x="3563" y="10652"/>
                  </a:lnTo>
                  <a:lnTo>
                    <a:pt x="3266" y="10652"/>
                  </a:lnTo>
                  <a:lnTo>
                    <a:pt x="2672" y="10060"/>
                  </a:lnTo>
                  <a:lnTo>
                    <a:pt x="2375" y="10060"/>
                  </a:lnTo>
                  <a:lnTo>
                    <a:pt x="2375" y="9468"/>
                  </a:lnTo>
                  <a:lnTo>
                    <a:pt x="2078" y="9468"/>
                  </a:lnTo>
                  <a:lnTo>
                    <a:pt x="2078" y="9173"/>
                  </a:lnTo>
                  <a:lnTo>
                    <a:pt x="1781" y="9173"/>
                  </a:lnTo>
                  <a:lnTo>
                    <a:pt x="1781" y="8581"/>
                  </a:lnTo>
                  <a:lnTo>
                    <a:pt x="1485" y="8581"/>
                  </a:lnTo>
                  <a:lnTo>
                    <a:pt x="1781" y="8581"/>
                  </a:lnTo>
                  <a:lnTo>
                    <a:pt x="1781" y="7989"/>
                  </a:lnTo>
                  <a:lnTo>
                    <a:pt x="1485" y="7989"/>
                  </a:lnTo>
                  <a:lnTo>
                    <a:pt x="1781" y="7693"/>
                  </a:lnTo>
                  <a:lnTo>
                    <a:pt x="2078" y="7693"/>
                  </a:lnTo>
                  <a:lnTo>
                    <a:pt x="1781" y="7693"/>
                  </a:lnTo>
                  <a:lnTo>
                    <a:pt x="1781" y="7397"/>
                  </a:lnTo>
                  <a:lnTo>
                    <a:pt x="2078" y="7397"/>
                  </a:lnTo>
                  <a:lnTo>
                    <a:pt x="2078" y="7101"/>
                  </a:lnTo>
                  <a:lnTo>
                    <a:pt x="2078" y="7397"/>
                  </a:lnTo>
                  <a:lnTo>
                    <a:pt x="2078" y="7101"/>
                  </a:lnTo>
                  <a:lnTo>
                    <a:pt x="2375" y="7101"/>
                  </a:lnTo>
                  <a:lnTo>
                    <a:pt x="2375" y="6510"/>
                  </a:lnTo>
                  <a:lnTo>
                    <a:pt x="2078" y="6214"/>
                  </a:lnTo>
                  <a:lnTo>
                    <a:pt x="2375" y="6214"/>
                  </a:lnTo>
                  <a:lnTo>
                    <a:pt x="2375" y="5918"/>
                  </a:lnTo>
                  <a:lnTo>
                    <a:pt x="2672" y="5918"/>
                  </a:lnTo>
                  <a:lnTo>
                    <a:pt x="2078" y="5918"/>
                  </a:lnTo>
                  <a:lnTo>
                    <a:pt x="1781" y="5622"/>
                  </a:lnTo>
                  <a:lnTo>
                    <a:pt x="1485" y="5622"/>
                  </a:lnTo>
                  <a:lnTo>
                    <a:pt x="1485" y="5030"/>
                  </a:lnTo>
                  <a:lnTo>
                    <a:pt x="1188" y="5030"/>
                  </a:lnTo>
                  <a:lnTo>
                    <a:pt x="1188" y="4438"/>
                  </a:lnTo>
                  <a:lnTo>
                    <a:pt x="891" y="4438"/>
                  </a:lnTo>
                  <a:lnTo>
                    <a:pt x="891" y="3551"/>
                  </a:lnTo>
                  <a:lnTo>
                    <a:pt x="594" y="3551"/>
                  </a:lnTo>
                  <a:lnTo>
                    <a:pt x="594" y="2959"/>
                  </a:lnTo>
                  <a:lnTo>
                    <a:pt x="297" y="2663"/>
                  </a:lnTo>
                  <a:lnTo>
                    <a:pt x="297" y="2367"/>
                  </a:lnTo>
                  <a:lnTo>
                    <a:pt x="594" y="2071"/>
                  </a:lnTo>
                  <a:lnTo>
                    <a:pt x="297" y="2071"/>
                  </a:lnTo>
                  <a:lnTo>
                    <a:pt x="297" y="888"/>
                  </a:lnTo>
                  <a:lnTo>
                    <a:pt x="0" y="592"/>
                  </a:lnTo>
                  <a:lnTo>
                    <a:pt x="0" y="296"/>
                  </a:lnTo>
                  <a:lnTo>
                    <a:pt x="297" y="296"/>
                  </a:lnTo>
                  <a:lnTo>
                    <a:pt x="297" y="592"/>
                  </a:lnTo>
                  <a:lnTo>
                    <a:pt x="297" y="296"/>
                  </a:lnTo>
                  <a:lnTo>
                    <a:pt x="594" y="296"/>
                  </a:lnTo>
                  <a:lnTo>
                    <a:pt x="594" y="0"/>
                  </a:lnTo>
                  <a:lnTo>
                    <a:pt x="891" y="0"/>
                  </a:lnTo>
                  <a:lnTo>
                    <a:pt x="891" y="296"/>
                  </a:lnTo>
                  <a:lnTo>
                    <a:pt x="1188" y="296"/>
                  </a:lnTo>
                  <a:lnTo>
                    <a:pt x="1188" y="592"/>
                  </a:lnTo>
                  <a:lnTo>
                    <a:pt x="1485" y="888"/>
                  </a:lnTo>
                  <a:lnTo>
                    <a:pt x="1485" y="1184"/>
                  </a:lnTo>
                  <a:lnTo>
                    <a:pt x="2969" y="1184"/>
                  </a:lnTo>
                  <a:lnTo>
                    <a:pt x="2969" y="888"/>
                  </a:lnTo>
                  <a:lnTo>
                    <a:pt x="3266" y="888"/>
                  </a:lnTo>
                  <a:lnTo>
                    <a:pt x="3563" y="592"/>
                  </a:lnTo>
                  <a:lnTo>
                    <a:pt x="3860" y="592"/>
                  </a:lnTo>
                  <a:lnTo>
                    <a:pt x="3860" y="296"/>
                  </a:lnTo>
                  <a:lnTo>
                    <a:pt x="4157" y="0"/>
                  </a:lnTo>
                  <a:lnTo>
                    <a:pt x="4454" y="0"/>
                  </a:lnTo>
                  <a:lnTo>
                    <a:pt x="5047" y="592"/>
                  </a:lnTo>
                  <a:lnTo>
                    <a:pt x="4751" y="592"/>
                  </a:lnTo>
                  <a:lnTo>
                    <a:pt x="4751" y="1184"/>
                  </a:lnTo>
                  <a:lnTo>
                    <a:pt x="4454" y="1184"/>
                  </a:lnTo>
                  <a:lnTo>
                    <a:pt x="4751" y="1479"/>
                  </a:lnTo>
                  <a:lnTo>
                    <a:pt x="4751" y="1775"/>
                  </a:lnTo>
                  <a:lnTo>
                    <a:pt x="5047" y="1775"/>
                  </a:lnTo>
                  <a:lnTo>
                    <a:pt x="5047" y="2071"/>
                  </a:lnTo>
                  <a:lnTo>
                    <a:pt x="5344" y="2071"/>
                  </a:lnTo>
                  <a:lnTo>
                    <a:pt x="5344" y="1775"/>
                  </a:lnTo>
                  <a:lnTo>
                    <a:pt x="5641" y="1775"/>
                  </a:lnTo>
                  <a:lnTo>
                    <a:pt x="6532" y="2071"/>
                  </a:lnTo>
                  <a:lnTo>
                    <a:pt x="7126" y="2071"/>
                  </a:lnTo>
                  <a:lnTo>
                    <a:pt x="7423" y="1775"/>
                  </a:lnTo>
                  <a:lnTo>
                    <a:pt x="8016" y="1775"/>
                  </a:lnTo>
                  <a:lnTo>
                    <a:pt x="8313" y="1479"/>
                  </a:lnTo>
                  <a:lnTo>
                    <a:pt x="8313" y="1775"/>
                  </a:lnTo>
                  <a:lnTo>
                    <a:pt x="8536" y="2071"/>
                  </a:lnTo>
                  <a:lnTo>
                    <a:pt x="8833" y="2367"/>
                  </a:lnTo>
                  <a:lnTo>
                    <a:pt x="8833" y="2663"/>
                  </a:lnTo>
                  <a:lnTo>
                    <a:pt x="9130" y="2663"/>
                  </a:lnTo>
                  <a:lnTo>
                    <a:pt x="9130" y="2959"/>
                  </a:lnTo>
                  <a:lnTo>
                    <a:pt x="10021" y="2959"/>
                  </a:lnTo>
                  <a:lnTo>
                    <a:pt x="10021" y="3255"/>
                  </a:lnTo>
                  <a:lnTo>
                    <a:pt x="10318" y="3255"/>
                  </a:lnTo>
                  <a:lnTo>
                    <a:pt x="10614" y="3551"/>
                  </a:lnTo>
                  <a:lnTo>
                    <a:pt x="11802" y="3551"/>
                  </a:lnTo>
                  <a:lnTo>
                    <a:pt x="12099" y="3255"/>
                  </a:lnTo>
                  <a:lnTo>
                    <a:pt x="12099" y="2959"/>
                  </a:lnTo>
                  <a:lnTo>
                    <a:pt x="12396" y="2959"/>
                  </a:lnTo>
                  <a:lnTo>
                    <a:pt x="12396" y="2663"/>
                  </a:lnTo>
                  <a:lnTo>
                    <a:pt x="12693" y="2663"/>
                  </a:lnTo>
                  <a:lnTo>
                    <a:pt x="12693" y="2367"/>
                  </a:lnTo>
                  <a:lnTo>
                    <a:pt x="13880" y="2367"/>
                  </a:lnTo>
                  <a:lnTo>
                    <a:pt x="13880" y="2071"/>
                  </a:lnTo>
                  <a:lnTo>
                    <a:pt x="14474" y="2071"/>
                  </a:lnTo>
                  <a:lnTo>
                    <a:pt x="14474" y="2367"/>
                  </a:lnTo>
                  <a:lnTo>
                    <a:pt x="14771" y="2367"/>
                  </a:lnTo>
                  <a:lnTo>
                    <a:pt x="14771" y="2071"/>
                  </a:lnTo>
                  <a:lnTo>
                    <a:pt x="15068" y="2367"/>
                  </a:lnTo>
                  <a:lnTo>
                    <a:pt x="15068" y="2663"/>
                  </a:lnTo>
                  <a:lnTo>
                    <a:pt x="15365" y="2663"/>
                  </a:lnTo>
                  <a:lnTo>
                    <a:pt x="15959" y="2959"/>
                  </a:lnTo>
                  <a:lnTo>
                    <a:pt x="16256" y="3255"/>
                  </a:lnTo>
                  <a:lnTo>
                    <a:pt x="16553" y="2959"/>
                  </a:lnTo>
                  <a:lnTo>
                    <a:pt x="16553" y="3255"/>
                  </a:lnTo>
                  <a:lnTo>
                    <a:pt x="16553" y="2959"/>
                  </a:lnTo>
                  <a:lnTo>
                    <a:pt x="16849" y="2959"/>
                  </a:lnTo>
                  <a:lnTo>
                    <a:pt x="16849" y="3255"/>
                  </a:lnTo>
                  <a:lnTo>
                    <a:pt x="17146" y="3255"/>
                  </a:lnTo>
                  <a:lnTo>
                    <a:pt x="17146" y="3551"/>
                  </a:lnTo>
                  <a:lnTo>
                    <a:pt x="17443" y="3847"/>
                  </a:lnTo>
                  <a:lnTo>
                    <a:pt x="17740" y="3847"/>
                  </a:lnTo>
                  <a:lnTo>
                    <a:pt x="18037" y="4142"/>
                  </a:lnTo>
                  <a:lnTo>
                    <a:pt x="18037" y="4438"/>
                  </a:lnTo>
                  <a:lnTo>
                    <a:pt x="18334" y="4734"/>
                  </a:lnTo>
                  <a:lnTo>
                    <a:pt x="19225" y="4734"/>
                  </a:lnTo>
                  <a:lnTo>
                    <a:pt x="19225" y="6214"/>
                  </a:lnTo>
                  <a:lnTo>
                    <a:pt x="19522" y="6214"/>
                  </a:lnTo>
                  <a:lnTo>
                    <a:pt x="19225" y="6510"/>
                  </a:lnTo>
                  <a:lnTo>
                    <a:pt x="19225" y="7397"/>
                  </a:lnTo>
                  <a:lnTo>
                    <a:pt x="18928" y="7693"/>
                  </a:lnTo>
                  <a:lnTo>
                    <a:pt x="18631" y="7693"/>
                  </a:lnTo>
                  <a:lnTo>
                    <a:pt x="18928" y="7989"/>
                  </a:lnTo>
                  <a:lnTo>
                    <a:pt x="18631" y="7989"/>
                  </a:lnTo>
                  <a:lnTo>
                    <a:pt x="18631" y="9173"/>
                  </a:lnTo>
                  <a:lnTo>
                    <a:pt x="18928" y="9173"/>
                  </a:lnTo>
                  <a:lnTo>
                    <a:pt x="18928" y="9468"/>
                  </a:lnTo>
                  <a:lnTo>
                    <a:pt x="18631" y="9468"/>
                  </a:lnTo>
                  <a:lnTo>
                    <a:pt x="18631" y="10652"/>
                  </a:lnTo>
                  <a:lnTo>
                    <a:pt x="18928" y="10948"/>
                  </a:lnTo>
                  <a:lnTo>
                    <a:pt x="18928" y="11540"/>
                  </a:lnTo>
                  <a:close/>
                  <a:moveTo>
                    <a:pt x="12990" y="18937"/>
                  </a:moveTo>
                  <a:lnTo>
                    <a:pt x="12990" y="19233"/>
                  </a:lnTo>
                  <a:lnTo>
                    <a:pt x="12990" y="18937"/>
                  </a:lnTo>
                  <a:lnTo>
                    <a:pt x="13287" y="18937"/>
                  </a:lnTo>
                  <a:lnTo>
                    <a:pt x="12990" y="18937"/>
                  </a:lnTo>
                  <a:close/>
                  <a:moveTo>
                    <a:pt x="13880" y="18937"/>
                  </a:moveTo>
                  <a:lnTo>
                    <a:pt x="13584" y="18937"/>
                  </a:lnTo>
                  <a:lnTo>
                    <a:pt x="13584" y="19233"/>
                  </a:lnTo>
                  <a:lnTo>
                    <a:pt x="12990" y="19233"/>
                  </a:lnTo>
                  <a:lnTo>
                    <a:pt x="12693" y="19529"/>
                  </a:lnTo>
                  <a:lnTo>
                    <a:pt x="12693" y="19233"/>
                  </a:lnTo>
                  <a:lnTo>
                    <a:pt x="13287" y="19233"/>
                  </a:lnTo>
                  <a:lnTo>
                    <a:pt x="13287" y="18937"/>
                  </a:lnTo>
                  <a:lnTo>
                    <a:pt x="13584" y="18937"/>
                  </a:lnTo>
                  <a:lnTo>
                    <a:pt x="13584" y="18641"/>
                  </a:lnTo>
                  <a:lnTo>
                    <a:pt x="13880" y="18937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7126911" y="2529044"/>
              <a:ext cx="321287" cy="356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8" y="13698"/>
                  </a:moveTo>
                  <a:lnTo>
                    <a:pt x="1168" y="13171"/>
                  </a:lnTo>
                  <a:lnTo>
                    <a:pt x="584" y="13171"/>
                  </a:lnTo>
                  <a:lnTo>
                    <a:pt x="584" y="12644"/>
                  </a:lnTo>
                  <a:lnTo>
                    <a:pt x="0" y="10537"/>
                  </a:lnTo>
                  <a:lnTo>
                    <a:pt x="584" y="10537"/>
                  </a:lnTo>
                  <a:lnTo>
                    <a:pt x="1751" y="9483"/>
                  </a:lnTo>
                  <a:lnTo>
                    <a:pt x="2335" y="9483"/>
                  </a:lnTo>
                  <a:lnTo>
                    <a:pt x="2919" y="8956"/>
                  </a:lnTo>
                  <a:lnTo>
                    <a:pt x="3503" y="8956"/>
                  </a:lnTo>
                  <a:lnTo>
                    <a:pt x="4086" y="8429"/>
                  </a:lnTo>
                  <a:lnTo>
                    <a:pt x="5254" y="7902"/>
                  </a:lnTo>
                  <a:lnTo>
                    <a:pt x="5254" y="5795"/>
                  </a:lnTo>
                  <a:lnTo>
                    <a:pt x="5838" y="5268"/>
                  </a:lnTo>
                  <a:lnTo>
                    <a:pt x="5838" y="2107"/>
                  </a:lnTo>
                  <a:lnTo>
                    <a:pt x="7005" y="2107"/>
                  </a:lnTo>
                  <a:lnTo>
                    <a:pt x="8173" y="1054"/>
                  </a:lnTo>
                  <a:lnTo>
                    <a:pt x="8173" y="527"/>
                  </a:lnTo>
                  <a:lnTo>
                    <a:pt x="8757" y="527"/>
                  </a:lnTo>
                  <a:lnTo>
                    <a:pt x="8757" y="0"/>
                  </a:lnTo>
                  <a:lnTo>
                    <a:pt x="9924" y="0"/>
                  </a:lnTo>
                  <a:lnTo>
                    <a:pt x="10508" y="527"/>
                  </a:lnTo>
                  <a:lnTo>
                    <a:pt x="11676" y="527"/>
                  </a:lnTo>
                  <a:lnTo>
                    <a:pt x="11676" y="0"/>
                  </a:lnTo>
                  <a:lnTo>
                    <a:pt x="12259" y="0"/>
                  </a:lnTo>
                  <a:lnTo>
                    <a:pt x="12259" y="1054"/>
                  </a:lnTo>
                  <a:lnTo>
                    <a:pt x="12843" y="1054"/>
                  </a:lnTo>
                  <a:lnTo>
                    <a:pt x="12843" y="527"/>
                  </a:lnTo>
                  <a:lnTo>
                    <a:pt x="13427" y="527"/>
                  </a:lnTo>
                  <a:lnTo>
                    <a:pt x="13427" y="1580"/>
                  </a:lnTo>
                  <a:lnTo>
                    <a:pt x="14011" y="1580"/>
                  </a:lnTo>
                  <a:lnTo>
                    <a:pt x="14011" y="2634"/>
                  </a:lnTo>
                  <a:lnTo>
                    <a:pt x="14595" y="2634"/>
                  </a:lnTo>
                  <a:lnTo>
                    <a:pt x="14595" y="3688"/>
                  </a:lnTo>
                  <a:lnTo>
                    <a:pt x="15178" y="3688"/>
                  </a:lnTo>
                  <a:lnTo>
                    <a:pt x="15762" y="4215"/>
                  </a:lnTo>
                  <a:lnTo>
                    <a:pt x="16346" y="4215"/>
                  </a:lnTo>
                  <a:lnTo>
                    <a:pt x="16346" y="4741"/>
                  </a:lnTo>
                  <a:lnTo>
                    <a:pt x="15762" y="4741"/>
                  </a:lnTo>
                  <a:lnTo>
                    <a:pt x="16346" y="5268"/>
                  </a:lnTo>
                  <a:lnTo>
                    <a:pt x="16346" y="6322"/>
                  </a:lnTo>
                  <a:lnTo>
                    <a:pt x="15762" y="6322"/>
                  </a:lnTo>
                  <a:lnTo>
                    <a:pt x="15762" y="6849"/>
                  </a:lnTo>
                  <a:lnTo>
                    <a:pt x="15762" y="6322"/>
                  </a:lnTo>
                  <a:lnTo>
                    <a:pt x="15762" y="6849"/>
                  </a:lnTo>
                  <a:lnTo>
                    <a:pt x="15178" y="6849"/>
                  </a:lnTo>
                  <a:lnTo>
                    <a:pt x="15178" y="7376"/>
                  </a:lnTo>
                  <a:lnTo>
                    <a:pt x="15762" y="7376"/>
                  </a:lnTo>
                  <a:lnTo>
                    <a:pt x="15178" y="7376"/>
                  </a:lnTo>
                  <a:lnTo>
                    <a:pt x="14595" y="7902"/>
                  </a:lnTo>
                  <a:lnTo>
                    <a:pt x="15178" y="7902"/>
                  </a:lnTo>
                  <a:lnTo>
                    <a:pt x="15178" y="8956"/>
                  </a:lnTo>
                  <a:lnTo>
                    <a:pt x="14595" y="8956"/>
                  </a:lnTo>
                  <a:lnTo>
                    <a:pt x="15178" y="8956"/>
                  </a:lnTo>
                  <a:lnTo>
                    <a:pt x="15178" y="10010"/>
                  </a:lnTo>
                  <a:lnTo>
                    <a:pt x="15762" y="10010"/>
                  </a:lnTo>
                  <a:lnTo>
                    <a:pt x="15762" y="10537"/>
                  </a:lnTo>
                  <a:lnTo>
                    <a:pt x="16346" y="10537"/>
                  </a:lnTo>
                  <a:lnTo>
                    <a:pt x="16346" y="11590"/>
                  </a:lnTo>
                  <a:lnTo>
                    <a:pt x="16930" y="11590"/>
                  </a:lnTo>
                  <a:lnTo>
                    <a:pt x="18097" y="12644"/>
                  </a:lnTo>
                  <a:lnTo>
                    <a:pt x="18681" y="12644"/>
                  </a:lnTo>
                  <a:lnTo>
                    <a:pt x="18681" y="13171"/>
                  </a:lnTo>
                  <a:lnTo>
                    <a:pt x="19265" y="13171"/>
                  </a:lnTo>
                  <a:lnTo>
                    <a:pt x="19265" y="13698"/>
                  </a:lnTo>
                  <a:lnTo>
                    <a:pt x="19849" y="13698"/>
                  </a:lnTo>
                  <a:lnTo>
                    <a:pt x="19849" y="14751"/>
                  </a:lnTo>
                  <a:lnTo>
                    <a:pt x="20432" y="14751"/>
                  </a:lnTo>
                  <a:lnTo>
                    <a:pt x="19849" y="15278"/>
                  </a:lnTo>
                  <a:lnTo>
                    <a:pt x="19849" y="16859"/>
                  </a:lnTo>
                  <a:lnTo>
                    <a:pt x="20432" y="16859"/>
                  </a:lnTo>
                  <a:lnTo>
                    <a:pt x="20432" y="18439"/>
                  </a:lnTo>
                  <a:lnTo>
                    <a:pt x="21016" y="18439"/>
                  </a:lnTo>
                  <a:lnTo>
                    <a:pt x="21600" y="18966"/>
                  </a:lnTo>
                  <a:lnTo>
                    <a:pt x="21600" y="19493"/>
                  </a:lnTo>
                  <a:lnTo>
                    <a:pt x="20432" y="19493"/>
                  </a:lnTo>
                  <a:lnTo>
                    <a:pt x="19849" y="18966"/>
                  </a:lnTo>
                  <a:lnTo>
                    <a:pt x="19265" y="18966"/>
                  </a:lnTo>
                  <a:lnTo>
                    <a:pt x="18681" y="19493"/>
                  </a:lnTo>
                  <a:lnTo>
                    <a:pt x="18681" y="20020"/>
                  </a:lnTo>
                  <a:lnTo>
                    <a:pt x="18097" y="20546"/>
                  </a:lnTo>
                  <a:lnTo>
                    <a:pt x="18097" y="21073"/>
                  </a:lnTo>
                  <a:lnTo>
                    <a:pt x="17514" y="21073"/>
                  </a:lnTo>
                  <a:lnTo>
                    <a:pt x="17514" y="21600"/>
                  </a:lnTo>
                  <a:lnTo>
                    <a:pt x="13427" y="21600"/>
                  </a:lnTo>
                  <a:lnTo>
                    <a:pt x="11092" y="19493"/>
                  </a:lnTo>
                  <a:lnTo>
                    <a:pt x="9341" y="18439"/>
                  </a:lnTo>
                  <a:lnTo>
                    <a:pt x="9341" y="17912"/>
                  </a:lnTo>
                  <a:lnTo>
                    <a:pt x="7589" y="16332"/>
                  </a:lnTo>
                  <a:lnTo>
                    <a:pt x="5838" y="15805"/>
                  </a:lnTo>
                  <a:lnTo>
                    <a:pt x="3503" y="14224"/>
                  </a:lnTo>
                  <a:lnTo>
                    <a:pt x="2919" y="14224"/>
                  </a:lnTo>
                  <a:lnTo>
                    <a:pt x="1751" y="13698"/>
                  </a:lnTo>
                  <a:lnTo>
                    <a:pt x="1168" y="1369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6979294" y="2711396"/>
              <a:ext cx="43417" cy="156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80" y="13200"/>
                  </a:moveTo>
                  <a:lnTo>
                    <a:pt x="17280" y="15600"/>
                  </a:lnTo>
                  <a:lnTo>
                    <a:pt x="12960" y="16800"/>
                  </a:lnTo>
                  <a:lnTo>
                    <a:pt x="12960" y="21600"/>
                  </a:lnTo>
                  <a:lnTo>
                    <a:pt x="8640" y="21600"/>
                  </a:lnTo>
                  <a:lnTo>
                    <a:pt x="8640" y="18000"/>
                  </a:lnTo>
                  <a:lnTo>
                    <a:pt x="4320" y="16800"/>
                  </a:lnTo>
                  <a:lnTo>
                    <a:pt x="4320" y="14400"/>
                  </a:lnTo>
                  <a:lnTo>
                    <a:pt x="0" y="12000"/>
                  </a:lnTo>
                  <a:lnTo>
                    <a:pt x="0" y="10800"/>
                  </a:lnTo>
                  <a:lnTo>
                    <a:pt x="4320" y="10800"/>
                  </a:lnTo>
                  <a:lnTo>
                    <a:pt x="4320" y="8400"/>
                  </a:lnTo>
                  <a:lnTo>
                    <a:pt x="8640" y="8400"/>
                  </a:lnTo>
                  <a:lnTo>
                    <a:pt x="8640" y="3600"/>
                  </a:lnTo>
                  <a:lnTo>
                    <a:pt x="12960" y="2400"/>
                  </a:lnTo>
                  <a:lnTo>
                    <a:pt x="12960" y="1200"/>
                  </a:lnTo>
                  <a:lnTo>
                    <a:pt x="21600" y="1200"/>
                  </a:lnTo>
                  <a:lnTo>
                    <a:pt x="21600" y="0"/>
                  </a:lnTo>
                  <a:lnTo>
                    <a:pt x="21600" y="4800"/>
                  </a:lnTo>
                  <a:lnTo>
                    <a:pt x="17280" y="4800"/>
                  </a:lnTo>
                  <a:lnTo>
                    <a:pt x="17280" y="3600"/>
                  </a:lnTo>
                  <a:lnTo>
                    <a:pt x="12960" y="4800"/>
                  </a:lnTo>
                  <a:lnTo>
                    <a:pt x="12960" y="8400"/>
                  </a:lnTo>
                  <a:lnTo>
                    <a:pt x="17280" y="8400"/>
                  </a:lnTo>
                  <a:lnTo>
                    <a:pt x="12960" y="8400"/>
                  </a:lnTo>
                  <a:lnTo>
                    <a:pt x="12960" y="10800"/>
                  </a:lnTo>
                  <a:lnTo>
                    <a:pt x="8640" y="10800"/>
                  </a:lnTo>
                  <a:lnTo>
                    <a:pt x="17280" y="10800"/>
                  </a:lnTo>
                  <a:lnTo>
                    <a:pt x="17280" y="9600"/>
                  </a:lnTo>
                  <a:lnTo>
                    <a:pt x="21600" y="9600"/>
                  </a:lnTo>
                  <a:lnTo>
                    <a:pt x="21600" y="10800"/>
                  </a:lnTo>
                  <a:lnTo>
                    <a:pt x="17280" y="12000"/>
                  </a:lnTo>
                  <a:lnTo>
                    <a:pt x="21600" y="12000"/>
                  </a:lnTo>
                  <a:lnTo>
                    <a:pt x="17280" y="1320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9914288" y="2157828"/>
              <a:ext cx="718553" cy="935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875" y="12178"/>
                  </a:moveTo>
                  <a:lnTo>
                    <a:pt x="8614" y="12178"/>
                  </a:lnTo>
                  <a:lnTo>
                    <a:pt x="8614" y="11978"/>
                  </a:lnTo>
                  <a:lnTo>
                    <a:pt x="8614" y="12178"/>
                  </a:lnTo>
                  <a:lnTo>
                    <a:pt x="8614" y="11978"/>
                  </a:lnTo>
                  <a:lnTo>
                    <a:pt x="8875" y="11978"/>
                  </a:lnTo>
                  <a:lnTo>
                    <a:pt x="8875" y="12178"/>
                  </a:lnTo>
                  <a:close/>
                  <a:moveTo>
                    <a:pt x="6526" y="13581"/>
                  </a:moveTo>
                  <a:lnTo>
                    <a:pt x="6787" y="13381"/>
                  </a:lnTo>
                  <a:lnTo>
                    <a:pt x="6787" y="13581"/>
                  </a:lnTo>
                  <a:lnTo>
                    <a:pt x="6526" y="13581"/>
                  </a:lnTo>
                  <a:close/>
                  <a:moveTo>
                    <a:pt x="20099" y="3007"/>
                  </a:moveTo>
                  <a:lnTo>
                    <a:pt x="19838" y="3207"/>
                  </a:lnTo>
                  <a:lnTo>
                    <a:pt x="19577" y="3207"/>
                  </a:lnTo>
                  <a:lnTo>
                    <a:pt x="19577" y="3759"/>
                  </a:lnTo>
                  <a:lnTo>
                    <a:pt x="19316" y="3759"/>
                  </a:lnTo>
                  <a:lnTo>
                    <a:pt x="19055" y="3558"/>
                  </a:lnTo>
                  <a:lnTo>
                    <a:pt x="18794" y="3558"/>
                  </a:lnTo>
                  <a:lnTo>
                    <a:pt x="18533" y="3358"/>
                  </a:lnTo>
                  <a:lnTo>
                    <a:pt x="18272" y="3358"/>
                  </a:lnTo>
                  <a:lnTo>
                    <a:pt x="18272" y="3207"/>
                  </a:lnTo>
                  <a:lnTo>
                    <a:pt x="17750" y="3207"/>
                  </a:lnTo>
                  <a:lnTo>
                    <a:pt x="17489" y="3358"/>
                  </a:lnTo>
                  <a:lnTo>
                    <a:pt x="17228" y="3358"/>
                  </a:lnTo>
                  <a:lnTo>
                    <a:pt x="16967" y="3207"/>
                  </a:lnTo>
                  <a:lnTo>
                    <a:pt x="16706" y="3207"/>
                  </a:lnTo>
                  <a:lnTo>
                    <a:pt x="16706" y="3358"/>
                  </a:lnTo>
                  <a:lnTo>
                    <a:pt x="16445" y="3358"/>
                  </a:lnTo>
                  <a:lnTo>
                    <a:pt x="16445" y="3558"/>
                  </a:lnTo>
                  <a:lnTo>
                    <a:pt x="16967" y="3558"/>
                  </a:lnTo>
                  <a:lnTo>
                    <a:pt x="16967" y="3759"/>
                  </a:lnTo>
                  <a:lnTo>
                    <a:pt x="17228" y="3759"/>
                  </a:lnTo>
                  <a:lnTo>
                    <a:pt x="17228" y="3959"/>
                  </a:lnTo>
                  <a:lnTo>
                    <a:pt x="17489" y="3959"/>
                  </a:lnTo>
                  <a:lnTo>
                    <a:pt x="17228" y="3959"/>
                  </a:lnTo>
                  <a:lnTo>
                    <a:pt x="17228" y="4160"/>
                  </a:lnTo>
                  <a:lnTo>
                    <a:pt x="16967" y="3959"/>
                  </a:lnTo>
                  <a:lnTo>
                    <a:pt x="16706" y="4160"/>
                  </a:lnTo>
                  <a:lnTo>
                    <a:pt x="16706" y="4360"/>
                  </a:lnTo>
                  <a:lnTo>
                    <a:pt x="16184" y="4360"/>
                  </a:lnTo>
                  <a:lnTo>
                    <a:pt x="16184" y="4160"/>
                  </a:lnTo>
                  <a:lnTo>
                    <a:pt x="16445" y="3959"/>
                  </a:lnTo>
                  <a:lnTo>
                    <a:pt x="16445" y="3759"/>
                  </a:lnTo>
                  <a:lnTo>
                    <a:pt x="16184" y="3759"/>
                  </a:lnTo>
                  <a:lnTo>
                    <a:pt x="16184" y="3558"/>
                  </a:lnTo>
                  <a:lnTo>
                    <a:pt x="15923" y="3558"/>
                  </a:lnTo>
                  <a:lnTo>
                    <a:pt x="15923" y="3358"/>
                  </a:lnTo>
                  <a:lnTo>
                    <a:pt x="16184" y="3358"/>
                  </a:lnTo>
                  <a:lnTo>
                    <a:pt x="16184" y="3007"/>
                  </a:lnTo>
                  <a:lnTo>
                    <a:pt x="16706" y="3007"/>
                  </a:lnTo>
                  <a:lnTo>
                    <a:pt x="16706" y="2406"/>
                  </a:lnTo>
                  <a:lnTo>
                    <a:pt x="16967" y="2406"/>
                  </a:lnTo>
                  <a:lnTo>
                    <a:pt x="16967" y="2606"/>
                  </a:lnTo>
                  <a:lnTo>
                    <a:pt x="17489" y="2606"/>
                  </a:lnTo>
                  <a:lnTo>
                    <a:pt x="17489" y="2406"/>
                  </a:lnTo>
                  <a:lnTo>
                    <a:pt x="17750" y="2406"/>
                  </a:lnTo>
                  <a:lnTo>
                    <a:pt x="17750" y="2205"/>
                  </a:lnTo>
                  <a:lnTo>
                    <a:pt x="17489" y="2005"/>
                  </a:lnTo>
                  <a:lnTo>
                    <a:pt x="17750" y="2005"/>
                  </a:lnTo>
                  <a:lnTo>
                    <a:pt x="17750" y="1804"/>
                  </a:lnTo>
                  <a:lnTo>
                    <a:pt x="18011" y="1804"/>
                  </a:lnTo>
                  <a:lnTo>
                    <a:pt x="18011" y="601"/>
                  </a:lnTo>
                  <a:lnTo>
                    <a:pt x="17750" y="401"/>
                  </a:lnTo>
                  <a:lnTo>
                    <a:pt x="18272" y="0"/>
                  </a:lnTo>
                  <a:lnTo>
                    <a:pt x="18272" y="200"/>
                  </a:lnTo>
                  <a:lnTo>
                    <a:pt x="18533" y="200"/>
                  </a:lnTo>
                  <a:lnTo>
                    <a:pt x="18533" y="401"/>
                  </a:lnTo>
                  <a:lnTo>
                    <a:pt x="18794" y="601"/>
                  </a:lnTo>
                  <a:lnTo>
                    <a:pt x="18794" y="802"/>
                  </a:lnTo>
                  <a:lnTo>
                    <a:pt x="19055" y="802"/>
                  </a:lnTo>
                  <a:lnTo>
                    <a:pt x="19055" y="1002"/>
                  </a:lnTo>
                  <a:lnTo>
                    <a:pt x="19316" y="1002"/>
                  </a:lnTo>
                  <a:lnTo>
                    <a:pt x="19316" y="1203"/>
                  </a:lnTo>
                  <a:lnTo>
                    <a:pt x="19577" y="1403"/>
                  </a:lnTo>
                  <a:lnTo>
                    <a:pt x="19838" y="1403"/>
                  </a:lnTo>
                  <a:lnTo>
                    <a:pt x="19838" y="1604"/>
                  </a:lnTo>
                  <a:lnTo>
                    <a:pt x="20360" y="1604"/>
                  </a:lnTo>
                  <a:lnTo>
                    <a:pt x="20621" y="1804"/>
                  </a:lnTo>
                  <a:lnTo>
                    <a:pt x="21078" y="1804"/>
                  </a:lnTo>
                  <a:lnTo>
                    <a:pt x="21078" y="1604"/>
                  </a:lnTo>
                  <a:lnTo>
                    <a:pt x="21339" y="1604"/>
                  </a:lnTo>
                  <a:lnTo>
                    <a:pt x="21339" y="1403"/>
                  </a:lnTo>
                  <a:lnTo>
                    <a:pt x="21600" y="1403"/>
                  </a:lnTo>
                  <a:lnTo>
                    <a:pt x="21339" y="1604"/>
                  </a:lnTo>
                  <a:lnTo>
                    <a:pt x="21339" y="2205"/>
                  </a:lnTo>
                  <a:lnTo>
                    <a:pt x="21600" y="2205"/>
                  </a:lnTo>
                  <a:lnTo>
                    <a:pt x="21339" y="2205"/>
                  </a:lnTo>
                  <a:lnTo>
                    <a:pt x="21339" y="2406"/>
                  </a:lnTo>
                  <a:lnTo>
                    <a:pt x="21600" y="2406"/>
                  </a:lnTo>
                  <a:lnTo>
                    <a:pt x="21600" y="2606"/>
                  </a:lnTo>
                  <a:lnTo>
                    <a:pt x="21339" y="2606"/>
                  </a:lnTo>
                  <a:lnTo>
                    <a:pt x="21078" y="2806"/>
                  </a:lnTo>
                  <a:lnTo>
                    <a:pt x="21078" y="2606"/>
                  </a:lnTo>
                  <a:lnTo>
                    <a:pt x="20882" y="2806"/>
                  </a:lnTo>
                  <a:lnTo>
                    <a:pt x="20099" y="2806"/>
                  </a:lnTo>
                  <a:lnTo>
                    <a:pt x="20099" y="3007"/>
                  </a:lnTo>
                  <a:close/>
                  <a:moveTo>
                    <a:pt x="17228" y="200"/>
                  </a:moveTo>
                  <a:lnTo>
                    <a:pt x="17228" y="401"/>
                  </a:lnTo>
                  <a:lnTo>
                    <a:pt x="17228" y="200"/>
                  </a:lnTo>
                  <a:close/>
                  <a:moveTo>
                    <a:pt x="17489" y="401"/>
                  </a:moveTo>
                  <a:lnTo>
                    <a:pt x="17489" y="601"/>
                  </a:lnTo>
                  <a:lnTo>
                    <a:pt x="17489" y="401"/>
                  </a:lnTo>
                  <a:close/>
                  <a:moveTo>
                    <a:pt x="15662" y="3558"/>
                  </a:moveTo>
                  <a:lnTo>
                    <a:pt x="15923" y="3558"/>
                  </a:lnTo>
                  <a:lnTo>
                    <a:pt x="15662" y="3558"/>
                  </a:lnTo>
                  <a:lnTo>
                    <a:pt x="15662" y="3759"/>
                  </a:lnTo>
                  <a:lnTo>
                    <a:pt x="15662" y="3558"/>
                  </a:lnTo>
                  <a:close/>
                  <a:moveTo>
                    <a:pt x="10702" y="11176"/>
                  </a:moveTo>
                  <a:lnTo>
                    <a:pt x="10441" y="11176"/>
                  </a:lnTo>
                  <a:lnTo>
                    <a:pt x="10441" y="11376"/>
                  </a:lnTo>
                  <a:lnTo>
                    <a:pt x="10180" y="11376"/>
                  </a:lnTo>
                  <a:lnTo>
                    <a:pt x="10441" y="11376"/>
                  </a:lnTo>
                  <a:lnTo>
                    <a:pt x="10180" y="11577"/>
                  </a:lnTo>
                  <a:lnTo>
                    <a:pt x="9919" y="11376"/>
                  </a:lnTo>
                  <a:lnTo>
                    <a:pt x="9919" y="11577"/>
                  </a:lnTo>
                  <a:lnTo>
                    <a:pt x="9658" y="11577"/>
                  </a:lnTo>
                  <a:lnTo>
                    <a:pt x="9397" y="11777"/>
                  </a:lnTo>
                  <a:lnTo>
                    <a:pt x="9397" y="11577"/>
                  </a:lnTo>
                  <a:lnTo>
                    <a:pt x="9136" y="11577"/>
                  </a:lnTo>
                  <a:lnTo>
                    <a:pt x="9136" y="11777"/>
                  </a:lnTo>
                  <a:lnTo>
                    <a:pt x="8875" y="11777"/>
                  </a:lnTo>
                  <a:lnTo>
                    <a:pt x="8875" y="11577"/>
                  </a:lnTo>
                  <a:lnTo>
                    <a:pt x="8614" y="11577"/>
                  </a:lnTo>
                  <a:lnTo>
                    <a:pt x="8614" y="11978"/>
                  </a:lnTo>
                  <a:lnTo>
                    <a:pt x="8353" y="11978"/>
                  </a:lnTo>
                  <a:lnTo>
                    <a:pt x="8614" y="12178"/>
                  </a:lnTo>
                  <a:lnTo>
                    <a:pt x="8353" y="12178"/>
                  </a:lnTo>
                  <a:lnTo>
                    <a:pt x="8092" y="11978"/>
                  </a:lnTo>
                  <a:lnTo>
                    <a:pt x="7309" y="11978"/>
                  </a:lnTo>
                  <a:lnTo>
                    <a:pt x="7309" y="11577"/>
                  </a:lnTo>
                  <a:lnTo>
                    <a:pt x="7831" y="11577"/>
                  </a:lnTo>
                  <a:lnTo>
                    <a:pt x="7831" y="11376"/>
                  </a:lnTo>
                  <a:lnTo>
                    <a:pt x="8092" y="11376"/>
                  </a:lnTo>
                  <a:lnTo>
                    <a:pt x="8092" y="11176"/>
                  </a:lnTo>
                  <a:lnTo>
                    <a:pt x="8353" y="11176"/>
                  </a:lnTo>
                  <a:lnTo>
                    <a:pt x="8353" y="10975"/>
                  </a:lnTo>
                  <a:lnTo>
                    <a:pt x="8614" y="10975"/>
                  </a:lnTo>
                  <a:lnTo>
                    <a:pt x="8614" y="10775"/>
                  </a:lnTo>
                  <a:lnTo>
                    <a:pt x="8875" y="10775"/>
                  </a:lnTo>
                  <a:lnTo>
                    <a:pt x="8875" y="10574"/>
                  </a:lnTo>
                  <a:lnTo>
                    <a:pt x="9136" y="10574"/>
                  </a:lnTo>
                  <a:lnTo>
                    <a:pt x="8875" y="10574"/>
                  </a:lnTo>
                  <a:lnTo>
                    <a:pt x="9136" y="10574"/>
                  </a:lnTo>
                  <a:lnTo>
                    <a:pt x="9136" y="10374"/>
                  </a:lnTo>
                  <a:lnTo>
                    <a:pt x="9397" y="10574"/>
                  </a:lnTo>
                  <a:lnTo>
                    <a:pt x="9397" y="10374"/>
                  </a:lnTo>
                  <a:lnTo>
                    <a:pt x="9658" y="10374"/>
                  </a:lnTo>
                  <a:lnTo>
                    <a:pt x="9658" y="10574"/>
                  </a:lnTo>
                  <a:lnTo>
                    <a:pt x="9919" y="10574"/>
                  </a:lnTo>
                  <a:lnTo>
                    <a:pt x="9919" y="10374"/>
                  </a:lnTo>
                  <a:lnTo>
                    <a:pt x="9919" y="10574"/>
                  </a:lnTo>
                  <a:lnTo>
                    <a:pt x="10180" y="10574"/>
                  </a:lnTo>
                  <a:lnTo>
                    <a:pt x="10441" y="10374"/>
                  </a:lnTo>
                  <a:lnTo>
                    <a:pt x="11224" y="10374"/>
                  </a:lnTo>
                  <a:lnTo>
                    <a:pt x="11485" y="10174"/>
                  </a:lnTo>
                  <a:lnTo>
                    <a:pt x="11485" y="10374"/>
                  </a:lnTo>
                  <a:lnTo>
                    <a:pt x="11746" y="10574"/>
                  </a:lnTo>
                  <a:lnTo>
                    <a:pt x="11746" y="10374"/>
                  </a:lnTo>
                  <a:lnTo>
                    <a:pt x="11746" y="10574"/>
                  </a:lnTo>
                  <a:lnTo>
                    <a:pt x="11746" y="10374"/>
                  </a:lnTo>
                  <a:lnTo>
                    <a:pt x="11746" y="10574"/>
                  </a:lnTo>
                  <a:lnTo>
                    <a:pt x="12007" y="10574"/>
                  </a:lnTo>
                  <a:lnTo>
                    <a:pt x="12007" y="10374"/>
                  </a:lnTo>
                  <a:lnTo>
                    <a:pt x="12268" y="10374"/>
                  </a:lnTo>
                  <a:lnTo>
                    <a:pt x="12268" y="10174"/>
                  </a:lnTo>
                  <a:lnTo>
                    <a:pt x="12268" y="10374"/>
                  </a:lnTo>
                  <a:lnTo>
                    <a:pt x="12268" y="9773"/>
                  </a:lnTo>
                  <a:lnTo>
                    <a:pt x="12529" y="9773"/>
                  </a:lnTo>
                  <a:lnTo>
                    <a:pt x="12529" y="9572"/>
                  </a:lnTo>
                  <a:lnTo>
                    <a:pt x="12790" y="9572"/>
                  </a:lnTo>
                  <a:lnTo>
                    <a:pt x="12790" y="9372"/>
                  </a:lnTo>
                  <a:lnTo>
                    <a:pt x="13051" y="9372"/>
                  </a:lnTo>
                  <a:lnTo>
                    <a:pt x="13051" y="8570"/>
                  </a:lnTo>
                  <a:lnTo>
                    <a:pt x="13312" y="8570"/>
                  </a:lnTo>
                  <a:lnTo>
                    <a:pt x="13312" y="8369"/>
                  </a:lnTo>
                  <a:lnTo>
                    <a:pt x="13573" y="8369"/>
                  </a:lnTo>
                  <a:lnTo>
                    <a:pt x="13573" y="8570"/>
                  </a:lnTo>
                  <a:lnTo>
                    <a:pt x="13312" y="8570"/>
                  </a:lnTo>
                  <a:lnTo>
                    <a:pt x="13312" y="8770"/>
                  </a:lnTo>
                  <a:lnTo>
                    <a:pt x="13051" y="8770"/>
                  </a:lnTo>
                  <a:lnTo>
                    <a:pt x="13051" y="8971"/>
                  </a:lnTo>
                  <a:lnTo>
                    <a:pt x="13312" y="8971"/>
                  </a:lnTo>
                  <a:lnTo>
                    <a:pt x="13312" y="9171"/>
                  </a:lnTo>
                  <a:lnTo>
                    <a:pt x="13573" y="9171"/>
                  </a:lnTo>
                  <a:lnTo>
                    <a:pt x="13573" y="8971"/>
                  </a:lnTo>
                  <a:lnTo>
                    <a:pt x="14095" y="8971"/>
                  </a:lnTo>
                  <a:lnTo>
                    <a:pt x="14356" y="8770"/>
                  </a:lnTo>
                  <a:lnTo>
                    <a:pt x="14618" y="8770"/>
                  </a:lnTo>
                  <a:lnTo>
                    <a:pt x="14879" y="8570"/>
                  </a:lnTo>
                  <a:lnTo>
                    <a:pt x="14879" y="8369"/>
                  </a:lnTo>
                  <a:lnTo>
                    <a:pt x="15140" y="8369"/>
                  </a:lnTo>
                  <a:lnTo>
                    <a:pt x="15140" y="7968"/>
                  </a:lnTo>
                  <a:lnTo>
                    <a:pt x="15662" y="7968"/>
                  </a:lnTo>
                  <a:lnTo>
                    <a:pt x="15662" y="7568"/>
                  </a:lnTo>
                  <a:lnTo>
                    <a:pt x="15923" y="7367"/>
                  </a:lnTo>
                  <a:lnTo>
                    <a:pt x="15923" y="6966"/>
                  </a:lnTo>
                  <a:lnTo>
                    <a:pt x="16184" y="6766"/>
                  </a:lnTo>
                  <a:lnTo>
                    <a:pt x="16184" y="6365"/>
                  </a:lnTo>
                  <a:lnTo>
                    <a:pt x="16445" y="6365"/>
                  </a:lnTo>
                  <a:lnTo>
                    <a:pt x="16445" y="6164"/>
                  </a:lnTo>
                  <a:lnTo>
                    <a:pt x="16184" y="6164"/>
                  </a:lnTo>
                  <a:lnTo>
                    <a:pt x="16184" y="5964"/>
                  </a:lnTo>
                  <a:lnTo>
                    <a:pt x="15923" y="5964"/>
                  </a:lnTo>
                  <a:lnTo>
                    <a:pt x="15923" y="5763"/>
                  </a:lnTo>
                  <a:lnTo>
                    <a:pt x="15923" y="5964"/>
                  </a:lnTo>
                  <a:lnTo>
                    <a:pt x="16184" y="5964"/>
                  </a:lnTo>
                  <a:lnTo>
                    <a:pt x="16184" y="5162"/>
                  </a:lnTo>
                  <a:lnTo>
                    <a:pt x="16445" y="5162"/>
                  </a:lnTo>
                  <a:lnTo>
                    <a:pt x="16445" y="4961"/>
                  </a:lnTo>
                  <a:lnTo>
                    <a:pt x="16706" y="4761"/>
                  </a:lnTo>
                  <a:lnTo>
                    <a:pt x="16445" y="4761"/>
                  </a:lnTo>
                  <a:lnTo>
                    <a:pt x="16706" y="4761"/>
                  </a:lnTo>
                  <a:lnTo>
                    <a:pt x="16706" y="4561"/>
                  </a:lnTo>
                  <a:lnTo>
                    <a:pt x="16967" y="4561"/>
                  </a:lnTo>
                  <a:lnTo>
                    <a:pt x="16967" y="4961"/>
                  </a:lnTo>
                  <a:lnTo>
                    <a:pt x="17228" y="4961"/>
                  </a:lnTo>
                  <a:lnTo>
                    <a:pt x="17228" y="4761"/>
                  </a:lnTo>
                  <a:lnTo>
                    <a:pt x="17228" y="4961"/>
                  </a:lnTo>
                  <a:lnTo>
                    <a:pt x="17489" y="4961"/>
                  </a:lnTo>
                  <a:lnTo>
                    <a:pt x="17489" y="4561"/>
                  </a:lnTo>
                  <a:lnTo>
                    <a:pt x="17228" y="4561"/>
                  </a:lnTo>
                  <a:lnTo>
                    <a:pt x="16967" y="4761"/>
                  </a:lnTo>
                  <a:lnTo>
                    <a:pt x="16967" y="4360"/>
                  </a:lnTo>
                  <a:lnTo>
                    <a:pt x="17228" y="4160"/>
                  </a:lnTo>
                  <a:lnTo>
                    <a:pt x="17228" y="4360"/>
                  </a:lnTo>
                  <a:lnTo>
                    <a:pt x="17750" y="4360"/>
                  </a:lnTo>
                  <a:lnTo>
                    <a:pt x="17750" y="5362"/>
                  </a:lnTo>
                  <a:lnTo>
                    <a:pt x="18011" y="5362"/>
                  </a:lnTo>
                  <a:lnTo>
                    <a:pt x="18011" y="5763"/>
                  </a:lnTo>
                  <a:lnTo>
                    <a:pt x="18272" y="5763"/>
                  </a:lnTo>
                  <a:lnTo>
                    <a:pt x="18272" y="6565"/>
                  </a:lnTo>
                  <a:lnTo>
                    <a:pt x="18011" y="6565"/>
                  </a:lnTo>
                  <a:lnTo>
                    <a:pt x="18011" y="6966"/>
                  </a:lnTo>
                  <a:lnTo>
                    <a:pt x="17750" y="6966"/>
                  </a:lnTo>
                  <a:lnTo>
                    <a:pt x="18011" y="6966"/>
                  </a:lnTo>
                  <a:lnTo>
                    <a:pt x="17750" y="6966"/>
                  </a:lnTo>
                  <a:lnTo>
                    <a:pt x="17750" y="7568"/>
                  </a:lnTo>
                  <a:lnTo>
                    <a:pt x="17228" y="7568"/>
                  </a:lnTo>
                  <a:lnTo>
                    <a:pt x="17228" y="8971"/>
                  </a:lnTo>
                  <a:lnTo>
                    <a:pt x="16967" y="8971"/>
                  </a:lnTo>
                  <a:lnTo>
                    <a:pt x="16967" y="9572"/>
                  </a:lnTo>
                  <a:lnTo>
                    <a:pt x="16706" y="9773"/>
                  </a:lnTo>
                  <a:lnTo>
                    <a:pt x="16967" y="9773"/>
                  </a:lnTo>
                  <a:lnTo>
                    <a:pt x="16967" y="10374"/>
                  </a:lnTo>
                  <a:lnTo>
                    <a:pt x="16706" y="10374"/>
                  </a:lnTo>
                  <a:lnTo>
                    <a:pt x="16706" y="10775"/>
                  </a:lnTo>
                  <a:lnTo>
                    <a:pt x="16445" y="10775"/>
                  </a:lnTo>
                  <a:lnTo>
                    <a:pt x="16445" y="10975"/>
                  </a:lnTo>
                  <a:lnTo>
                    <a:pt x="16184" y="10975"/>
                  </a:lnTo>
                  <a:lnTo>
                    <a:pt x="16184" y="11176"/>
                  </a:lnTo>
                  <a:lnTo>
                    <a:pt x="15923" y="10975"/>
                  </a:lnTo>
                  <a:lnTo>
                    <a:pt x="16184" y="10975"/>
                  </a:lnTo>
                  <a:lnTo>
                    <a:pt x="16184" y="10574"/>
                  </a:lnTo>
                  <a:lnTo>
                    <a:pt x="16445" y="10374"/>
                  </a:lnTo>
                  <a:lnTo>
                    <a:pt x="15923" y="10374"/>
                  </a:lnTo>
                  <a:lnTo>
                    <a:pt x="15923" y="10775"/>
                  </a:lnTo>
                  <a:lnTo>
                    <a:pt x="15662" y="10574"/>
                  </a:lnTo>
                  <a:lnTo>
                    <a:pt x="15662" y="10775"/>
                  </a:lnTo>
                  <a:lnTo>
                    <a:pt x="15401" y="10775"/>
                  </a:lnTo>
                  <a:lnTo>
                    <a:pt x="15401" y="11176"/>
                  </a:lnTo>
                  <a:lnTo>
                    <a:pt x="15140" y="11376"/>
                  </a:lnTo>
                  <a:lnTo>
                    <a:pt x="15140" y="10775"/>
                  </a:lnTo>
                  <a:lnTo>
                    <a:pt x="14879" y="10775"/>
                  </a:lnTo>
                  <a:lnTo>
                    <a:pt x="14879" y="10975"/>
                  </a:lnTo>
                  <a:lnTo>
                    <a:pt x="14356" y="11376"/>
                  </a:lnTo>
                  <a:lnTo>
                    <a:pt x="14618" y="11376"/>
                  </a:lnTo>
                  <a:lnTo>
                    <a:pt x="13573" y="11376"/>
                  </a:lnTo>
                  <a:lnTo>
                    <a:pt x="13573" y="11176"/>
                  </a:lnTo>
                  <a:lnTo>
                    <a:pt x="13312" y="11176"/>
                  </a:lnTo>
                  <a:lnTo>
                    <a:pt x="13312" y="10975"/>
                  </a:lnTo>
                  <a:lnTo>
                    <a:pt x="13312" y="11376"/>
                  </a:lnTo>
                  <a:lnTo>
                    <a:pt x="13051" y="11176"/>
                  </a:lnTo>
                  <a:lnTo>
                    <a:pt x="13051" y="10975"/>
                  </a:lnTo>
                  <a:lnTo>
                    <a:pt x="13312" y="10975"/>
                  </a:lnTo>
                  <a:lnTo>
                    <a:pt x="13051" y="10975"/>
                  </a:lnTo>
                  <a:lnTo>
                    <a:pt x="13051" y="11176"/>
                  </a:lnTo>
                  <a:lnTo>
                    <a:pt x="12790" y="11176"/>
                  </a:lnTo>
                  <a:lnTo>
                    <a:pt x="12790" y="11376"/>
                  </a:lnTo>
                  <a:lnTo>
                    <a:pt x="13051" y="11376"/>
                  </a:lnTo>
                  <a:lnTo>
                    <a:pt x="13051" y="11577"/>
                  </a:lnTo>
                  <a:lnTo>
                    <a:pt x="13312" y="11577"/>
                  </a:lnTo>
                  <a:lnTo>
                    <a:pt x="13312" y="11777"/>
                  </a:lnTo>
                  <a:lnTo>
                    <a:pt x="12529" y="11777"/>
                  </a:lnTo>
                  <a:lnTo>
                    <a:pt x="12529" y="12178"/>
                  </a:lnTo>
                  <a:lnTo>
                    <a:pt x="12268" y="12178"/>
                  </a:lnTo>
                  <a:lnTo>
                    <a:pt x="12268" y="12379"/>
                  </a:lnTo>
                  <a:lnTo>
                    <a:pt x="12007" y="12579"/>
                  </a:lnTo>
                  <a:lnTo>
                    <a:pt x="11746" y="12379"/>
                  </a:lnTo>
                  <a:lnTo>
                    <a:pt x="11746" y="12178"/>
                  </a:lnTo>
                  <a:lnTo>
                    <a:pt x="11485" y="12178"/>
                  </a:lnTo>
                  <a:lnTo>
                    <a:pt x="11485" y="11577"/>
                  </a:lnTo>
                  <a:lnTo>
                    <a:pt x="11746" y="11577"/>
                  </a:lnTo>
                  <a:lnTo>
                    <a:pt x="11746" y="11176"/>
                  </a:lnTo>
                  <a:lnTo>
                    <a:pt x="11485" y="11376"/>
                  </a:lnTo>
                  <a:lnTo>
                    <a:pt x="11224" y="11376"/>
                  </a:lnTo>
                  <a:lnTo>
                    <a:pt x="10963" y="11176"/>
                  </a:lnTo>
                  <a:lnTo>
                    <a:pt x="10702" y="11176"/>
                  </a:lnTo>
                  <a:lnTo>
                    <a:pt x="10702" y="11376"/>
                  </a:lnTo>
                  <a:lnTo>
                    <a:pt x="10702" y="11176"/>
                  </a:lnTo>
                  <a:close/>
                  <a:moveTo>
                    <a:pt x="14879" y="7568"/>
                  </a:moveTo>
                  <a:lnTo>
                    <a:pt x="14879" y="7768"/>
                  </a:lnTo>
                  <a:lnTo>
                    <a:pt x="14618" y="7768"/>
                  </a:lnTo>
                  <a:lnTo>
                    <a:pt x="14618" y="7968"/>
                  </a:lnTo>
                  <a:lnTo>
                    <a:pt x="14879" y="7768"/>
                  </a:lnTo>
                  <a:lnTo>
                    <a:pt x="14879" y="7968"/>
                  </a:lnTo>
                  <a:lnTo>
                    <a:pt x="14618" y="8169"/>
                  </a:lnTo>
                  <a:lnTo>
                    <a:pt x="14356" y="8169"/>
                  </a:lnTo>
                  <a:lnTo>
                    <a:pt x="14618" y="8169"/>
                  </a:lnTo>
                  <a:lnTo>
                    <a:pt x="14618" y="7568"/>
                  </a:lnTo>
                  <a:lnTo>
                    <a:pt x="14879" y="7568"/>
                  </a:lnTo>
                  <a:close/>
                  <a:moveTo>
                    <a:pt x="9658" y="9572"/>
                  </a:moveTo>
                  <a:lnTo>
                    <a:pt x="9658" y="9773"/>
                  </a:lnTo>
                  <a:lnTo>
                    <a:pt x="9397" y="9773"/>
                  </a:lnTo>
                  <a:lnTo>
                    <a:pt x="9658" y="9572"/>
                  </a:lnTo>
                  <a:close/>
                  <a:moveTo>
                    <a:pt x="5743" y="11376"/>
                  </a:moveTo>
                  <a:lnTo>
                    <a:pt x="5743" y="11577"/>
                  </a:lnTo>
                  <a:lnTo>
                    <a:pt x="5482" y="11577"/>
                  </a:lnTo>
                  <a:lnTo>
                    <a:pt x="5743" y="11376"/>
                  </a:lnTo>
                  <a:close/>
                  <a:moveTo>
                    <a:pt x="10963" y="11777"/>
                  </a:moveTo>
                  <a:lnTo>
                    <a:pt x="10963" y="11577"/>
                  </a:lnTo>
                  <a:lnTo>
                    <a:pt x="11224" y="11577"/>
                  </a:lnTo>
                  <a:lnTo>
                    <a:pt x="11224" y="11376"/>
                  </a:lnTo>
                  <a:lnTo>
                    <a:pt x="11224" y="11777"/>
                  </a:lnTo>
                  <a:lnTo>
                    <a:pt x="10963" y="11777"/>
                  </a:lnTo>
                  <a:close/>
                  <a:moveTo>
                    <a:pt x="10702" y="11376"/>
                  </a:moveTo>
                  <a:lnTo>
                    <a:pt x="10702" y="11577"/>
                  </a:lnTo>
                  <a:lnTo>
                    <a:pt x="10441" y="11577"/>
                  </a:lnTo>
                  <a:lnTo>
                    <a:pt x="10441" y="11376"/>
                  </a:lnTo>
                  <a:lnTo>
                    <a:pt x="10702" y="11376"/>
                  </a:lnTo>
                  <a:close/>
                  <a:moveTo>
                    <a:pt x="10702" y="12379"/>
                  </a:moveTo>
                  <a:lnTo>
                    <a:pt x="10702" y="12579"/>
                  </a:lnTo>
                  <a:lnTo>
                    <a:pt x="10441" y="12579"/>
                  </a:lnTo>
                  <a:lnTo>
                    <a:pt x="10441" y="12780"/>
                  </a:lnTo>
                  <a:lnTo>
                    <a:pt x="10441" y="12579"/>
                  </a:lnTo>
                  <a:lnTo>
                    <a:pt x="10180" y="12579"/>
                  </a:lnTo>
                  <a:lnTo>
                    <a:pt x="10180" y="12379"/>
                  </a:lnTo>
                  <a:lnTo>
                    <a:pt x="9919" y="12379"/>
                  </a:lnTo>
                  <a:lnTo>
                    <a:pt x="9919" y="12579"/>
                  </a:lnTo>
                  <a:lnTo>
                    <a:pt x="9658" y="12579"/>
                  </a:lnTo>
                  <a:lnTo>
                    <a:pt x="9658" y="12780"/>
                  </a:lnTo>
                  <a:lnTo>
                    <a:pt x="9397" y="12980"/>
                  </a:lnTo>
                  <a:lnTo>
                    <a:pt x="9397" y="13181"/>
                  </a:lnTo>
                  <a:lnTo>
                    <a:pt x="9136" y="13181"/>
                  </a:lnTo>
                  <a:lnTo>
                    <a:pt x="9136" y="12980"/>
                  </a:lnTo>
                  <a:lnTo>
                    <a:pt x="8875" y="12980"/>
                  </a:lnTo>
                  <a:lnTo>
                    <a:pt x="8875" y="13181"/>
                  </a:lnTo>
                  <a:lnTo>
                    <a:pt x="8875" y="12780"/>
                  </a:lnTo>
                  <a:lnTo>
                    <a:pt x="8614" y="12780"/>
                  </a:lnTo>
                  <a:lnTo>
                    <a:pt x="8614" y="12579"/>
                  </a:lnTo>
                  <a:lnTo>
                    <a:pt x="8353" y="12579"/>
                  </a:lnTo>
                  <a:lnTo>
                    <a:pt x="8614" y="12579"/>
                  </a:lnTo>
                  <a:lnTo>
                    <a:pt x="8875" y="12379"/>
                  </a:lnTo>
                  <a:lnTo>
                    <a:pt x="8875" y="12178"/>
                  </a:lnTo>
                  <a:lnTo>
                    <a:pt x="9136" y="12178"/>
                  </a:lnTo>
                  <a:lnTo>
                    <a:pt x="9136" y="11777"/>
                  </a:lnTo>
                  <a:lnTo>
                    <a:pt x="9397" y="11777"/>
                  </a:lnTo>
                  <a:lnTo>
                    <a:pt x="9397" y="11978"/>
                  </a:lnTo>
                  <a:lnTo>
                    <a:pt x="9919" y="11978"/>
                  </a:lnTo>
                  <a:lnTo>
                    <a:pt x="9919" y="11777"/>
                  </a:lnTo>
                  <a:lnTo>
                    <a:pt x="10180" y="11777"/>
                  </a:lnTo>
                  <a:lnTo>
                    <a:pt x="10180" y="11577"/>
                  </a:lnTo>
                  <a:lnTo>
                    <a:pt x="10441" y="11577"/>
                  </a:lnTo>
                  <a:lnTo>
                    <a:pt x="10702" y="11777"/>
                  </a:lnTo>
                  <a:lnTo>
                    <a:pt x="10963" y="11777"/>
                  </a:lnTo>
                  <a:lnTo>
                    <a:pt x="10963" y="12178"/>
                  </a:lnTo>
                  <a:lnTo>
                    <a:pt x="10702" y="12379"/>
                  </a:lnTo>
                  <a:close/>
                  <a:moveTo>
                    <a:pt x="5743" y="11777"/>
                  </a:moveTo>
                  <a:lnTo>
                    <a:pt x="5482" y="11978"/>
                  </a:lnTo>
                  <a:lnTo>
                    <a:pt x="5482" y="11577"/>
                  </a:lnTo>
                  <a:lnTo>
                    <a:pt x="5743" y="11577"/>
                  </a:lnTo>
                  <a:lnTo>
                    <a:pt x="5743" y="11777"/>
                  </a:lnTo>
                  <a:close/>
                  <a:moveTo>
                    <a:pt x="8875" y="11777"/>
                  </a:moveTo>
                  <a:lnTo>
                    <a:pt x="8614" y="11777"/>
                  </a:lnTo>
                  <a:lnTo>
                    <a:pt x="8875" y="11777"/>
                  </a:lnTo>
                  <a:close/>
                  <a:moveTo>
                    <a:pt x="6004" y="13381"/>
                  </a:moveTo>
                  <a:lnTo>
                    <a:pt x="6265" y="13381"/>
                  </a:lnTo>
                  <a:lnTo>
                    <a:pt x="6265" y="13181"/>
                  </a:lnTo>
                  <a:lnTo>
                    <a:pt x="6004" y="13181"/>
                  </a:lnTo>
                  <a:lnTo>
                    <a:pt x="6004" y="12980"/>
                  </a:lnTo>
                  <a:lnTo>
                    <a:pt x="6265" y="12980"/>
                  </a:lnTo>
                  <a:lnTo>
                    <a:pt x="6265" y="13181"/>
                  </a:lnTo>
                  <a:lnTo>
                    <a:pt x="6265" y="12980"/>
                  </a:lnTo>
                  <a:lnTo>
                    <a:pt x="6004" y="12780"/>
                  </a:lnTo>
                  <a:lnTo>
                    <a:pt x="6004" y="12579"/>
                  </a:lnTo>
                  <a:lnTo>
                    <a:pt x="6265" y="12780"/>
                  </a:lnTo>
                  <a:lnTo>
                    <a:pt x="6265" y="12579"/>
                  </a:lnTo>
                  <a:lnTo>
                    <a:pt x="6526" y="12579"/>
                  </a:lnTo>
                  <a:lnTo>
                    <a:pt x="6526" y="12379"/>
                  </a:lnTo>
                  <a:lnTo>
                    <a:pt x="6787" y="12379"/>
                  </a:lnTo>
                  <a:lnTo>
                    <a:pt x="6787" y="12178"/>
                  </a:lnTo>
                  <a:lnTo>
                    <a:pt x="7048" y="11978"/>
                  </a:lnTo>
                  <a:lnTo>
                    <a:pt x="7309" y="11978"/>
                  </a:lnTo>
                  <a:lnTo>
                    <a:pt x="7309" y="12379"/>
                  </a:lnTo>
                  <a:lnTo>
                    <a:pt x="8092" y="12379"/>
                  </a:lnTo>
                  <a:lnTo>
                    <a:pt x="8092" y="12579"/>
                  </a:lnTo>
                  <a:lnTo>
                    <a:pt x="7831" y="12579"/>
                  </a:lnTo>
                  <a:lnTo>
                    <a:pt x="7831" y="12780"/>
                  </a:lnTo>
                  <a:lnTo>
                    <a:pt x="8092" y="12780"/>
                  </a:lnTo>
                  <a:lnTo>
                    <a:pt x="8353" y="12980"/>
                  </a:lnTo>
                  <a:lnTo>
                    <a:pt x="8353" y="13181"/>
                  </a:lnTo>
                  <a:lnTo>
                    <a:pt x="8092" y="13181"/>
                  </a:lnTo>
                  <a:lnTo>
                    <a:pt x="8092" y="13581"/>
                  </a:lnTo>
                  <a:lnTo>
                    <a:pt x="7831" y="13581"/>
                  </a:lnTo>
                  <a:lnTo>
                    <a:pt x="7831" y="14584"/>
                  </a:lnTo>
                  <a:lnTo>
                    <a:pt x="7570" y="14584"/>
                  </a:lnTo>
                  <a:lnTo>
                    <a:pt x="7570" y="14784"/>
                  </a:lnTo>
                  <a:lnTo>
                    <a:pt x="7309" y="14784"/>
                  </a:lnTo>
                  <a:lnTo>
                    <a:pt x="7048" y="14985"/>
                  </a:lnTo>
                  <a:lnTo>
                    <a:pt x="7048" y="14383"/>
                  </a:lnTo>
                  <a:lnTo>
                    <a:pt x="6787" y="14383"/>
                  </a:lnTo>
                  <a:lnTo>
                    <a:pt x="6787" y="14584"/>
                  </a:lnTo>
                  <a:lnTo>
                    <a:pt x="7048" y="14584"/>
                  </a:lnTo>
                  <a:lnTo>
                    <a:pt x="7048" y="14784"/>
                  </a:lnTo>
                  <a:lnTo>
                    <a:pt x="6526" y="14784"/>
                  </a:lnTo>
                  <a:lnTo>
                    <a:pt x="6526" y="14584"/>
                  </a:lnTo>
                  <a:lnTo>
                    <a:pt x="6787" y="14383"/>
                  </a:lnTo>
                  <a:lnTo>
                    <a:pt x="6526" y="14183"/>
                  </a:lnTo>
                  <a:lnTo>
                    <a:pt x="6526" y="13982"/>
                  </a:lnTo>
                  <a:lnTo>
                    <a:pt x="6787" y="13782"/>
                  </a:lnTo>
                  <a:lnTo>
                    <a:pt x="6787" y="13581"/>
                  </a:lnTo>
                  <a:lnTo>
                    <a:pt x="7048" y="13381"/>
                  </a:lnTo>
                  <a:lnTo>
                    <a:pt x="6787" y="13381"/>
                  </a:lnTo>
                  <a:lnTo>
                    <a:pt x="7048" y="13181"/>
                  </a:lnTo>
                  <a:lnTo>
                    <a:pt x="6787" y="13181"/>
                  </a:lnTo>
                  <a:lnTo>
                    <a:pt x="6787" y="12780"/>
                  </a:lnTo>
                  <a:lnTo>
                    <a:pt x="6526" y="12780"/>
                  </a:lnTo>
                  <a:lnTo>
                    <a:pt x="6526" y="13181"/>
                  </a:lnTo>
                  <a:lnTo>
                    <a:pt x="6787" y="13181"/>
                  </a:lnTo>
                  <a:lnTo>
                    <a:pt x="6787" y="13381"/>
                  </a:lnTo>
                  <a:lnTo>
                    <a:pt x="6526" y="13381"/>
                  </a:lnTo>
                  <a:lnTo>
                    <a:pt x="6526" y="13181"/>
                  </a:lnTo>
                  <a:lnTo>
                    <a:pt x="6265" y="13181"/>
                  </a:lnTo>
                  <a:lnTo>
                    <a:pt x="6265" y="13381"/>
                  </a:lnTo>
                  <a:lnTo>
                    <a:pt x="6004" y="13381"/>
                  </a:lnTo>
                  <a:close/>
                  <a:moveTo>
                    <a:pt x="6004" y="12379"/>
                  </a:moveTo>
                  <a:lnTo>
                    <a:pt x="6004" y="12178"/>
                  </a:lnTo>
                  <a:lnTo>
                    <a:pt x="6265" y="12178"/>
                  </a:lnTo>
                  <a:lnTo>
                    <a:pt x="6004" y="12178"/>
                  </a:lnTo>
                  <a:lnTo>
                    <a:pt x="6004" y="12379"/>
                  </a:lnTo>
                  <a:close/>
                  <a:moveTo>
                    <a:pt x="6004" y="12579"/>
                  </a:moveTo>
                  <a:lnTo>
                    <a:pt x="6004" y="12780"/>
                  </a:lnTo>
                  <a:lnTo>
                    <a:pt x="5743" y="12780"/>
                  </a:lnTo>
                  <a:lnTo>
                    <a:pt x="5743" y="12579"/>
                  </a:lnTo>
                  <a:lnTo>
                    <a:pt x="6004" y="12579"/>
                  </a:lnTo>
                  <a:close/>
                  <a:moveTo>
                    <a:pt x="5482" y="12980"/>
                  </a:moveTo>
                  <a:lnTo>
                    <a:pt x="5482" y="13181"/>
                  </a:lnTo>
                  <a:lnTo>
                    <a:pt x="5482" y="12980"/>
                  </a:lnTo>
                  <a:close/>
                  <a:moveTo>
                    <a:pt x="4960" y="13381"/>
                  </a:moveTo>
                  <a:lnTo>
                    <a:pt x="4960" y="13181"/>
                  </a:lnTo>
                  <a:lnTo>
                    <a:pt x="5221" y="13181"/>
                  </a:lnTo>
                  <a:lnTo>
                    <a:pt x="5221" y="13381"/>
                  </a:lnTo>
                  <a:lnTo>
                    <a:pt x="4960" y="13381"/>
                  </a:lnTo>
                  <a:close/>
                  <a:moveTo>
                    <a:pt x="6265" y="13782"/>
                  </a:moveTo>
                  <a:lnTo>
                    <a:pt x="6265" y="13581"/>
                  </a:lnTo>
                  <a:lnTo>
                    <a:pt x="6526" y="13381"/>
                  </a:lnTo>
                  <a:lnTo>
                    <a:pt x="6526" y="13782"/>
                  </a:lnTo>
                  <a:lnTo>
                    <a:pt x="6265" y="13782"/>
                  </a:lnTo>
                  <a:close/>
                  <a:moveTo>
                    <a:pt x="7309" y="15185"/>
                  </a:moveTo>
                  <a:lnTo>
                    <a:pt x="7309" y="15386"/>
                  </a:lnTo>
                  <a:lnTo>
                    <a:pt x="7309" y="15185"/>
                  </a:lnTo>
                  <a:close/>
                  <a:moveTo>
                    <a:pt x="6787" y="15586"/>
                  </a:moveTo>
                  <a:lnTo>
                    <a:pt x="7048" y="15586"/>
                  </a:lnTo>
                  <a:lnTo>
                    <a:pt x="7048" y="15787"/>
                  </a:lnTo>
                  <a:lnTo>
                    <a:pt x="6787" y="15787"/>
                  </a:lnTo>
                  <a:lnTo>
                    <a:pt x="6787" y="15586"/>
                  </a:lnTo>
                  <a:close/>
                  <a:moveTo>
                    <a:pt x="6004" y="17390"/>
                  </a:moveTo>
                  <a:lnTo>
                    <a:pt x="6004" y="17591"/>
                  </a:lnTo>
                  <a:lnTo>
                    <a:pt x="5743" y="17591"/>
                  </a:lnTo>
                  <a:lnTo>
                    <a:pt x="5743" y="17791"/>
                  </a:lnTo>
                  <a:lnTo>
                    <a:pt x="5482" y="17591"/>
                  </a:lnTo>
                  <a:lnTo>
                    <a:pt x="5743" y="17591"/>
                  </a:lnTo>
                  <a:lnTo>
                    <a:pt x="6004" y="17390"/>
                  </a:lnTo>
                  <a:close/>
                  <a:moveTo>
                    <a:pt x="5221" y="17992"/>
                  </a:moveTo>
                  <a:lnTo>
                    <a:pt x="5482" y="18192"/>
                  </a:lnTo>
                  <a:lnTo>
                    <a:pt x="5221" y="18192"/>
                  </a:lnTo>
                  <a:lnTo>
                    <a:pt x="5221" y="17992"/>
                  </a:lnTo>
                  <a:close/>
                  <a:moveTo>
                    <a:pt x="4698" y="18994"/>
                  </a:moveTo>
                  <a:lnTo>
                    <a:pt x="4698" y="19194"/>
                  </a:lnTo>
                  <a:lnTo>
                    <a:pt x="4437" y="19395"/>
                  </a:lnTo>
                  <a:lnTo>
                    <a:pt x="4176" y="19395"/>
                  </a:lnTo>
                  <a:lnTo>
                    <a:pt x="4176" y="19796"/>
                  </a:lnTo>
                  <a:lnTo>
                    <a:pt x="3915" y="19796"/>
                  </a:lnTo>
                  <a:lnTo>
                    <a:pt x="3915" y="19595"/>
                  </a:lnTo>
                  <a:lnTo>
                    <a:pt x="4176" y="19595"/>
                  </a:lnTo>
                  <a:lnTo>
                    <a:pt x="4176" y="19395"/>
                  </a:lnTo>
                  <a:lnTo>
                    <a:pt x="4437" y="19395"/>
                  </a:lnTo>
                  <a:lnTo>
                    <a:pt x="4437" y="19194"/>
                  </a:lnTo>
                  <a:lnTo>
                    <a:pt x="4176" y="19194"/>
                  </a:lnTo>
                  <a:lnTo>
                    <a:pt x="4437" y="19194"/>
                  </a:lnTo>
                  <a:lnTo>
                    <a:pt x="4698" y="18994"/>
                  </a:lnTo>
                  <a:close/>
                  <a:moveTo>
                    <a:pt x="1566" y="20999"/>
                  </a:moveTo>
                  <a:lnTo>
                    <a:pt x="1827" y="20999"/>
                  </a:lnTo>
                  <a:lnTo>
                    <a:pt x="1566" y="20999"/>
                  </a:lnTo>
                  <a:close/>
                  <a:moveTo>
                    <a:pt x="522" y="21400"/>
                  </a:moveTo>
                  <a:lnTo>
                    <a:pt x="783" y="21400"/>
                  </a:lnTo>
                  <a:lnTo>
                    <a:pt x="783" y="21199"/>
                  </a:lnTo>
                  <a:lnTo>
                    <a:pt x="783" y="21400"/>
                  </a:lnTo>
                  <a:lnTo>
                    <a:pt x="522" y="21400"/>
                  </a:lnTo>
                  <a:close/>
                  <a:moveTo>
                    <a:pt x="261" y="21400"/>
                  </a:moveTo>
                  <a:lnTo>
                    <a:pt x="261" y="21600"/>
                  </a:lnTo>
                  <a:lnTo>
                    <a:pt x="0" y="21600"/>
                  </a:lnTo>
                  <a:lnTo>
                    <a:pt x="0" y="21400"/>
                  </a:lnTo>
                  <a:lnTo>
                    <a:pt x="261" y="2140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7005344" y="2702713"/>
              <a:ext cx="138936" cy="182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00" y="9257"/>
                  </a:moveTo>
                  <a:lnTo>
                    <a:pt x="2700" y="3086"/>
                  </a:lnTo>
                  <a:lnTo>
                    <a:pt x="4050" y="3086"/>
                  </a:lnTo>
                  <a:lnTo>
                    <a:pt x="6750" y="5143"/>
                  </a:lnTo>
                  <a:lnTo>
                    <a:pt x="9450" y="5143"/>
                  </a:lnTo>
                  <a:lnTo>
                    <a:pt x="10800" y="4114"/>
                  </a:lnTo>
                  <a:lnTo>
                    <a:pt x="12150" y="4114"/>
                  </a:lnTo>
                  <a:lnTo>
                    <a:pt x="16200" y="1029"/>
                  </a:lnTo>
                  <a:lnTo>
                    <a:pt x="17550" y="1029"/>
                  </a:lnTo>
                  <a:lnTo>
                    <a:pt x="18900" y="0"/>
                  </a:lnTo>
                  <a:lnTo>
                    <a:pt x="20250" y="4114"/>
                  </a:lnTo>
                  <a:lnTo>
                    <a:pt x="20250" y="5143"/>
                  </a:lnTo>
                  <a:lnTo>
                    <a:pt x="21600" y="5143"/>
                  </a:lnTo>
                  <a:lnTo>
                    <a:pt x="21600" y="6171"/>
                  </a:lnTo>
                  <a:lnTo>
                    <a:pt x="20250" y="7200"/>
                  </a:lnTo>
                  <a:lnTo>
                    <a:pt x="17550" y="8229"/>
                  </a:lnTo>
                  <a:lnTo>
                    <a:pt x="14850" y="8229"/>
                  </a:lnTo>
                  <a:lnTo>
                    <a:pt x="13500" y="9257"/>
                  </a:lnTo>
                  <a:lnTo>
                    <a:pt x="9450" y="9257"/>
                  </a:lnTo>
                  <a:lnTo>
                    <a:pt x="12150" y="11314"/>
                  </a:lnTo>
                  <a:lnTo>
                    <a:pt x="12150" y="12343"/>
                  </a:lnTo>
                  <a:lnTo>
                    <a:pt x="13500" y="12343"/>
                  </a:lnTo>
                  <a:lnTo>
                    <a:pt x="14850" y="14400"/>
                  </a:lnTo>
                  <a:lnTo>
                    <a:pt x="13500" y="15429"/>
                  </a:lnTo>
                  <a:lnTo>
                    <a:pt x="12150" y="17486"/>
                  </a:lnTo>
                  <a:lnTo>
                    <a:pt x="10800" y="17486"/>
                  </a:lnTo>
                  <a:lnTo>
                    <a:pt x="8100" y="18514"/>
                  </a:lnTo>
                  <a:lnTo>
                    <a:pt x="8100" y="19543"/>
                  </a:lnTo>
                  <a:lnTo>
                    <a:pt x="5400" y="21600"/>
                  </a:lnTo>
                  <a:lnTo>
                    <a:pt x="2700" y="20571"/>
                  </a:lnTo>
                  <a:lnTo>
                    <a:pt x="0" y="20571"/>
                  </a:lnTo>
                  <a:lnTo>
                    <a:pt x="0" y="15429"/>
                  </a:lnTo>
                  <a:lnTo>
                    <a:pt x="1350" y="14400"/>
                  </a:lnTo>
                  <a:lnTo>
                    <a:pt x="1350" y="12343"/>
                  </a:lnTo>
                  <a:lnTo>
                    <a:pt x="2700" y="11314"/>
                  </a:lnTo>
                  <a:lnTo>
                    <a:pt x="1350" y="11314"/>
                  </a:lnTo>
                  <a:lnTo>
                    <a:pt x="2700" y="10286"/>
                  </a:lnTo>
                  <a:lnTo>
                    <a:pt x="2700" y="9257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7378731" y="1680240"/>
              <a:ext cx="1341588" cy="701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588" y="18457"/>
                  </a:moveTo>
                  <a:lnTo>
                    <a:pt x="15449" y="18724"/>
                  </a:lnTo>
                  <a:lnTo>
                    <a:pt x="15309" y="18724"/>
                  </a:lnTo>
                  <a:lnTo>
                    <a:pt x="15309" y="18457"/>
                  </a:lnTo>
                  <a:lnTo>
                    <a:pt x="15029" y="18457"/>
                  </a:lnTo>
                  <a:lnTo>
                    <a:pt x="14924" y="18189"/>
                  </a:lnTo>
                  <a:lnTo>
                    <a:pt x="14365" y="18189"/>
                  </a:lnTo>
                  <a:lnTo>
                    <a:pt x="14365" y="19193"/>
                  </a:lnTo>
                  <a:lnTo>
                    <a:pt x="14225" y="19193"/>
                  </a:lnTo>
                  <a:lnTo>
                    <a:pt x="14225" y="18992"/>
                  </a:lnTo>
                  <a:lnTo>
                    <a:pt x="13946" y="18992"/>
                  </a:lnTo>
                  <a:lnTo>
                    <a:pt x="13946" y="18724"/>
                  </a:lnTo>
                  <a:lnTo>
                    <a:pt x="13107" y="18724"/>
                  </a:lnTo>
                  <a:lnTo>
                    <a:pt x="13107" y="18992"/>
                  </a:lnTo>
                  <a:lnTo>
                    <a:pt x="12967" y="19193"/>
                  </a:lnTo>
                  <a:lnTo>
                    <a:pt x="12967" y="19460"/>
                  </a:lnTo>
                  <a:lnTo>
                    <a:pt x="12827" y="19460"/>
                  </a:lnTo>
                  <a:lnTo>
                    <a:pt x="12827" y="19728"/>
                  </a:lnTo>
                  <a:lnTo>
                    <a:pt x="12687" y="19460"/>
                  </a:lnTo>
                  <a:lnTo>
                    <a:pt x="12687" y="19728"/>
                  </a:lnTo>
                  <a:lnTo>
                    <a:pt x="12408" y="20263"/>
                  </a:lnTo>
                  <a:lnTo>
                    <a:pt x="12268" y="20263"/>
                  </a:lnTo>
                  <a:lnTo>
                    <a:pt x="12128" y="20530"/>
                  </a:lnTo>
                  <a:lnTo>
                    <a:pt x="11988" y="20530"/>
                  </a:lnTo>
                  <a:lnTo>
                    <a:pt x="11988" y="20798"/>
                  </a:lnTo>
                  <a:lnTo>
                    <a:pt x="11849" y="21065"/>
                  </a:lnTo>
                  <a:lnTo>
                    <a:pt x="11849" y="21333"/>
                  </a:lnTo>
                  <a:lnTo>
                    <a:pt x="11709" y="21333"/>
                  </a:lnTo>
                  <a:lnTo>
                    <a:pt x="11709" y="21600"/>
                  </a:lnTo>
                  <a:lnTo>
                    <a:pt x="11849" y="21600"/>
                  </a:lnTo>
                  <a:lnTo>
                    <a:pt x="11569" y="21600"/>
                  </a:lnTo>
                  <a:lnTo>
                    <a:pt x="11429" y="21333"/>
                  </a:lnTo>
                  <a:lnTo>
                    <a:pt x="11569" y="21065"/>
                  </a:lnTo>
                  <a:lnTo>
                    <a:pt x="11429" y="21065"/>
                  </a:lnTo>
                  <a:lnTo>
                    <a:pt x="11429" y="20798"/>
                  </a:lnTo>
                  <a:lnTo>
                    <a:pt x="10730" y="20798"/>
                  </a:lnTo>
                  <a:lnTo>
                    <a:pt x="10730" y="19995"/>
                  </a:lnTo>
                  <a:lnTo>
                    <a:pt x="10590" y="19728"/>
                  </a:lnTo>
                  <a:lnTo>
                    <a:pt x="10450" y="19728"/>
                  </a:lnTo>
                  <a:lnTo>
                    <a:pt x="10450" y="18457"/>
                  </a:lnTo>
                  <a:lnTo>
                    <a:pt x="10311" y="18457"/>
                  </a:lnTo>
                  <a:lnTo>
                    <a:pt x="10171" y="18189"/>
                  </a:lnTo>
                  <a:lnTo>
                    <a:pt x="10171" y="17922"/>
                  </a:lnTo>
                  <a:lnTo>
                    <a:pt x="10031" y="17922"/>
                  </a:lnTo>
                  <a:lnTo>
                    <a:pt x="10031" y="17654"/>
                  </a:lnTo>
                  <a:lnTo>
                    <a:pt x="9891" y="17654"/>
                  </a:lnTo>
                  <a:lnTo>
                    <a:pt x="9891" y="17387"/>
                  </a:lnTo>
                  <a:lnTo>
                    <a:pt x="9751" y="17387"/>
                  </a:lnTo>
                  <a:lnTo>
                    <a:pt x="9612" y="17654"/>
                  </a:lnTo>
                  <a:lnTo>
                    <a:pt x="9192" y="17654"/>
                  </a:lnTo>
                  <a:lnTo>
                    <a:pt x="9052" y="17387"/>
                  </a:lnTo>
                  <a:lnTo>
                    <a:pt x="8913" y="17387"/>
                  </a:lnTo>
                  <a:lnTo>
                    <a:pt x="8633" y="17654"/>
                  </a:lnTo>
                  <a:lnTo>
                    <a:pt x="8214" y="17654"/>
                  </a:lnTo>
                  <a:lnTo>
                    <a:pt x="8214" y="17387"/>
                  </a:lnTo>
                  <a:lnTo>
                    <a:pt x="7794" y="16585"/>
                  </a:lnTo>
                  <a:lnTo>
                    <a:pt x="6955" y="15515"/>
                  </a:lnTo>
                  <a:lnTo>
                    <a:pt x="6396" y="14712"/>
                  </a:lnTo>
                  <a:lnTo>
                    <a:pt x="6256" y="14712"/>
                  </a:lnTo>
                  <a:lnTo>
                    <a:pt x="6117" y="14980"/>
                  </a:lnTo>
                  <a:lnTo>
                    <a:pt x="5837" y="14980"/>
                  </a:lnTo>
                  <a:lnTo>
                    <a:pt x="5697" y="15247"/>
                  </a:lnTo>
                  <a:lnTo>
                    <a:pt x="5417" y="15247"/>
                  </a:lnTo>
                  <a:lnTo>
                    <a:pt x="5278" y="15515"/>
                  </a:lnTo>
                  <a:lnTo>
                    <a:pt x="5138" y="15515"/>
                  </a:lnTo>
                  <a:lnTo>
                    <a:pt x="5138" y="20798"/>
                  </a:lnTo>
                  <a:lnTo>
                    <a:pt x="4998" y="20530"/>
                  </a:lnTo>
                  <a:lnTo>
                    <a:pt x="4998" y="20798"/>
                  </a:lnTo>
                  <a:lnTo>
                    <a:pt x="4718" y="20798"/>
                  </a:lnTo>
                  <a:lnTo>
                    <a:pt x="4718" y="20263"/>
                  </a:lnTo>
                  <a:lnTo>
                    <a:pt x="4579" y="20263"/>
                  </a:lnTo>
                  <a:lnTo>
                    <a:pt x="4579" y="19995"/>
                  </a:lnTo>
                  <a:lnTo>
                    <a:pt x="4299" y="19460"/>
                  </a:lnTo>
                  <a:lnTo>
                    <a:pt x="4159" y="19460"/>
                  </a:lnTo>
                  <a:lnTo>
                    <a:pt x="4159" y="19193"/>
                  </a:lnTo>
                  <a:lnTo>
                    <a:pt x="3880" y="19193"/>
                  </a:lnTo>
                  <a:lnTo>
                    <a:pt x="3740" y="19460"/>
                  </a:lnTo>
                  <a:lnTo>
                    <a:pt x="3460" y="19460"/>
                  </a:lnTo>
                  <a:lnTo>
                    <a:pt x="3460" y="19728"/>
                  </a:lnTo>
                  <a:lnTo>
                    <a:pt x="3320" y="19728"/>
                  </a:lnTo>
                  <a:lnTo>
                    <a:pt x="2901" y="20530"/>
                  </a:lnTo>
                  <a:lnTo>
                    <a:pt x="2761" y="20530"/>
                  </a:lnTo>
                  <a:lnTo>
                    <a:pt x="2517" y="20798"/>
                  </a:lnTo>
                  <a:lnTo>
                    <a:pt x="2517" y="20530"/>
                  </a:lnTo>
                  <a:lnTo>
                    <a:pt x="2237" y="19995"/>
                  </a:lnTo>
                  <a:lnTo>
                    <a:pt x="2237" y="19728"/>
                  </a:lnTo>
                  <a:lnTo>
                    <a:pt x="1957" y="19193"/>
                  </a:lnTo>
                  <a:lnTo>
                    <a:pt x="1817" y="18724"/>
                  </a:lnTo>
                  <a:lnTo>
                    <a:pt x="1678" y="18457"/>
                  </a:lnTo>
                  <a:lnTo>
                    <a:pt x="1678" y="18189"/>
                  </a:lnTo>
                  <a:lnTo>
                    <a:pt x="1538" y="17922"/>
                  </a:lnTo>
                  <a:lnTo>
                    <a:pt x="1538" y="17654"/>
                  </a:lnTo>
                  <a:lnTo>
                    <a:pt x="1398" y="17120"/>
                  </a:lnTo>
                  <a:lnTo>
                    <a:pt x="1398" y="16585"/>
                  </a:lnTo>
                  <a:lnTo>
                    <a:pt x="1258" y="16050"/>
                  </a:lnTo>
                  <a:lnTo>
                    <a:pt x="1258" y="15515"/>
                  </a:lnTo>
                  <a:lnTo>
                    <a:pt x="1817" y="14445"/>
                  </a:lnTo>
                  <a:lnTo>
                    <a:pt x="1957" y="14445"/>
                  </a:lnTo>
                  <a:lnTo>
                    <a:pt x="1957" y="14177"/>
                  </a:lnTo>
                  <a:lnTo>
                    <a:pt x="1817" y="14177"/>
                  </a:lnTo>
                  <a:lnTo>
                    <a:pt x="1678" y="13910"/>
                  </a:lnTo>
                  <a:lnTo>
                    <a:pt x="1538" y="13910"/>
                  </a:lnTo>
                  <a:lnTo>
                    <a:pt x="1538" y="13642"/>
                  </a:lnTo>
                  <a:lnTo>
                    <a:pt x="1398" y="13375"/>
                  </a:lnTo>
                  <a:lnTo>
                    <a:pt x="1118" y="13375"/>
                  </a:lnTo>
                  <a:lnTo>
                    <a:pt x="1118" y="13107"/>
                  </a:lnTo>
                  <a:lnTo>
                    <a:pt x="1258" y="12840"/>
                  </a:lnTo>
                  <a:lnTo>
                    <a:pt x="1258" y="13107"/>
                  </a:lnTo>
                  <a:lnTo>
                    <a:pt x="1398" y="13107"/>
                  </a:lnTo>
                  <a:lnTo>
                    <a:pt x="1398" y="12840"/>
                  </a:lnTo>
                  <a:lnTo>
                    <a:pt x="1258" y="12572"/>
                  </a:lnTo>
                  <a:lnTo>
                    <a:pt x="1258" y="12305"/>
                  </a:lnTo>
                  <a:lnTo>
                    <a:pt x="979" y="11770"/>
                  </a:lnTo>
                  <a:lnTo>
                    <a:pt x="979" y="11502"/>
                  </a:lnTo>
                  <a:lnTo>
                    <a:pt x="419" y="11502"/>
                  </a:lnTo>
                  <a:lnTo>
                    <a:pt x="419" y="10700"/>
                  </a:lnTo>
                  <a:lnTo>
                    <a:pt x="140" y="10700"/>
                  </a:lnTo>
                  <a:lnTo>
                    <a:pt x="0" y="10432"/>
                  </a:lnTo>
                  <a:lnTo>
                    <a:pt x="140" y="10432"/>
                  </a:lnTo>
                  <a:lnTo>
                    <a:pt x="140" y="10165"/>
                  </a:lnTo>
                  <a:lnTo>
                    <a:pt x="280" y="9897"/>
                  </a:lnTo>
                  <a:lnTo>
                    <a:pt x="280" y="9630"/>
                  </a:lnTo>
                  <a:lnTo>
                    <a:pt x="419" y="9630"/>
                  </a:lnTo>
                  <a:lnTo>
                    <a:pt x="419" y="9362"/>
                  </a:lnTo>
                  <a:lnTo>
                    <a:pt x="280" y="9362"/>
                  </a:lnTo>
                  <a:lnTo>
                    <a:pt x="280" y="8292"/>
                  </a:lnTo>
                  <a:lnTo>
                    <a:pt x="559" y="8292"/>
                  </a:lnTo>
                  <a:lnTo>
                    <a:pt x="559" y="8025"/>
                  </a:lnTo>
                  <a:lnTo>
                    <a:pt x="419" y="8025"/>
                  </a:lnTo>
                  <a:lnTo>
                    <a:pt x="559" y="7757"/>
                  </a:lnTo>
                  <a:lnTo>
                    <a:pt x="559" y="7490"/>
                  </a:lnTo>
                  <a:lnTo>
                    <a:pt x="699" y="7490"/>
                  </a:lnTo>
                  <a:lnTo>
                    <a:pt x="699" y="7757"/>
                  </a:lnTo>
                  <a:lnTo>
                    <a:pt x="839" y="7757"/>
                  </a:lnTo>
                  <a:lnTo>
                    <a:pt x="839" y="8025"/>
                  </a:lnTo>
                  <a:lnTo>
                    <a:pt x="979" y="8025"/>
                  </a:lnTo>
                  <a:lnTo>
                    <a:pt x="979" y="8292"/>
                  </a:lnTo>
                  <a:lnTo>
                    <a:pt x="1118" y="8560"/>
                  </a:lnTo>
                  <a:lnTo>
                    <a:pt x="1118" y="8292"/>
                  </a:lnTo>
                  <a:lnTo>
                    <a:pt x="1398" y="8292"/>
                  </a:lnTo>
                  <a:lnTo>
                    <a:pt x="1398" y="8025"/>
                  </a:lnTo>
                  <a:lnTo>
                    <a:pt x="1258" y="8025"/>
                  </a:lnTo>
                  <a:lnTo>
                    <a:pt x="1258" y="7222"/>
                  </a:lnTo>
                  <a:lnTo>
                    <a:pt x="1398" y="7222"/>
                  </a:lnTo>
                  <a:lnTo>
                    <a:pt x="1398" y="6955"/>
                  </a:lnTo>
                  <a:lnTo>
                    <a:pt x="1678" y="6955"/>
                  </a:lnTo>
                  <a:lnTo>
                    <a:pt x="1538" y="6687"/>
                  </a:lnTo>
                  <a:lnTo>
                    <a:pt x="1678" y="6687"/>
                  </a:lnTo>
                  <a:lnTo>
                    <a:pt x="1678" y="6420"/>
                  </a:lnTo>
                  <a:lnTo>
                    <a:pt x="1678" y="6687"/>
                  </a:lnTo>
                  <a:lnTo>
                    <a:pt x="1817" y="6420"/>
                  </a:lnTo>
                  <a:lnTo>
                    <a:pt x="2097" y="6420"/>
                  </a:lnTo>
                  <a:lnTo>
                    <a:pt x="2097" y="6152"/>
                  </a:lnTo>
                  <a:lnTo>
                    <a:pt x="2237" y="6152"/>
                  </a:lnTo>
                  <a:lnTo>
                    <a:pt x="2237" y="5885"/>
                  </a:lnTo>
                  <a:lnTo>
                    <a:pt x="2377" y="5885"/>
                  </a:lnTo>
                  <a:lnTo>
                    <a:pt x="2377" y="5617"/>
                  </a:lnTo>
                  <a:lnTo>
                    <a:pt x="2656" y="5617"/>
                  </a:lnTo>
                  <a:lnTo>
                    <a:pt x="2656" y="5885"/>
                  </a:lnTo>
                  <a:lnTo>
                    <a:pt x="2761" y="5885"/>
                  </a:lnTo>
                  <a:lnTo>
                    <a:pt x="2761" y="6152"/>
                  </a:lnTo>
                  <a:lnTo>
                    <a:pt x="2901" y="5885"/>
                  </a:lnTo>
                  <a:lnTo>
                    <a:pt x="2761" y="5885"/>
                  </a:lnTo>
                  <a:lnTo>
                    <a:pt x="2901" y="5885"/>
                  </a:lnTo>
                  <a:lnTo>
                    <a:pt x="2901" y="5617"/>
                  </a:lnTo>
                  <a:lnTo>
                    <a:pt x="3181" y="5617"/>
                  </a:lnTo>
                  <a:lnTo>
                    <a:pt x="3181" y="5885"/>
                  </a:lnTo>
                  <a:lnTo>
                    <a:pt x="3320" y="6152"/>
                  </a:lnTo>
                  <a:lnTo>
                    <a:pt x="3320" y="5885"/>
                  </a:lnTo>
                  <a:lnTo>
                    <a:pt x="3460" y="5885"/>
                  </a:lnTo>
                  <a:lnTo>
                    <a:pt x="3460" y="6152"/>
                  </a:lnTo>
                  <a:lnTo>
                    <a:pt x="3460" y="5885"/>
                  </a:lnTo>
                  <a:lnTo>
                    <a:pt x="3740" y="5885"/>
                  </a:lnTo>
                  <a:lnTo>
                    <a:pt x="3880" y="6152"/>
                  </a:lnTo>
                  <a:lnTo>
                    <a:pt x="3740" y="6152"/>
                  </a:lnTo>
                  <a:lnTo>
                    <a:pt x="3880" y="6420"/>
                  </a:lnTo>
                  <a:lnTo>
                    <a:pt x="4019" y="6420"/>
                  </a:lnTo>
                  <a:lnTo>
                    <a:pt x="4019" y="6687"/>
                  </a:lnTo>
                  <a:lnTo>
                    <a:pt x="4159" y="6687"/>
                  </a:lnTo>
                  <a:lnTo>
                    <a:pt x="4159" y="6955"/>
                  </a:lnTo>
                  <a:lnTo>
                    <a:pt x="4299" y="6955"/>
                  </a:lnTo>
                  <a:lnTo>
                    <a:pt x="4159" y="7222"/>
                  </a:lnTo>
                  <a:lnTo>
                    <a:pt x="4299" y="7222"/>
                  </a:lnTo>
                  <a:lnTo>
                    <a:pt x="4299" y="7490"/>
                  </a:lnTo>
                  <a:lnTo>
                    <a:pt x="4439" y="7222"/>
                  </a:lnTo>
                  <a:lnTo>
                    <a:pt x="4299" y="7222"/>
                  </a:lnTo>
                  <a:lnTo>
                    <a:pt x="4299" y="6687"/>
                  </a:lnTo>
                  <a:lnTo>
                    <a:pt x="4439" y="6687"/>
                  </a:lnTo>
                  <a:lnTo>
                    <a:pt x="4718" y="7222"/>
                  </a:lnTo>
                  <a:lnTo>
                    <a:pt x="4858" y="7222"/>
                  </a:lnTo>
                  <a:lnTo>
                    <a:pt x="4858" y="7490"/>
                  </a:lnTo>
                  <a:lnTo>
                    <a:pt x="4998" y="7222"/>
                  </a:lnTo>
                  <a:lnTo>
                    <a:pt x="5138" y="7222"/>
                  </a:lnTo>
                  <a:lnTo>
                    <a:pt x="5138" y="6955"/>
                  </a:lnTo>
                  <a:lnTo>
                    <a:pt x="5278" y="6955"/>
                  </a:lnTo>
                  <a:lnTo>
                    <a:pt x="5278" y="6687"/>
                  </a:lnTo>
                  <a:lnTo>
                    <a:pt x="5697" y="6687"/>
                  </a:lnTo>
                  <a:lnTo>
                    <a:pt x="5837" y="6955"/>
                  </a:lnTo>
                  <a:lnTo>
                    <a:pt x="5977" y="6955"/>
                  </a:lnTo>
                  <a:lnTo>
                    <a:pt x="5977" y="6420"/>
                  </a:lnTo>
                  <a:lnTo>
                    <a:pt x="6117" y="6687"/>
                  </a:lnTo>
                  <a:lnTo>
                    <a:pt x="6256" y="6687"/>
                  </a:lnTo>
                  <a:lnTo>
                    <a:pt x="6256" y="6420"/>
                  </a:lnTo>
                  <a:lnTo>
                    <a:pt x="6396" y="6420"/>
                  </a:lnTo>
                  <a:lnTo>
                    <a:pt x="6396" y="6955"/>
                  </a:lnTo>
                  <a:lnTo>
                    <a:pt x="6536" y="6955"/>
                  </a:lnTo>
                  <a:lnTo>
                    <a:pt x="6676" y="7222"/>
                  </a:lnTo>
                  <a:lnTo>
                    <a:pt x="6955" y="7222"/>
                  </a:lnTo>
                  <a:lnTo>
                    <a:pt x="6955" y="7490"/>
                  </a:lnTo>
                  <a:lnTo>
                    <a:pt x="7095" y="7490"/>
                  </a:lnTo>
                  <a:lnTo>
                    <a:pt x="7095" y="6955"/>
                  </a:lnTo>
                  <a:lnTo>
                    <a:pt x="7235" y="6955"/>
                  </a:lnTo>
                  <a:lnTo>
                    <a:pt x="7375" y="7222"/>
                  </a:lnTo>
                  <a:lnTo>
                    <a:pt x="7794" y="7222"/>
                  </a:lnTo>
                  <a:lnTo>
                    <a:pt x="7934" y="6955"/>
                  </a:lnTo>
                  <a:lnTo>
                    <a:pt x="7934" y="6687"/>
                  </a:lnTo>
                  <a:lnTo>
                    <a:pt x="8074" y="6420"/>
                  </a:lnTo>
                  <a:lnTo>
                    <a:pt x="8074" y="6152"/>
                  </a:lnTo>
                  <a:lnTo>
                    <a:pt x="7934" y="6152"/>
                  </a:lnTo>
                  <a:lnTo>
                    <a:pt x="7794" y="5885"/>
                  </a:lnTo>
                  <a:lnTo>
                    <a:pt x="7794" y="6152"/>
                  </a:lnTo>
                  <a:lnTo>
                    <a:pt x="7794" y="5885"/>
                  </a:lnTo>
                  <a:lnTo>
                    <a:pt x="7515" y="5885"/>
                  </a:lnTo>
                  <a:lnTo>
                    <a:pt x="7375" y="5617"/>
                  </a:lnTo>
                  <a:lnTo>
                    <a:pt x="7515" y="5617"/>
                  </a:lnTo>
                  <a:lnTo>
                    <a:pt x="7375" y="5617"/>
                  </a:lnTo>
                  <a:lnTo>
                    <a:pt x="7375" y="5350"/>
                  </a:lnTo>
                  <a:lnTo>
                    <a:pt x="7235" y="5350"/>
                  </a:lnTo>
                  <a:lnTo>
                    <a:pt x="7235" y="5082"/>
                  </a:lnTo>
                  <a:lnTo>
                    <a:pt x="7515" y="5082"/>
                  </a:lnTo>
                  <a:lnTo>
                    <a:pt x="7654" y="4815"/>
                  </a:lnTo>
                  <a:lnTo>
                    <a:pt x="7794" y="4815"/>
                  </a:lnTo>
                  <a:lnTo>
                    <a:pt x="7794" y="4547"/>
                  </a:lnTo>
                  <a:lnTo>
                    <a:pt x="7654" y="4547"/>
                  </a:lnTo>
                  <a:lnTo>
                    <a:pt x="7654" y="4280"/>
                  </a:lnTo>
                  <a:lnTo>
                    <a:pt x="7515" y="4280"/>
                  </a:lnTo>
                  <a:lnTo>
                    <a:pt x="7515" y="4012"/>
                  </a:lnTo>
                  <a:lnTo>
                    <a:pt x="7654" y="4012"/>
                  </a:lnTo>
                  <a:lnTo>
                    <a:pt x="7794" y="3745"/>
                  </a:lnTo>
                  <a:lnTo>
                    <a:pt x="8353" y="3745"/>
                  </a:lnTo>
                  <a:lnTo>
                    <a:pt x="8353" y="3477"/>
                  </a:lnTo>
                  <a:lnTo>
                    <a:pt x="8074" y="3477"/>
                  </a:lnTo>
                  <a:lnTo>
                    <a:pt x="8074" y="3210"/>
                  </a:lnTo>
                  <a:lnTo>
                    <a:pt x="8074" y="3477"/>
                  </a:lnTo>
                  <a:lnTo>
                    <a:pt x="7934" y="3477"/>
                  </a:lnTo>
                  <a:lnTo>
                    <a:pt x="7934" y="3210"/>
                  </a:lnTo>
                  <a:lnTo>
                    <a:pt x="7794" y="3210"/>
                  </a:lnTo>
                  <a:lnTo>
                    <a:pt x="7794" y="2942"/>
                  </a:lnTo>
                  <a:lnTo>
                    <a:pt x="8074" y="2942"/>
                  </a:lnTo>
                  <a:lnTo>
                    <a:pt x="8074" y="2675"/>
                  </a:lnTo>
                  <a:lnTo>
                    <a:pt x="7934" y="2675"/>
                  </a:lnTo>
                  <a:lnTo>
                    <a:pt x="7934" y="2942"/>
                  </a:lnTo>
                  <a:lnTo>
                    <a:pt x="7794" y="2942"/>
                  </a:lnTo>
                  <a:lnTo>
                    <a:pt x="7794" y="2675"/>
                  </a:lnTo>
                  <a:lnTo>
                    <a:pt x="7654" y="2675"/>
                  </a:lnTo>
                  <a:lnTo>
                    <a:pt x="7794" y="2675"/>
                  </a:lnTo>
                  <a:lnTo>
                    <a:pt x="7794" y="2407"/>
                  </a:lnTo>
                  <a:lnTo>
                    <a:pt x="7654" y="2407"/>
                  </a:lnTo>
                  <a:lnTo>
                    <a:pt x="7794" y="2140"/>
                  </a:lnTo>
                  <a:lnTo>
                    <a:pt x="8493" y="2140"/>
                  </a:lnTo>
                  <a:lnTo>
                    <a:pt x="8493" y="2407"/>
                  </a:lnTo>
                  <a:lnTo>
                    <a:pt x="8493" y="2140"/>
                  </a:lnTo>
                  <a:lnTo>
                    <a:pt x="8773" y="2140"/>
                  </a:lnTo>
                  <a:lnTo>
                    <a:pt x="8773" y="1872"/>
                  </a:lnTo>
                  <a:lnTo>
                    <a:pt x="9332" y="1872"/>
                  </a:lnTo>
                  <a:lnTo>
                    <a:pt x="9332" y="1605"/>
                  </a:lnTo>
                  <a:lnTo>
                    <a:pt x="9891" y="1605"/>
                  </a:lnTo>
                  <a:lnTo>
                    <a:pt x="9891" y="1337"/>
                  </a:lnTo>
                  <a:lnTo>
                    <a:pt x="10031" y="1337"/>
                  </a:lnTo>
                  <a:lnTo>
                    <a:pt x="10031" y="1070"/>
                  </a:lnTo>
                  <a:lnTo>
                    <a:pt x="10171" y="1070"/>
                  </a:lnTo>
                  <a:lnTo>
                    <a:pt x="10171" y="1337"/>
                  </a:lnTo>
                  <a:lnTo>
                    <a:pt x="10311" y="1337"/>
                  </a:lnTo>
                  <a:lnTo>
                    <a:pt x="10311" y="1070"/>
                  </a:lnTo>
                  <a:lnTo>
                    <a:pt x="10870" y="1070"/>
                  </a:lnTo>
                  <a:lnTo>
                    <a:pt x="11010" y="802"/>
                  </a:lnTo>
                  <a:lnTo>
                    <a:pt x="11289" y="802"/>
                  </a:lnTo>
                  <a:lnTo>
                    <a:pt x="11289" y="535"/>
                  </a:lnTo>
                  <a:lnTo>
                    <a:pt x="11429" y="535"/>
                  </a:lnTo>
                  <a:lnTo>
                    <a:pt x="11429" y="802"/>
                  </a:lnTo>
                  <a:lnTo>
                    <a:pt x="11569" y="535"/>
                  </a:lnTo>
                  <a:lnTo>
                    <a:pt x="11569" y="267"/>
                  </a:lnTo>
                  <a:lnTo>
                    <a:pt x="11709" y="267"/>
                  </a:lnTo>
                  <a:lnTo>
                    <a:pt x="11849" y="0"/>
                  </a:lnTo>
                  <a:lnTo>
                    <a:pt x="11988" y="267"/>
                  </a:lnTo>
                  <a:lnTo>
                    <a:pt x="11988" y="0"/>
                  </a:lnTo>
                  <a:lnTo>
                    <a:pt x="12268" y="0"/>
                  </a:lnTo>
                  <a:lnTo>
                    <a:pt x="12408" y="267"/>
                  </a:lnTo>
                  <a:lnTo>
                    <a:pt x="12827" y="267"/>
                  </a:lnTo>
                  <a:lnTo>
                    <a:pt x="12827" y="0"/>
                  </a:lnTo>
                  <a:lnTo>
                    <a:pt x="12967" y="0"/>
                  </a:lnTo>
                  <a:lnTo>
                    <a:pt x="12967" y="802"/>
                  </a:lnTo>
                  <a:lnTo>
                    <a:pt x="13107" y="1070"/>
                  </a:lnTo>
                  <a:lnTo>
                    <a:pt x="13247" y="1070"/>
                  </a:lnTo>
                  <a:lnTo>
                    <a:pt x="13107" y="1070"/>
                  </a:lnTo>
                  <a:lnTo>
                    <a:pt x="13107" y="1605"/>
                  </a:lnTo>
                  <a:lnTo>
                    <a:pt x="12967" y="1605"/>
                  </a:lnTo>
                  <a:lnTo>
                    <a:pt x="13107" y="1605"/>
                  </a:lnTo>
                  <a:lnTo>
                    <a:pt x="13107" y="1872"/>
                  </a:lnTo>
                  <a:lnTo>
                    <a:pt x="13666" y="1872"/>
                  </a:lnTo>
                  <a:lnTo>
                    <a:pt x="13526" y="1605"/>
                  </a:lnTo>
                  <a:lnTo>
                    <a:pt x="13666" y="1605"/>
                  </a:lnTo>
                  <a:lnTo>
                    <a:pt x="13806" y="1872"/>
                  </a:lnTo>
                  <a:lnTo>
                    <a:pt x="13666" y="1872"/>
                  </a:lnTo>
                  <a:lnTo>
                    <a:pt x="13806" y="1872"/>
                  </a:lnTo>
                  <a:lnTo>
                    <a:pt x="13806" y="2140"/>
                  </a:lnTo>
                  <a:lnTo>
                    <a:pt x="13946" y="2140"/>
                  </a:lnTo>
                  <a:lnTo>
                    <a:pt x="13806" y="2140"/>
                  </a:lnTo>
                  <a:lnTo>
                    <a:pt x="13806" y="1872"/>
                  </a:lnTo>
                  <a:lnTo>
                    <a:pt x="14085" y="1872"/>
                  </a:lnTo>
                  <a:lnTo>
                    <a:pt x="14085" y="2140"/>
                  </a:lnTo>
                  <a:lnTo>
                    <a:pt x="14505" y="2140"/>
                  </a:lnTo>
                  <a:lnTo>
                    <a:pt x="14505" y="2407"/>
                  </a:lnTo>
                  <a:lnTo>
                    <a:pt x="14225" y="2407"/>
                  </a:lnTo>
                  <a:lnTo>
                    <a:pt x="14225" y="2942"/>
                  </a:lnTo>
                  <a:lnTo>
                    <a:pt x="14365" y="2942"/>
                  </a:lnTo>
                  <a:lnTo>
                    <a:pt x="14225" y="2942"/>
                  </a:lnTo>
                  <a:lnTo>
                    <a:pt x="14365" y="2942"/>
                  </a:lnTo>
                  <a:lnTo>
                    <a:pt x="14505" y="2675"/>
                  </a:lnTo>
                  <a:lnTo>
                    <a:pt x="14784" y="2675"/>
                  </a:lnTo>
                  <a:lnTo>
                    <a:pt x="14784" y="2942"/>
                  </a:lnTo>
                  <a:lnTo>
                    <a:pt x="14924" y="2675"/>
                  </a:lnTo>
                  <a:lnTo>
                    <a:pt x="14784" y="2675"/>
                  </a:lnTo>
                  <a:lnTo>
                    <a:pt x="14924" y="2675"/>
                  </a:lnTo>
                  <a:lnTo>
                    <a:pt x="14924" y="2407"/>
                  </a:lnTo>
                  <a:lnTo>
                    <a:pt x="15169" y="2407"/>
                  </a:lnTo>
                  <a:lnTo>
                    <a:pt x="15449" y="1872"/>
                  </a:lnTo>
                  <a:lnTo>
                    <a:pt x="15728" y="1872"/>
                  </a:lnTo>
                  <a:lnTo>
                    <a:pt x="15728" y="1605"/>
                  </a:lnTo>
                  <a:lnTo>
                    <a:pt x="16008" y="1605"/>
                  </a:lnTo>
                  <a:lnTo>
                    <a:pt x="16008" y="1337"/>
                  </a:lnTo>
                  <a:lnTo>
                    <a:pt x="16148" y="1605"/>
                  </a:lnTo>
                  <a:lnTo>
                    <a:pt x="16008" y="1872"/>
                  </a:lnTo>
                  <a:lnTo>
                    <a:pt x="15868" y="1872"/>
                  </a:lnTo>
                  <a:lnTo>
                    <a:pt x="15868" y="2140"/>
                  </a:lnTo>
                  <a:lnTo>
                    <a:pt x="16008" y="2407"/>
                  </a:lnTo>
                  <a:lnTo>
                    <a:pt x="16148" y="2407"/>
                  </a:lnTo>
                  <a:lnTo>
                    <a:pt x="16567" y="3210"/>
                  </a:lnTo>
                  <a:lnTo>
                    <a:pt x="16707" y="3210"/>
                  </a:lnTo>
                  <a:lnTo>
                    <a:pt x="16707" y="3477"/>
                  </a:lnTo>
                  <a:lnTo>
                    <a:pt x="16847" y="4012"/>
                  </a:lnTo>
                  <a:lnTo>
                    <a:pt x="16986" y="4012"/>
                  </a:lnTo>
                  <a:lnTo>
                    <a:pt x="16986" y="4547"/>
                  </a:lnTo>
                  <a:lnTo>
                    <a:pt x="17126" y="4547"/>
                  </a:lnTo>
                  <a:lnTo>
                    <a:pt x="17266" y="4815"/>
                  </a:lnTo>
                  <a:lnTo>
                    <a:pt x="17406" y="5617"/>
                  </a:lnTo>
                  <a:lnTo>
                    <a:pt x="17546" y="5885"/>
                  </a:lnTo>
                  <a:lnTo>
                    <a:pt x="17546" y="6420"/>
                  </a:lnTo>
                  <a:lnTo>
                    <a:pt x="17685" y="6420"/>
                  </a:lnTo>
                  <a:lnTo>
                    <a:pt x="17685" y="6955"/>
                  </a:lnTo>
                  <a:lnTo>
                    <a:pt x="17965" y="6955"/>
                  </a:lnTo>
                  <a:lnTo>
                    <a:pt x="17965" y="6420"/>
                  </a:lnTo>
                  <a:lnTo>
                    <a:pt x="18105" y="6420"/>
                  </a:lnTo>
                  <a:lnTo>
                    <a:pt x="18105" y="6152"/>
                  </a:lnTo>
                  <a:lnTo>
                    <a:pt x="18245" y="6420"/>
                  </a:lnTo>
                  <a:lnTo>
                    <a:pt x="18384" y="6420"/>
                  </a:lnTo>
                  <a:lnTo>
                    <a:pt x="18384" y="6687"/>
                  </a:lnTo>
                  <a:lnTo>
                    <a:pt x="18524" y="6687"/>
                  </a:lnTo>
                  <a:lnTo>
                    <a:pt x="18524" y="7222"/>
                  </a:lnTo>
                  <a:lnTo>
                    <a:pt x="18664" y="7222"/>
                  </a:lnTo>
                  <a:lnTo>
                    <a:pt x="18664" y="6955"/>
                  </a:lnTo>
                  <a:lnTo>
                    <a:pt x="18804" y="6955"/>
                  </a:lnTo>
                  <a:lnTo>
                    <a:pt x="18804" y="7222"/>
                  </a:lnTo>
                  <a:lnTo>
                    <a:pt x="18944" y="7222"/>
                  </a:lnTo>
                  <a:lnTo>
                    <a:pt x="19083" y="6955"/>
                  </a:lnTo>
                  <a:lnTo>
                    <a:pt x="19083" y="7222"/>
                  </a:lnTo>
                  <a:lnTo>
                    <a:pt x="19223" y="6955"/>
                  </a:lnTo>
                  <a:lnTo>
                    <a:pt x="19363" y="6955"/>
                  </a:lnTo>
                  <a:lnTo>
                    <a:pt x="19363" y="6687"/>
                  </a:lnTo>
                  <a:lnTo>
                    <a:pt x="19643" y="6687"/>
                  </a:lnTo>
                  <a:lnTo>
                    <a:pt x="19783" y="6955"/>
                  </a:lnTo>
                  <a:lnTo>
                    <a:pt x="19922" y="6955"/>
                  </a:lnTo>
                  <a:lnTo>
                    <a:pt x="19922" y="7222"/>
                  </a:lnTo>
                  <a:lnTo>
                    <a:pt x="20062" y="7490"/>
                  </a:lnTo>
                  <a:lnTo>
                    <a:pt x="20062" y="8025"/>
                  </a:lnTo>
                  <a:lnTo>
                    <a:pt x="20482" y="8025"/>
                  </a:lnTo>
                  <a:lnTo>
                    <a:pt x="20482" y="8292"/>
                  </a:lnTo>
                  <a:lnTo>
                    <a:pt x="20342" y="8292"/>
                  </a:lnTo>
                  <a:lnTo>
                    <a:pt x="20482" y="8292"/>
                  </a:lnTo>
                  <a:lnTo>
                    <a:pt x="20482" y="8827"/>
                  </a:lnTo>
                  <a:lnTo>
                    <a:pt x="20901" y="8827"/>
                  </a:lnTo>
                  <a:lnTo>
                    <a:pt x="21041" y="9095"/>
                  </a:lnTo>
                  <a:lnTo>
                    <a:pt x="21041" y="8827"/>
                  </a:lnTo>
                  <a:lnTo>
                    <a:pt x="21181" y="8827"/>
                  </a:lnTo>
                  <a:lnTo>
                    <a:pt x="21181" y="8560"/>
                  </a:lnTo>
                  <a:lnTo>
                    <a:pt x="21320" y="8560"/>
                  </a:lnTo>
                  <a:lnTo>
                    <a:pt x="21320" y="8827"/>
                  </a:lnTo>
                  <a:lnTo>
                    <a:pt x="21460" y="8827"/>
                  </a:lnTo>
                  <a:lnTo>
                    <a:pt x="21460" y="9362"/>
                  </a:lnTo>
                  <a:lnTo>
                    <a:pt x="21600" y="9362"/>
                  </a:lnTo>
                  <a:lnTo>
                    <a:pt x="21600" y="9630"/>
                  </a:lnTo>
                  <a:lnTo>
                    <a:pt x="21320" y="9630"/>
                  </a:lnTo>
                  <a:lnTo>
                    <a:pt x="21320" y="10432"/>
                  </a:lnTo>
                  <a:lnTo>
                    <a:pt x="20901" y="10432"/>
                  </a:lnTo>
                  <a:lnTo>
                    <a:pt x="20901" y="10700"/>
                  </a:lnTo>
                  <a:lnTo>
                    <a:pt x="20761" y="10700"/>
                  </a:lnTo>
                  <a:lnTo>
                    <a:pt x="20761" y="12572"/>
                  </a:lnTo>
                  <a:lnTo>
                    <a:pt x="20482" y="12572"/>
                  </a:lnTo>
                  <a:lnTo>
                    <a:pt x="20482" y="12840"/>
                  </a:lnTo>
                  <a:lnTo>
                    <a:pt x="20342" y="12840"/>
                  </a:lnTo>
                  <a:lnTo>
                    <a:pt x="20202" y="12572"/>
                  </a:lnTo>
                  <a:lnTo>
                    <a:pt x="19643" y="12572"/>
                  </a:lnTo>
                  <a:lnTo>
                    <a:pt x="19503" y="12305"/>
                  </a:lnTo>
                  <a:lnTo>
                    <a:pt x="19363" y="12305"/>
                  </a:lnTo>
                  <a:lnTo>
                    <a:pt x="19363" y="12840"/>
                  </a:lnTo>
                  <a:lnTo>
                    <a:pt x="19223" y="13107"/>
                  </a:lnTo>
                  <a:lnTo>
                    <a:pt x="19223" y="13642"/>
                  </a:lnTo>
                  <a:lnTo>
                    <a:pt x="19083" y="13642"/>
                  </a:lnTo>
                  <a:lnTo>
                    <a:pt x="19083" y="14445"/>
                  </a:lnTo>
                  <a:lnTo>
                    <a:pt x="18944" y="14712"/>
                  </a:lnTo>
                  <a:lnTo>
                    <a:pt x="19083" y="14712"/>
                  </a:lnTo>
                  <a:lnTo>
                    <a:pt x="19083" y="14980"/>
                  </a:lnTo>
                  <a:lnTo>
                    <a:pt x="19223" y="14980"/>
                  </a:lnTo>
                  <a:lnTo>
                    <a:pt x="19223" y="15247"/>
                  </a:lnTo>
                  <a:lnTo>
                    <a:pt x="18664" y="15247"/>
                  </a:lnTo>
                  <a:lnTo>
                    <a:pt x="18664" y="14980"/>
                  </a:lnTo>
                  <a:lnTo>
                    <a:pt x="18524" y="14980"/>
                  </a:lnTo>
                  <a:lnTo>
                    <a:pt x="18524" y="15247"/>
                  </a:lnTo>
                  <a:lnTo>
                    <a:pt x="18105" y="15247"/>
                  </a:lnTo>
                  <a:lnTo>
                    <a:pt x="17965" y="15515"/>
                  </a:lnTo>
                  <a:lnTo>
                    <a:pt x="17825" y="15515"/>
                  </a:lnTo>
                  <a:lnTo>
                    <a:pt x="17685" y="15782"/>
                  </a:lnTo>
                  <a:lnTo>
                    <a:pt x="18105" y="15782"/>
                  </a:lnTo>
                  <a:lnTo>
                    <a:pt x="18105" y="16050"/>
                  </a:lnTo>
                  <a:lnTo>
                    <a:pt x="17965" y="16050"/>
                  </a:lnTo>
                  <a:lnTo>
                    <a:pt x="17965" y="17120"/>
                  </a:lnTo>
                  <a:lnTo>
                    <a:pt x="18105" y="17120"/>
                  </a:lnTo>
                  <a:lnTo>
                    <a:pt x="18105" y="17654"/>
                  </a:lnTo>
                  <a:lnTo>
                    <a:pt x="18245" y="17922"/>
                  </a:lnTo>
                  <a:lnTo>
                    <a:pt x="18245" y="18189"/>
                  </a:lnTo>
                  <a:lnTo>
                    <a:pt x="18105" y="18189"/>
                  </a:lnTo>
                  <a:lnTo>
                    <a:pt x="17965" y="18457"/>
                  </a:lnTo>
                  <a:lnTo>
                    <a:pt x="18105" y="18457"/>
                  </a:lnTo>
                  <a:lnTo>
                    <a:pt x="17825" y="18992"/>
                  </a:lnTo>
                  <a:lnTo>
                    <a:pt x="17825" y="19193"/>
                  </a:lnTo>
                  <a:lnTo>
                    <a:pt x="17965" y="19193"/>
                  </a:lnTo>
                  <a:lnTo>
                    <a:pt x="17965" y="19460"/>
                  </a:lnTo>
                  <a:lnTo>
                    <a:pt x="17825" y="19460"/>
                  </a:lnTo>
                  <a:lnTo>
                    <a:pt x="17825" y="19193"/>
                  </a:lnTo>
                  <a:lnTo>
                    <a:pt x="17406" y="19193"/>
                  </a:lnTo>
                  <a:lnTo>
                    <a:pt x="17406" y="18724"/>
                  </a:lnTo>
                  <a:lnTo>
                    <a:pt x="17126" y="18724"/>
                  </a:lnTo>
                  <a:lnTo>
                    <a:pt x="16986" y="18457"/>
                  </a:lnTo>
                  <a:lnTo>
                    <a:pt x="15588" y="18457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7387414" y="2841647"/>
              <a:ext cx="60785" cy="69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257" y="16200"/>
                  </a:moveTo>
                  <a:lnTo>
                    <a:pt x="3086" y="13500"/>
                  </a:lnTo>
                  <a:lnTo>
                    <a:pt x="0" y="13500"/>
                  </a:lnTo>
                  <a:lnTo>
                    <a:pt x="0" y="10800"/>
                  </a:lnTo>
                  <a:lnTo>
                    <a:pt x="3086" y="10800"/>
                  </a:lnTo>
                  <a:lnTo>
                    <a:pt x="3086" y="8100"/>
                  </a:lnTo>
                  <a:lnTo>
                    <a:pt x="6171" y="5400"/>
                  </a:lnTo>
                  <a:lnTo>
                    <a:pt x="6171" y="2700"/>
                  </a:lnTo>
                  <a:lnTo>
                    <a:pt x="9257" y="0"/>
                  </a:lnTo>
                  <a:lnTo>
                    <a:pt x="12343" y="0"/>
                  </a:lnTo>
                  <a:lnTo>
                    <a:pt x="15429" y="2700"/>
                  </a:lnTo>
                  <a:lnTo>
                    <a:pt x="15429" y="5400"/>
                  </a:lnTo>
                  <a:lnTo>
                    <a:pt x="18514" y="8100"/>
                  </a:lnTo>
                  <a:lnTo>
                    <a:pt x="15429" y="8100"/>
                  </a:lnTo>
                  <a:lnTo>
                    <a:pt x="12343" y="10800"/>
                  </a:lnTo>
                  <a:lnTo>
                    <a:pt x="15429" y="10800"/>
                  </a:lnTo>
                  <a:lnTo>
                    <a:pt x="15429" y="13500"/>
                  </a:lnTo>
                  <a:lnTo>
                    <a:pt x="18514" y="13500"/>
                  </a:lnTo>
                  <a:lnTo>
                    <a:pt x="18514" y="18900"/>
                  </a:lnTo>
                  <a:lnTo>
                    <a:pt x="21600" y="18900"/>
                  </a:lnTo>
                  <a:lnTo>
                    <a:pt x="21600" y="21600"/>
                  </a:lnTo>
                  <a:lnTo>
                    <a:pt x="12343" y="21600"/>
                  </a:lnTo>
                  <a:lnTo>
                    <a:pt x="12343" y="18900"/>
                  </a:lnTo>
                  <a:lnTo>
                    <a:pt x="9257" y="16200"/>
                  </a:lnTo>
                  <a:close/>
                  <a:moveTo>
                    <a:pt x="18514" y="2700"/>
                  </a:moveTo>
                  <a:lnTo>
                    <a:pt x="18514" y="5400"/>
                  </a:lnTo>
                  <a:lnTo>
                    <a:pt x="21600" y="5400"/>
                  </a:lnTo>
                  <a:lnTo>
                    <a:pt x="18514" y="5400"/>
                  </a:lnTo>
                  <a:lnTo>
                    <a:pt x="18514" y="8100"/>
                  </a:lnTo>
                  <a:lnTo>
                    <a:pt x="15429" y="5400"/>
                  </a:lnTo>
                  <a:lnTo>
                    <a:pt x="18514" y="270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8132017" y="2270714"/>
              <a:ext cx="362533" cy="180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35" y="14313"/>
                  </a:moveTo>
                  <a:lnTo>
                    <a:pt x="10735" y="15354"/>
                  </a:lnTo>
                  <a:lnTo>
                    <a:pt x="10347" y="15354"/>
                  </a:lnTo>
                  <a:lnTo>
                    <a:pt x="10347" y="16395"/>
                  </a:lnTo>
                  <a:lnTo>
                    <a:pt x="9313" y="16395"/>
                  </a:lnTo>
                  <a:lnTo>
                    <a:pt x="8795" y="17436"/>
                  </a:lnTo>
                  <a:lnTo>
                    <a:pt x="8795" y="18477"/>
                  </a:lnTo>
                  <a:lnTo>
                    <a:pt x="9313" y="18477"/>
                  </a:lnTo>
                  <a:lnTo>
                    <a:pt x="9313" y="19518"/>
                  </a:lnTo>
                  <a:lnTo>
                    <a:pt x="7760" y="19518"/>
                  </a:lnTo>
                  <a:lnTo>
                    <a:pt x="7760" y="20559"/>
                  </a:lnTo>
                  <a:lnTo>
                    <a:pt x="5691" y="20559"/>
                  </a:lnTo>
                  <a:lnTo>
                    <a:pt x="5691" y="21600"/>
                  </a:lnTo>
                  <a:lnTo>
                    <a:pt x="5691" y="20559"/>
                  </a:lnTo>
                  <a:lnTo>
                    <a:pt x="4656" y="20559"/>
                  </a:lnTo>
                  <a:lnTo>
                    <a:pt x="4656" y="19518"/>
                  </a:lnTo>
                  <a:lnTo>
                    <a:pt x="4139" y="19518"/>
                  </a:lnTo>
                  <a:lnTo>
                    <a:pt x="4656" y="19518"/>
                  </a:lnTo>
                  <a:lnTo>
                    <a:pt x="4139" y="18477"/>
                  </a:lnTo>
                  <a:lnTo>
                    <a:pt x="4139" y="19518"/>
                  </a:lnTo>
                  <a:lnTo>
                    <a:pt x="3622" y="19518"/>
                  </a:lnTo>
                  <a:lnTo>
                    <a:pt x="3104" y="20559"/>
                  </a:lnTo>
                  <a:lnTo>
                    <a:pt x="3104" y="19518"/>
                  </a:lnTo>
                  <a:lnTo>
                    <a:pt x="2587" y="19518"/>
                  </a:lnTo>
                  <a:lnTo>
                    <a:pt x="2587" y="18477"/>
                  </a:lnTo>
                  <a:lnTo>
                    <a:pt x="2069" y="18477"/>
                  </a:lnTo>
                  <a:lnTo>
                    <a:pt x="2069" y="19518"/>
                  </a:lnTo>
                  <a:lnTo>
                    <a:pt x="0" y="19518"/>
                  </a:lnTo>
                  <a:lnTo>
                    <a:pt x="0" y="17436"/>
                  </a:lnTo>
                  <a:lnTo>
                    <a:pt x="517" y="17436"/>
                  </a:lnTo>
                  <a:lnTo>
                    <a:pt x="517" y="16395"/>
                  </a:lnTo>
                  <a:lnTo>
                    <a:pt x="1035" y="16395"/>
                  </a:lnTo>
                  <a:lnTo>
                    <a:pt x="1552" y="15354"/>
                  </a:lnTo>
                  <a:lnTo>
                    <a:pt x="2069" y="16395"/>
                  </a:lnTo>
                  <a:lnTo>
                    <a:pt x="2587" y="16395"/>
                  </a:lnTo>
                  <a:lnTo>
                    <a:pt x="2587" y="17436"/>
                  </a:lnTo>
                  <a:lnTo>
                    <a:pt x="2069" y="17436"/>
                  </a:lnTo>
                  <a:lnTo>
                    <a:pt x="2587" y="17436"/>
                  </a:lnTo>
                  <a:lnTo>
                    <a:pt x="2587" y="16395"/>
                  </a:lnTo>
                  <a:lnTo>
                    <a:pt x="3104" y="16395"/>
                  </a:lnTo>
                  <a:lnTo>
                    <a:pt x="3104" y="15354"/>
                  </a:lnTo>
                  <a:lnTo>
                    <a:pt x="4139" y="15354"/>
                  </a:lnTo>
                  <a:lnTo>
                    <a:pt x="4656" y="16395"/>
                  </a:lnTo>
                  <a:lnTo>
                    <a:pt x="5691" y="14313"/>
                  </a:lnTo>
                  <a:lnTo>
                    <a:pt x="6208" y="14313"/>
                  </a:lnTo>
                  <a:lnTo>
                    <a:pt x="6208" y="13272"/>
                  </a:lnTo>
                  <a:lnTo>
                    <a:pt x="6208" y="14313"/>
                  </a:lnTo>
                  <a:lnTo>
                    <a:pt x="6726" y="14313"/>
                  </a:lnTo>
                  <a:lnTo>
                    <a:pt x="6726" y="13272"/>
                  </a:lnTo>
                  <a:lnTo>
                    <a:pt x="7243" y="13272"/>
                  </a:lnTo>
                  <a:lnTo>
                    <a:pt x="7243" y="12231"/>
                  </a:lnTo>
                  <a:lnTo>
                    <a:pt x="7760" y="12231"/>
                  </a:lnTo>
                  <a:lnTo>
                    <a:pt x="6726" y="12231"/>
                  </a:lnTo>
                  <a:lnTo>
                    <a:pt x="6208" y="11190"/>
                  </a:lnTo>
                  <a:lnTo>
                    <a:pt x="5691" y="11190"/>
                  </a:lnTo>
                  <a:lnTo>
                    <a:pt x="5691" y="10149"/>
                  </a:lnTo>
                  <a:lnTo>
                    <a:pt x="5174" y="10149"/>
                  </a:lnTo>
                  <a:lnTo>
                    <a:pt x="5174" y="9108"/>
                  </a:lnTo>
                  <a:lnTo>
                    <a:pt x="4656" y="8067"/>
                  </a:lnTo>
                  <a:lnTo>
                    <a:pt x="4656" y="10149"/>
                  </a:lnTo>
                  <a:lnTo>
                    <a:pt x="4139" y="10149"/>
                  </a:lnTo>
                  <a:lnTo>
                    <a:pt x="4139" y="9108"/>
                  </a:lnTo>
                  <a:lnTo>
                    <a:pt x="4139" y="11190"/>
                  </a:lnTo>
                  <a:lnTo>
                    <a:pt x="3622" y="10149"/>
                  </a:lnTo>
                  <a:lnTo>
                    <a:pt x="3104" y="10149"/>
                  </a:lnTo>
                  <a:lnTo>
                    <a:pt x="3104" y="9108"/>
                  </a:lnTo>
                  <a:lnTo>
                    <a:pt x="1552" y="9108"/>
                  </a:lnTo>
                  <a:lnTo>
                    <a:pt x="1552" y="8067"/>
                  </a:lnTo>
                  <a:lnTo>
                    <a:pt x="2069" y="8067"/>
                  </a:lnTo>
                  <a:lnTo>
                    <a:pt x="2069" y="7027"/>
                  </a:lnTo>
                  <a:lnTo>
                    <a:pt x="2587" y="7027"/>
                  </a:lnTo>
                  <a:lnTo>
                    <a:pt x="2587" y="5986"/>
                  </a:lnTo>
                  <a:lnTo>
                    <a:pt x="3104" y="5986"/>
                  </a:lnTo>
                  <a:lnTo>
                    <a:pt x="3622" y="4945"/>
                  </a:lnTo>
                  <a:lnTo>
                    <a:pt x="3622" y="3904"/>
                  </a:lnTo>
                  <a:lnTo>
                    <a:pt x="3104" y="4945"/>
                  </a:lnTo>
                  <a:lnTo>
                    <a:pt x="3104" y="3904"/>
                  </a:lnTo>
                  <a:lnTo>
                    <a:pt x="3622" y="3123"/>
                  </a:lnTo>
                  <a:lnTo>
                    <a:pt x="3622" y="2082"/>
                  </a:lnTo>
                  <a:lnTo>
                    <a:pt x="6726" y="2082"/>
                  </a:lnTo>
                  <a:lnTo>
                    <a:pt x="6726" y="3123"/>
                  </a:lnTo>
                  <a:lnTo>
                    <a:pt x="7760" y="3123"/>
                  </a:lnTo>
                  <a:lnTo>
                    <a:pt x="7760" y="3904"/>
                  </a:lnTo>
                  <a:lnTo>
                    <a:pt x="8278" y="3904"/>
                  </a:lnTo>
                  <a:lnTo>
                    <a:pt x="8278" y="0"/>
                  </a:lnTo>
                  <a:lnTo>
                    <a:pt x="10347" y="0"/>
                  </a:lnTo>
                  <a:lnTo>
                    <a:pt x="10735" y="1041"/>
                  </a:lnTo>
                  <a:lnTo>
                    <a:pt x="11770" y="1041"/>
                  </a:lnTo>
                  <a:lnTo>
                    <a:pt x="11770" y="2082"/>
                  </a:lnTo>
                  <a:lnTo>
                    <a:pt x="12287" y="2082"/>
                  </a:lnTo>
                  <a:lnTo>
                    <a:pt x="12805" y="1041"/>
                  </a:lnTo>
                  <a:lnTo>
                    <a:pt x="17978" y="1041"/>
                  </a:lnTo>
                  <a:lnTo>
                    <a:pt x="18496" y="2082"/>
                  </a:lnTo>
                  <a:lnTo>
                    <a:pt x="19531" y="2082"/>
                  </a:lnTo>
                  <a:lnTo>
                    <a:pt x="19531" y="3904"/>
                  </a:lnTo>
                  <a:lnTo>
                    <a:pt x="21083" y="3904"/>
                  </a:lnTo>
                  <a:lnTo>
                    <a:pt x="21083" y="4945"/>
                  </a:lnTo>
                  <a:lnTo>
                    <a:pt x="21600" y="4945"/>
                  </a:lnTo>
                  <a:lnTo>
                    <a:pt x="21600" y="5986"/>
                  </a:lnTo>
                  <a:lnTo>
                    <a:pt x="20565" y="5986"/>
                  </a:lnTo>
                  <a:lnTo>
                    <a:pt x="20565" y="7027"/>
                  </a:lnTo>
                  <a:lnTo>
                    <a:pt x="19013" y="7027"/>
                  </a:lnTo>
                  <a:lnTo>
                    <a:pt x="19013" y="8067"/>
                  </a:lnTo>
                  <a:lnTo>
                    <a:pt x="18496" y="8067"/>
                  </a:lnTo>
                  <a:lnTo>
                    <a:pt x="17978" y="9108"/>
                  </a:lnTo>
                  <a:lnTo>
                    <a:pt x="17461" y="9108"/>
                  </a:lnTo>
                  <a:lnTo>
                    <a:pt x="17461" y="11190"/>
                  </a:lnTo>
                  <a:lnTo>
                    <a:pt x="14357" y="11190"/>
                  </a:lnTo>
                  <a:lnTo>
                    <a:pt x="14357" y="14313"/>
                  </a:lnTo>
                  <a:lnTo>
                    <a:pt x="13840" y="14313"/>
                  </a:lnTo>
                  <a:lnTo>
                    <a:pt x="13840" y="15354"/>
                  </a:lnTo>
                  <a:lnTo>
                    <a:pt x="13840" y="14313"/>
                  </a:lnTo>
                  <a:lnTo>
                    <a:pt x="13322" y="14313"/>
                  </a:lnTo>
                  <a:lnTo>
                    <a:pt x="12805" y="15354"/>
                  </a:lnTo>
                  <a:lnTo>
                    <a:pt x="12287" y="15354"/>
                  </a:lnTo>
                  <a:lnTo>
                    <a:pt x="12287" y="13272"/>
                  </a:lnTo>
                  <a:lnTo>
                    <a:pt x="11770" y="13272"/>
                  </a:lnTo>
                  <a:lnTo>
                    <a:pt x="11770" y="14313"/>
                  </a:lnTo>
                  <a:lnTo>
                    <a:pt x="10735" y="14313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9143635" y="3162934"/>
              <a:ext cx="251820" cy="345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917" y="11819"/>
                  </a:moveTo>
                  <a:lnTo>
                    <a:pt x="11172" y="11275"/>
                  </a:lnTo>
                  <a:lnTo>
                    <a:pt x="11172" y="10732"/>
                  </a:lnTo>
                  <a:lnTo>
                    <a:pt x="9683" y="10732"/>
                  </a:lnTo>
                  <a:lnTo>
                    <a:pt x="9683" y="10189"/>
                  </a:lnTo>
                  <a:lnTo>
                    <a:pt x="8938" y="10189"/>
                  </a:lnTo>
                  <a:lnTo>
                    <a:pt x="8938" y="10732"/>
                  </a:lnTo>
                  <a:lnTo>
                    <a:pt x="8193" y="11275"/>
                  </a:lnTo>
                  <a:lnTo>
                    <a:pt x="7448" y="11275"/>
                  </a:lnTo>
                  <a:lnTo>
                    <a:pt x="7448" y="11819"/>
                  </a:lnTo>
                  <a:lnTo>
                    <a:pt x="6703" y="11819"/>
                  </a:lnTo>
                  <a:lnTo>
                    <a:pt x="6703" y="11275"/>
                  </a:lnTo>
                  <a:lnTo>
                    <a:pt x="5959" y="11275"/>
                  </a:lnTo>
                  <a:lnTo>
                    <a:pt x="5959" y="10732"/>
                  </a:lnTo>
                  <a:lnTo>
                    <a:pt x="5214" y="10732"/>
                  </a:lnTo>
                  <a:lnTo>
                    <a:pt x="5214" y="11275"/>
                  </a:lnTo>
                  <a:lnTo>
                    <a:pt x="4469" y="11275"/>
                  </a:lnTo>
                  <a:lnTo>
                    <a:pt x="4469" y="11819"/>
                  </a:lnTo>
                  <a:lnTo>
                    <a:pt x="3724" y="11819"/>
                  </a:lnTo>
                  <a:lnTo>
                    <a:pt x="3724" y="12362"/>
                  </a:lnTo>
                  <a:lnTo>
                    <a:pt x="2979" y="12362"/>
                  </a:lnTo>
                  <a:lnTo>
                    <a:pt x="2979" y="12906"/>
                  </a:lnTo>
                  <a:lnTo>
                    <a:pt x="2234" y="12906"/>
                  </a:lnTo>
                  <a:lnTo>
                    <a:pt x="2234" y="11819"/>
                  </a:lnTo>
                  <a:lnTo>
                    <a:pt x="2979" y="11819"/>
                  </a:lnTo>
                  <a:lnTo>
                    <a:pt x="2979" y="9102"/>
                  </a:lnTo>
                  <a:lnTo>
                    <a:pt x="3724" y="9102"/>
                  </a:lnTo>
                  <a:lnTo>
                    <a:pt x="3724" y="8558"/>
                  </a:lnTo>
                  <a:lnTo>
                    <a:pt x="2979" y="8558"/>
                  </a:lnTo>
                  <a:lnTo>
                    <a:pt x="2979" y="7472"/>
                  </a:lnTo>
                  <a:lnTo>
                    <a:pt x="745" y="7472"/>
                  </a:lnTo>
                  <a:lnTo>
                    <a:pt x="745" y="6928"/>
                  </a:lnTo>
                  <a:lnTo>
                    <a:pt x="1490" y="6385"/>
                  </a:lnTo>
                  <a:lnTo>
                    <a:pt x="1490" y="5842"/>
                  </a:lnTo>
                  <a:lnTo>
                    <a:pt x="745" y="5842"/>
                  </a:lnTo>
                  <a:lnTo>
                    <a:pt x="745" y="5298"/>
                  </a:lnTo>
                  <a:lnTo>
                    <a:pt x="0" y="5298"/>
                  </a:lnTo>
                  <a:lnTo>
                    <a:pt x="0" y="5842"/>
                  </a:lnTo>
                  <a:lnTo>
                    <a:pt x="0" y="4347"/>
                  </a:lnTo>
                  <a:lnTo>
                    <a:pt x="745" y="4347"/>
                  </a:lnTo>
                  <a:lnTo>
                    <a:pt x="745" y="3804"/>
                  </a:lnTo>
                  <a:lnTo>
                    <a:pt x="1490" y="3804"/>
                  </a:lnTo>
                  <a:lnTo>
                    <a:pt x="1490" y="3260"/>
                  </a:lnTo>
                  <a:lnTo>
                    <a:pt x="2234" y="3260"/>
                  </a:lnTo>
                  <a:lnTo>
                    <a:pt x="2234" y="2717"/>
                  </a:lnTo>
                  <a:lnTo>
                    <a:pt x="2979" y="2717"/>
                  </a:lnTo>
                  <a:lnTo>
                    <a:pt x="2979" y="2174"/>
                  </a:lnTo>
                  <a:lnTo>
                    <a:pt x="2979" y="3260"/>
                  </a:lnTo>
                  <a:lnTo>
                    <a:pt x="4469" y="3260"/>
                  </a:lnTo>
                  <a:lnTo>
                    <a:pt x="4469" y="3804"/>
                  </a:lnTo>
                  <a:lnTo>
                    <a:pt x="4469" y="3260"/>
                  </a:lnTo>
                  <a:lnTo>
                    <a:pt x="5214" y="3260"/>
                  </a:lnTo>
                  <a:lnTo>
                    <a:pt x="4469" y="3260"/>
                  </a:lnTo>
                  <a:lnTo>
                    <a:pt x="4469" y="1630"/>
                  </a:lnTo>
                  <a:lnTo>
                    <a:pt x="3724" y="543"/>
                  </a:lnTo>
                  <a:lnTo>
                    <a:pt x="4469" y="543"/>
                  </a:lnTo>
                  <a:lnTo>
                    <a:pt x="4469" y="0"/>
                  </a:lnTo>
                  <a:lnTo>
                    <a:pt x="5959" y="0"/>
                  </a:lnTo>
                  <a:lnTo>
                    <a:pt x="5959" y="543"/>
                  </a:lnTo>
                  <a:lnTo>
                    <a:pt x="6703" y="1087"/>
                  </a:lnTo>
                  <a:lnTo>
                    <a:pt x="6703" y="1630"/>
                  </a:lnTo>
                  <a:lnTo>
                    <a:pt x="7448" y="1630"/>
                  </a:lnTo>
                  <a:lnTo>
                    <a:pt x="7448" y="2174"/>
                  </a:lnTo>
                  <a:lnTo>
                    <a:pt x="8193" y="2174"/>
                  </a:lnTo>
                  <a:lnTo>
                    <a:pt x="8193" y="2717"/>
                  </a:lnTo>
                  <a:lnTo>
                    <a:pt x="7448" y="2717"/>
                  </a:lnTo>
                  <a:lnTo>
                    <a:pt x="8193" y="2717"/>
                  </a:lnTo>
                  <a:lnTo>
                    <a:pt x="7448" y="3260"/>
                  </a:lnTo>
                  <a:lnTo>
                    <a:pt x="8193" y="3260"/>
                  </a:lnTo>
                  <a:lnTo>
                    <a:pt x="8193" y="4347"/>
                  </a:lnTo>
                  <a:lnTo>
                    <a:pt x="9683" y="4347"/>
                  </a:lnTo>
                  <a:lnTo>
                    <a:pt x="9683" y="4891"/>
                  </a:lnTo>
                  <a:lnTo>
                    <a:pt x="10428" y="4891"/>
                  </a:lnTo>
                  <a:lnTo>
                    <a:pt x="10428" y="4347"/>
                  </a:lnTo>
                  <a:lnTo>
                    <a:pt x="11172" y="3804"/>
                  </a:lnTo>
                  <a:lnTo>
                    <a:pt x="12662" y="4891"/>
                  </a:lnTo>
                  <a:lnTo>
                    <a:pt x="11917" y="5298"/>
                  </a:lnTo>
                  <a:lnTo>
                    <a:pt x="12662" y="5298"/>
                  </a:lnTo>
                  <a:lnTo>
                    <a:pt x="13407" y="5842"/>
                  </a:lnTo>
                  <a:lnTo>
                    <a:pt x="13407" y="6928"/>
                  </a:lnTo>
                  <a:lnTo>
                    <a:pt x="12662" y="6928"/>
                  </a:lnTo>
                  <a:lnTo>
                    <a:pt x="12662" y="7472"/>
                  </a:lnTo>
                  <a:lnTo>
                    <a:pt x="11917" y="7472"/>
                  </a:lnTo>
                  <a:lnTo>
                    <a:pt x="11917" y="6928"/>
                  </a:lnTo>
                  <a:lnTo>
                    <a:pt x="11172" y="6928"/>
                  </a:lnTo>
                  <a:lnTo>
                    <a:pt x="11172" y="7472"/>
                  </a:lnTo>
                  <a:lnTo>
                    <a:pt x="11172" y="6928"/>
                  </a:lnTo>
                  <a:lnTo>
                    <a:pt x="11172" y="8015"/>
                  </a:lnTo>
                  <a:lnTo>
                    <a:pt x="10428" y="8015"/>
                  </a:lnTo>
                  <a:lnTo>
                    <a:pt x="11172" y="8558"/>
                  </a:lnTo>
                  <a:lnTo>
                    <a:pt x="11917" y="8558"/>
                  </a:lnTo>
                  <a:lnTo>
                    <a:pt x="12662" y="9102"/>
                  </a:lnTo>
                  <a:lnTo>
                    <a:pt x="12662" y="9645"/>
                  </a:lnTo>
                  <a:lnTo>
                    <a:pt x="14152" y="9645"/>
                  </a:lnTo>
                  <a:lnTo>
                    <a:pt x="14152" y="10732"/>
                  </a:lnTo>
                  <a:lnTo>
                    <a:pt x="14897" y="10732"/>
                  </a:lnTo>
                  <a:lnTo>
                    <a:pt x="14897" y="11275"/>
                  </a:lnTo>
                  <a:lnTo>
                    <a:pt x="15641" y="11275"/>
                  </a:lnTo>
                  <a:lnTo>
                    <a:pt x="15641" y="12362"/>
                  </a:lnTo>
                  <a:lnTo>
                    <a:pt x="16386" y="12362"/>
                  </a:lnTo>
                  <a:lnTo>
                    <a:pt x="16386" y="12906"/>
                  </a:lnTo>
                  <a:lnTo>
                    <a:pt x="17131" y="12906"/>
                  </a:lnTo>
                  <a:lnTo>
                    <a:pt x="17131" y="13449"/>
                  </a:lnTo>
                  <a:lnTo>
                    <a:pt x="17876" y="13449"/>
                  </a:lnTo>
                  <a:lnTo>
                    <a:pt x="17876" y="15079"/>
                  </a:lnTo>
                  <a:lnTo>
                    <a:pt x="18621" y="15623"/>
                  </a:lnTo>
                  <a:lnTo>
                    <a:pt x="18621" y="15079"/>
                  </a:lnTo>
                  <a:lnTo>
                    <a:pt x="19366" y="15079"/>
                  </a:lnTo>
                  <a:lnTo>
                    <a:pt x="19366" y="15623"/>
                  </a:lnTo>
                  <a:lnTo>
                    <a:pt x="20110" y="15623"/>
                  </a:lnTo>
                  <a:lnTo>
                    <a:pt x="20110" y="16166"/>
                  </a:lnTo>
                  <a:lnTo>
                    <a:pt x="20855" y="16166"/>
                  </a:lnTo>
                  <a:lnTo>
                    <a:pt x="20855" y="16709"/>
                  </a:lnTo>
                  <a:lnTo>
                    <a:pt x="20110" y="16709"/>
                  </a:lnTo>
                  <a:lnTo>
                    <a:pt x="20110" y="17796"/>
                  </a:lnTo>
                  <a:lnTo>
                    <a:pt x="20855" y="17796"/>
                  </a:lnTo>
                  <a:lnTo>
                    <a:pt x="20855" y="18340"/>
                  </a:lnTo>
                  <a:lnTo>
                    <a:pt x="21600" y="18340"/>
                  </a:lnTo>
                  <a:lnTo>
                    <a:pt x="20855" y="18883"/>
                  </a:lnTo>
                  <a:lnTo>
                    <a:pt x="20855" y="19970"/>
                  </a:lnTo>
                  <a:lnTo>
                    <a:pt x="20110" y="19970"/>
                  </a:lnTo>
                  <a:lnTo>
                    <a:pt x="20110" y="20513"/>
                  </a:lnTo>
                  <a:lnTo>
                    <a:pt x="18621" y="21057"/>
                  </a:lnTo>
                  <a:lnTo>
                    <a:pt x="18621" y="20513"/>
                  </a:lnTo>
                  <a:lnTo>
                    <a:pt x="17876" y="19970"/>
                  </a:lnTo>
                  <a:lnTo>
                    <a:pt x="17876" y="20513"/>
                  </a:lnTo>
                  <a:lnTo>
                    <a:pt x="16386" y="20513"/>
                  </a:lnTo>
                  <a:lnTo>
                    <a:pt x="16386" y="21057"/>
                  </a:lnTo>
                  <a:lnTo>
                    <a:pt x="17131" y="21057"/>
                  </a:lnTo>
                  <a:lnTo>
                    <a:pt x="17131" y="21600"/>
                  </a:lnTo>
                  <a:lnTo>
                    <a:pt x="15641" y="21600"/>
                  </a:lnTo>
                  <a:lnTo>
                    <a:pt x="15641" y="21057"/>
                  </a:lnTo>
                  <a:lnTo>
                    <a:pt x="14897" y="21057"/>
                  </a:lnTo>
                  <a:lnTo>
                    <a:pt x="14897" y="21600"/>
                  </a:lnTo>
                  <a:lnTo>
                    <a:pt x="14897" y="21057"/>
                  </a:lnTo>
                  <a:lnTo>
                    <a:pt x="14152" y="21057"/>
                  </a:lnTo>
                  <a:lnTo>
                    <a:pt x="14152" y="20513"/>
                  </a:lnTo>
                  <a:lnTo>
                    <a:pt x="14897" y="20513"/>
                  </a:lnTo>
                  <a:lnTo>
                    <a:pt x="14897" y="19426"/>
                  </a:lnTo>
                  <a:lnTo>
                    <a:pt x="15641" y="19426"/>
                  </a:lnTo>
                  <a:lnTo>
                    <a:pt x="15641" y="18883"/>
                  </a:lnTo>
                  <a:lnTo>
                    <a:pt x="14897" y="18883"/>
                  </a:lnTo>
                  <a:lnTo>
                    <a:pt x="15641" y="18340"/>
                  </a:lnTo>
                  <a:lnTo>
                    <a:pt x="15641" y="17253"/>
                  </a:lnTo>
                  <a:lnTo>
                    <a:pt x="14897" y="17253"/>
                  </a:lnTo>
                  <a:lnTo>
                    <a:pt x="14897" y="16709"/>
                  </a:lnTo>
                  <a:lnTo>
                    <a:pt x="14152" y="16709"/>
                  </a:lnTo>
                  <a:lnTo>
                    <a:pt x="14152" y="16166"/>
                  </a:lnTo>
                  <a:lnTo>
                    <a:pt x="13407" y="15623"/>
                  </a:lnTo>
                  <a:lnTo>
                    <a:pt x="13407" y="15079"/>
                  </a:lnTo>
                  <a:lnTo>
                    <a:pt x="12662" y="15079"/>
                  </a:lnTo>
                  <a:lnTo>
                    <a:pt x="13407" y="15079"/>
                  </a:lnTo>
                  <a:lnTo>
                    <a:pt x="13407" y="14536"/>
                  </a:lnTo>
                  <a:lnTo>
                    <a:pt x="12662" y="13992"/>
                  </a:lnTo>
                  <a:lnTo>
                    <a:pt x="13407" y="13992"/>
                  </a:lnTo>
                  <a:lnTo>
                    <a:pt x="13407" y="12906"/>
                  </a:lnTo>
                  <a:lnTo>
                    <a:pt x="12662" y="12906"/>
                  </a:lnTo>
                  <a:lnTo>
                    <a:pt x="12662" y="12362"/>
                  </a:lnTo>
                  <a:lnTo>
                    <a:pt x="11917" y="12362"/>
                  </a:lnTo>
                  <a:lnTo>
                    <a:pt x="11917" y="1181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7005344" y="2650611"/>
              <a:ext cx="52102" cy="69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0"/>
                  </a:moveTo>
                  <a:lnTo>
                    <a:pt x="18000" y="0"/>
                  </a:lnTo>
                  <a:lnTo>
                    <a:pt x="18000" y="2700"/>
                  </a:lnTo>
                  <a:lnTo>
                    <a:pt x="18000" y="0"/>
                  </a:lnTo>
                  <a:lnTo>
                    <a:pt x="18000" y="2700"/>
                  </a:lnTo>
                  <a:lnTo>
                    <a:pt x="21600" y="2700"/>
                  </a:lnTo>
                  <a:lnTo>
                    <a:pt x="21600" y="5400"/>
                  </a:lnTo>
                  <a:lnTo>
                    <a:pt x="18000" y="8100"/>
                  </a:lnTo>
                  <a:lnTo>
                    <a:pt x="18000" y="10800"/>
                  </a:lnTo>
                  <a:lnTo>
                    <a:pt x="14400" y="10800"/>
                  </a:lnTo>
                  <a:lnTo>
                    <a:pt x="10800" y="13500"/>
                  </a:lnTo>
                  <a:lnTo>
                    <a:pt x="14400" y="13500"/>
                  </a:lnTo>
                  <a:lnTo>
                    <a:pt x="7200" y="18900"/>
                  </a:lnTo>
                  <a:lnTo>
                    <a:pt x="7200" y="21600"/>
                  </a:lnTo>
                  <a:lnTo>
                    <a:pt x="0" y="21600"/>
                  </a:lnTo>
                  <a:lnTo>
                    <a:pt x="0" y="18900"/>
                  </a:lnTo>
                  <a:lnTo>
                    <a:pt x="3600" y="18900"/>
                  </a:lnTo>
                  <a:lnTo>
                    <a:pt x="3600" y="10800"/>
                  </a:lnTo>
                  <a:lnTo>
                    <a:pt x="7200" y="10800"/>
                  </a:lnTo>
                  <a:lnTo>
                    <a:pt x="7200" y="8100"/>
                  </a:lnTo>
                  <a:lnTo>
                    <a:pt x="7200" y="10800"/>
                  </a:lnTo>
                  <a:lnTo>
                    <a:pt x="7200" y="2700"/>
                  </a:lnTo>
                  <a:lnTo>
                    <a:pt x="10800" y="2700"/>
                  </a:lnTo>
                  <a:lnTo>
                    <a:pt x="14400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9126268" y="3777286"/>
              <a:ext cx="651257" cy="260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4" y="5760"/>
                  </a:moveTo>
                  <a:lnTo>
                    <a:pt x="864" y="3600"/>
                  </a:lnTo>
                  <a:lnTo>
                    <a:pt x="576" y="3600"/>
                  </a:lnTo>
                  <a:lnTo>
                    <a:pt x="576" y="2160"/>
                  </a:lnTo>
                  <a:lnTo>
                    <a:pt x="864" y="2160"/>
                  </a:lnTo>
                  <a:lnTo>
                    <a:pt x="864" y="2880"/>
                  </a:lnTo>
                  <a:lnTo>
                    <a:pt x="1440" y="2880"/>
                  </a:lnTo>
                  <a:lnTo>
                    <a:pt x="1440" y="3600"/>
                  </a:lnTo>
                  <a:lnTo>
                    <a:pt x="1728" y="3600"/>
                  </a:lnTo>
                  <a:lnTo>
                    <a:pt x="1728" y="4320"/>
                  </a:lnTo>
                  <a:lnTo>
                    <a:pt x="1440" y="4320"/>
                  </a:lnTo>
                  <a:lnTo>
                    <a:pt x="1440" y="5040"/>
                  </a:lnTo>
                  <a:lnTo>
                    <a:pt x="1728" y="5040"/>
                  </a:lnTo>
                  <a:lnTo>
                    <a:pt x="1728" y="5760"/>
                  </a:lnTo>
                  <a:lnTo>
                    <a:pt x="1728" y="5040"/>
                  </a:lnTo>
                  <a:lnTo>
                    <a:pt x="2016" y="5040"/>
                  </a:lnTo>
                  <a:lnTo>
                    <a:pt x="2016" y="4320"/>
                  </a:lnTo>
                  <a:lnTo>
                    <a:pt x="2304" y="4320"/>
                  </a:lnTo>
                  <a:lnTo>
                    <a:pt x="2304" y="5040"/>
                  </a:lnTo>
                  <a:lnTo>
                    <a:pt x="2592" y="5040"/>
                  </a:lnTo>
                  <a:lnTo>
                    <a:pt x="2592" y="3600"/>
                  </a:lnTo>
                  <a:lnTo>
                    <a:pt x="3168" y="3600"/>
                  </a:lnTo>
                  <a:lnTo>
                    <a:pt x="3168" y="5040"/>
                  </a:lnTo>
                  <a:lnTo>
                    <a:pt x="3456" y="5040"/>
                  </a:lnTo>
                  <a:lnTo>
                    <a:pt x="3456" y="5760"/>
                  </a:lnTo>
                  <a:lnTo>
                    <a:pt x="3744" y="5760"/>
                  </a:lnTo>
                  <a:lnTo>
                    <a:pt x="3744" y="6480"/>
                  </a:lnTo>
                  <a:lnTo>
                    <a:pt x="4032" y="6480"/>
                  </a:lnTo>
                  <a:lnTo>
                    <a:pt x="4032" y="7920"/>
                  </a:lnTo>
                  <a:lnTo>
                    <a:pt x="4320" y="8640"/>
                  </a:lnTo>
                  <a:lnTo>
                    <a:pt x="4320" y="10080"/>
                  </a:lnTo>
                  <a:lnTo>
                    <a:pt x="4032" y="10080"/>
                  </a:lnTo>
                  <a:lnTo>
                    <a:pt x="4032" y="12240"/>
                  </a:lnTo>
                  <a:lnTo>
                    <a:pt x="4320" y="12240"/>
                  </a:lnTo>
                  <a:lnTo>
                    <a:pt x="4320" y="12960"/>
                  </a:lnTo>
                  <a:lnTo>
                    <a:pt x="4032" y="12960"/>
                  </a:lnTo>
                  <a:lnTo>
                    <a:pt x="4320" y="12960"/>
                  </a:lnTo>
                  <a:lnTo>
                    <a:pt x="4320" y="15120"/>
                  </a:lnTo>
                  <a:lnTo>
                    <a:pt x="4608" y="15120"/>
                  </a:lnTo>
                  <a:lnTo>
                    <a:pt x="4608" y="16560"/>
                  </a:lnTo>
                  <a:lnTo>
                    <a:pt x="4896" y="16560"/>
                  </a:lnTo>
                  <a:lnTo>
                    <a:pt x="4896" y="18000"/>
                  </a:lnTo>
                  <a:lnTo>
                    <a:pt x="5184" y="18720"/>
                  </a:lnTo>
                  <a:lnTo>
                    <a:pt x="5184" y="19440"/>
                  </a:lnTo>
                  <a:lnTo>
                    <a:pt x="4896" y="19440"/>
                  </a:lnTo>
                  <a:lnTo>
                    <a:pt x="4896" y="18720"/>
                  </a:lnTo>
                  <a:lnTo>
                    <a:pt x="4896" y="19440"/>
                  </a:lnTo>
                  <a:lnTo>
                    <a:pt x="4320" y="19440"/>
                  </a:lnTo>
                  <a:lnTo>
                    <a:pt x="4320" y="20160"/>
                  </a:lnTo>
                  <a:lnTo>
                    <a:pt x="4320" y="19440"/>
                  </a:lnTo>
                  <a:lnTo>
                    <a:pt x="4032" y="19440"/>
                  </a:lnTo>
                  <a:lnTo>
                    <a:pt x="4032" y="18720"/>
                  </a:lnTo>
                  <a:lnTo>
                    <a:pt x="3744" y="18720"/>
                  </a:lnTo>
                  <a:lnTo>
                    <a:pt x="3168" y="17280"/>
                  </a:lnTo>
                  <a:lnTo>
                    <a:pt x="2880" y="17280"/>
                  </a:lnTo>
                  <a:lnTo>
                    <a:pt x="2880" y="16560"/>
                  </a:lnTo>
                  <a:lnTo>
                    <a:pt x="2592" y="16560"/>
                  </a:lnTo>
                  <a:lnTo>
                    <a:pt x="2592" y="15840"/>
                  </a:lnTo>
                  <a:lnTo>
                    <a:pt x="2304" y="15840"/>
                  </a:lnTo>
                  <a:lnTo>
                    <a:pt x="2016" y="15120"/>
                  </a:lnTo>
                  <a:lnTo>
                    <a:pt x="1728" y="15120"/>
                  </a:lnTo>
                  <a:lnTo>
                    <a:pt x="1728" y="14400"/>
                  </a:lnTo>
                  <a:lnTo>
                    <a:pt x="2016" y="14400"/>
                  </a:lnTo>
                  <a:lnTo>
                    <a:pt x="2016" y="13680"/>
                  </a:lnTo>
                  <a:lnTo>
                    <a:pt x="1728" y="13680"/>
                  </a:lnTo>
                  <a:lnTo>
                    <a:pt x="1728" y="12240"/>
                  </a:lnTo>
                  <a:lnTo>
                    <a:pt x="1440" y="12240"/>
                  </a:lnTo>
                  <a:lnTo>
                    <a:pt x="1440" y="11520"/>
                  </a:lnTo>
                  <a:lnTo>
                    <a:pt x="1152" y="11520"/>
                  </a:lnTo>
                  <a:lnTo>
                    <a:pt x="1152" y="10800"/>
                  </a:lnTo>
                  <a:lnTo>
                    <a:pt x="1440" y="10800"/>
                  </a:lnTo>
                  <a:lnTo>
                    <a:pt x="1152" y="10080"/>
                  </a:lnTo>
                  <a:lnTo>
                    <a:pt x="1152" y="8640"/>
                  </a:lnTo>
                  <a:lnTo>
                    <a:pt x="864" y="7920"/>
                  </a:lnTo>
                  <a:lnTo>
                    <a:pt x="864" y="5760"/>
                  </a:lnTo>
                  <a:close/>
                  <a:moveTo>
                    <a:pt x="18720" y="720"/>
                  </a:moveTo>
                  <a:lnTo>
                    <a:pt x="19008" y="0"/>
                  </a:lnTo>
                  <a:lnTo>
                    <a:pt x="18720" y="720"/>
                  </a:lnTo>
                  <a:close/>
                  <a:moveTo>
                    <a:pt x="19008" y="0"/>
                  </a:moveTo>
                  <a:lnTo>
                    <a:pt x="19296" y="0"/>
                  </a:lnTo>
                  <a:lnTo>
                    <a:pt x="19296" y="720"/>
                  </a:lnTo>
                  <a:lnTo>
                    <a:pt x="19008" y="720"/>
                  </a:lnTo>
                  <a:lnTo>
                    <a:pt x="19008" y="0"/>
                  </a:lnTo>
                  <a:close/>
                  <a:moveTo>
                    <a:pt x="19296" y="2160"/>
                  </a:moveTo>
                  <a:lnTo>
                    <a:pt x="19584" y="2160"/>
                  </a:lnTo>
                  <a:lnTo>
                    <a:pt x="19584" y="1440"/>
                  </a:lnTo>
                  <a:lnTo>
                    <a:pt x="19584" y="2160"/>
                  </a:lnTo>
                  <a:lnTo>
                    <a:pt x="19296" y="2160"/>
                  </a:lnTo>
                  <a:close/>
                  <a:moveTo>
                    <a:pt x="20448" y="8640"/>
                  </a:moveTo>
                  <a:lnTo>
                    <a:pt x="20736" y="8640"/>
                  </a:lnTo>
                  <a:lnTo>
                    <a:pt x="20448" y="8640"/>
                  </a:lnTo>
                  <a:close/>
                  <a:moveTo>
                    <a:pt x="19872" y="10080"/>
                  </a:moveTo>
                  <a:lnTo>
                    <a:pt x="19584" y="10080"/>
                  </a:lnTo>
                  <a:lnTo>
                    <a:pt x="19872" y="10080"/>
                  </a:lnTo>
                  <a:close/>
                  <a:moveTo>
                    <a:pt x="12672" y="15840"/>
                  </a:moveTo>
                  <a:lnTo>
                    <a:pt x="12672" y="15120"/>
                  </a:lnTo>
                  <a:lnTo>
                    <a:pt x="12960" y="15120"/>
                  </a:lnTo>
                  <a:lnTo>
                    <a:pt x="12960" y="16560"/>
                  </a:lnTo>
                  <a:lnTo>
                    <a:pt x="12672" y="15840"/>
                  </a:lnTo>
                  <a:close/>
                  <a:moveTo>
                    <a:pt x="15840" y="8640"/>
                  </a:moveTo>
                  <a:lnTo>
                    <a:pt x="15840" y="9360"/>
                  </a:lnTo>
                  <a:lnTo>
                    <a:pt x="16128" y="9360"/>
                  </a:lnTo>
                  <a:lnTo>
                    <a:pt x="16128" y="10080"/>
                  </a:lnTo>
                  <a:lnTo>
                    <a:pt x="16416" y="10800"/>
                  </a:lnTo>
                  <a:lnTo>
                    <a:pt x="16704" y="10800"/>
                  </a:lnTo>
                  <a:lnTo>
                    <a:pt x="16704" y="7920"/>
                  </a:lnTo>
                  <a:lnTo>
                    <a:pt x="16992" y="7920"/>
                  </a:lnTo>
                  <a:lnTo>
                    <a:pt x="16704" y="8640"/>
                  </a:lnTo>
                  <a:lnTo>
                    <a:pt x="16992" y="8640"/>
                  </a:lnTo>
                  <a:lnTo>
                    <a:pt x="16992" y="9360"/>
                  </a:lnTo>
                  <a:lnTo>
                    <a:pt x="17280" y="10080"/>
                  </a:lnTo>
                  <a:lnTo>
                    <a:pt x="17280" y="9360"/>
                  </a:lnTo>
                  <a:lnTo>
                    <a:pt x="16992" y="9360"/>
                  </a:lnTo>
                  <a:lnTo>
                    <a:pt x="16992" y="7920"/>
                  </a:lnTo>
                  <a:lnTo>
                    <a:pt x="17280" y="7920"/>
                  </a:lnTo>
                  <a:lnTo>
                    <a:pt x="17280" y="7200"/>
                  </a:lnTo>
                  <a:lnTo>
                    <a:pt x="17568" y="7200"/>
                  </a:lnTo>
                  <a:lnTo>
                    <a:pt x="17280" y="7200"/>
                  </a:lnTo>
                  <a:lnTo>
                    <a:pt x="17280" y="5760"/>
                  </a:lnTo>
                  <a:lnTo>
                    <a:pt x="17856" y="5760"/>
                  </a:lnTo>
                  <a:lnTo>
                    <a:pt x="17856" y="4320"/>
                  </a:lnTo>
                  <a:lnTo>
                    <a:pt x="18144" y="4320"/>
                  </a:lnTo>
                  <a:lnTo>
                    <a:pt x="18144" y="2880"/>
                  </a:lnTo>
                  <a:lnTo>
                    <a:pt x="18432" y="2880"/>
                  </a:lnTo>
                  <a:lnTo>
                    <a:pt x="18432" y="2160"/>
                  </a:lnTo>
                  <a:lnTo>
                    <a:pt x="18720" y="2160"/>
                  </a:lnTo>
                  <a:lnTo>
                    <a:pt x="18720" y="1440"/>
                  </a:lnTo>
                  <a:lnTo>
                    <a:pt x="18720" y="2160"/>
                  </a:lnTo>
                  <a:lnTo>
                    <a:pt x="19008" y="2160"/>
                  </a:lnTo>
                  <a:lnTo>
                    <a:pt x="19008" y="720"/>
                  </a:lnTo>
                  <a:lnTo>
                    <a:pt x="19296" y="720"/>
                  </a:lnTo>
                  <a:lnTo>
                    <a:pt x="19296" y="2160"/>
                  </a:lnTo>
                  <a:lnTo>
                    <a:pt x="19584" y="2160"/>
                  </a:lnTo>
                  <a:lnTo>
                    <a:pt x="19584" y="2880"/>
                  </a:lnTo>
                  <a:lnTo>
                    <a:pt x="19584" y="2160"/>
                  </a:lnTo>
                  <a:lnTo>
                    <a:pt x="19584" y="2880"/>
                  </a:lnTo>
                  <a:lnTo>
                    <a:pt x="19872" y="2880"/>
                  </a:lnTo>
                  <a:lnTo>
                    <a:pt x="19872" y="3600"/>
                  </a:lnTo>
                  <a:lnTo>
                    <a:pt x="19584" y="3600"/>
                  </a:lnTo>
                  <a:lnTo>
                    <a:pt x="19872" y="4320"/>
                  </a:lnTo>
                  <a:lnTo>
                    <a:pt x="19584" y="4320"/>
                  </a:lnTo>
                  <a:lnTo>
                    <a:pt x="20160" y="4320"/>
                  </a:lnTo>
                  <a:lnTo>
                    <a:pt x="20160" y="5040"/>
                  </a:lnTo>
                  <a:lnTo>
                    <a:pt x="19872" y="5040"/>
                  </a:lnTo>
                  <a:lnTo>
                    <a:pt x="20736" y="5040"/>
                  </a:lnTo>
                  <a:lnTo>
                    <a:pt x="20736" y="5760"/>
                  </a:lnTo>
                  <a:lnTo>
                    <a:pt x="21024" y="5760"/>
                  </a:lnTo>
                  <a:lnTo>
                    <a:pt x="21024" y="6480"/>
                  </a:lnTo>
                  <a:lnTo>
                    <a:pt x="21600" y="6480"/>
                  </a:lnTo>
                  <a:lnTo>
                    <a:pt x="21600" y="7200"/>
                  </a:lnTo>
                  <a:lnTo>
                    <a:pt x="21024" y="7200"/>
                  </a:lnTo>
                  <a:lnTo>
                    <a:pt x="21024" y="7920"/>
                  </a:lnTo>
                  <a:lnTo>
                    <a:pt x="20448" y="7920"/>
                  </a:lnTo>
                  <a:lnTo>
                    <a:pt x="20448" y="7200"/>
                  </a:lnTo>
                  <a:lnTo>
                    <a:pt x="20448" y="7920"/>
                  </a:lnTo>
                  <a:lnTo>
                    <a:pt x="20160" y="7920"/>
                  </a:lnTo>
                  <a:lnTo>
                    <a:pt x="20448" y="8640"/>
                  </a:lnTo>
                  <a:lnTo>
                    <a:pt x="20736" y="8640"/>
                  </a:lnTo>
                  <a:lnTo>
                    <a:pt x="20736" y="10080"/>
                  </a:lnTo>
                  <a:lnTo>
                    <a:pt x="19872" y="10080"/>
                  </a:lnTo>
                  <a:lnTo>
                    <a:pt x="19872" y="9360"/>
                  </a:lnTo>
                  <a:lnTo>
                    <a:pt x="19584" y="10080"/>
                  </a:lnTo>
                  <a:lnTo>
                    <a:pt x="17856" y="10080"/>
                  </a:lnTo>
                  <a:lnTo>
                    <a:pt x="17856" y="9360"/>
                  </a:lnTo>
                  <a:lnTo>
                    <a:pt x="17856" y="10080"/>
                  </a:lnTo>
                  <a:lnTo>
                    <a:pt x="17568" y="10080"/>
                  </a:lnTo>
                  <a:lnTo>
                    <a:pt x="17568" y="12960"/>
                  </a:lnTo>
                  <a:lnTo>
                    <a:pt x="17280" y="12960"/>
                  </a:lnTo>
                  <a:lnTo>
                    <a:pt x="17280" y="14400"/>
                  </a:lnTo>
                  <a:lnTo>
                    <a:pt x="16992" y="14400"/>
                  </a:lnTo>
                  <a:lnTo>
                    <a:pt x="16992" y="15840"/>
                  </a:lnTo>
                  <a:lnTo>
                    <a:pt x="16704" y="16560"/>
                  </a:lnTo>
                  <a:lnTo>
                    <a:pt x="16704" y="18000"/>
                  </a:lnTo>
                  <a:lnTo>
                    <a:pt x="16416" y="18000"/>
                  </a:lnTo>
                  <a:lnTo>
                    <a:pt x="16416" y="19440"/>
                  </a:lnTo>
                  <a:lnTo>
                    <a:pt x="15552" y="19440"/>
                  </a:lnTo>
                  <a:lnTo>
                    <a:pt x="15552" y="20160"/>
                  </a:lnTo>
                  <a:lnTo>
                    <a:pt x="15264" y="20160"/>
                  </a:lnTo>
                  <a:lnTo>
                    <a:pt x="14976" y="19440"/>
                  </a:lnTo>
                  <a:lnTo>
                    <a:pt x="14688" y="19440"/>
                  </a:lnTo>
                  <a:lnTo>
                    <a:pt x="14688" y="18720"/>
                  </a:lnTo>
                  <a:lnTo>
                    <a:pt x="14112" y="18720"/>
                  </a:lnTo>
                  <a:lnTo>
                    <a:pt x="13824" y="19440"/>
                  </a:lnTo>
                  <a:lnTo>
                    <a:pt x="13824" y="20160"/>
                  </a:lnTo>
                  <a:lnTo>
                    <a:pt x="13536" y="20160"/>
                  </a:lnTo>
                  <a:lnTo>
                    <a:pt x="13536" y="20880"/>
                  </a:lnTo>
                  <a:lnTo>
                    <a:pt x="12096" y="20880"/>
                  </a:lnTo>
                  <a:lnTo>
                    <a:pt x="12096" y="21600"/>
                  </a:lnTo>
                  <a:lnTo>
                    <a:pt x="11808" y="21600"/>
                  </a:lnTo>
                  <a:lnTo>
                    <a:pt x="11808" y="20880"/>
                  </a:lnTo>
                  <a:lnTo>
                    <a:pt x="11520" y="20160"/>
                  </a:lnTo>
                  <a:lnTo>
                    <a:pt x="11232" y="20160"/>
                  </a:lnTo>
                  <a:lnTo>
                    <a:pt x="11232" y="19440"/>
                  </a:lnTo>
                  <a:lnTo>
                    <a:pt x="10944" y="18720"/>
                  </a:lnTo>
                  <a:lnTo>
                    <a:pt x="10944" y="18000"/>
                  </a:lnTo>
                  <a:lnTo>
                    <a:pt x="11232" y="18000"/>
                  </a:lnTo>
                  <a:lnTo>
                    <a:pt x="11232" y="18720"/>
                  </a:lnTo>
                  <a:lnTo>
                    <a:pt x="11520" y="18720"/>
                  </a:lnTo>
                  <a:lnTo>
                    <a:pt x="11808" y="18000"/>
                  </a:lnTo>
                  <a:lnTo>
                    <a:pt x="11808" y="18720"/>
                  </a:lnTo>
                  <a:lnTo>
                    <a:pt x="12096" y="18720"/>
                  </a:lnTo>
                  <a:lnTo>
                    <a:pt x="12096" y="19440"/>
                  </a:lnTo>
                  <a:lnTo>
                    <a:pt x="12096" y="18720"/>
                  </a:lnTo>
                  <a:lnTo>
                    <a:pt x="12384" y="18720"/>
                  </a:lnTo>
                  <a:lnTo>
                    <a:pt x="12384" y="19440"/>
                  </a:lnTo>
                  <a:lnTo>
                    <a:pt x="12672" y="19440"/>
                  </a:lnTo>
                  <a:lnTo>
                    <a:pt x="12384" y="19440"/>
                  </a:lnTo>
                  <a:lnTo>
                    <a:pt x="12384" y="18720"/>
                  </a:lnTo>
                  <a:lnTo>
                    <a:pt x="12672" y="18000"/>
                  </a:lnTo>
                  <a:lnTo>
                    <a:pt x="12672" y="17280"/>
                  </a:lnTo>
                  <a:lnTo>
                    <a:pt x="12960" y="17280"/>
                  </a:lnTo>
                  <a:lnTo>
                    <a:pt x="12672" y="17280"/>
                  </a:lnTo>
                  <a:lnTo>
                    <a:pt x="12672" y="16560"/>
                  </a:lnTo>
                  <a:lnTo>
                    <a:pt x="12960" y="16560"/>
                  </a:lnTo>
                  <a:lnTo>
                    <a:pt x="12960" y="15120"/>
                  </a:lnTo>
                  <a:lnTo>
                    <a:pt x="13248" y="15120"/>
                  </a:lnTo>
                  <a:lnTo>
                    <a:pt x="13248" y="14400"/>
                  </a:lnTo>
                  <a:lnTo>
                    <a:pt x="14400" y="14400"/>
                  </a:lnTo>
                  <a:lnTo>
                    <a:pt x="14400" y="13680"/>
                  </a:lnTo>
                  <a:lnTo>
                    <a:pt x="14688" y="13680"/>
                  </a:lnTo>
                  <a:lnTo>
                    <a:pt x="14976" y="12960"/>
                  </a:lnTo>
                  <a:lnTo>
                    <a:pt x="14976" y="12240"/>
                  </a:lnTo>
                  <a:lnTo>
                    <a:pt x="15264" y="11520"/>
                  </a:lnTo>
                  <a:lnTo>
                    <a:pt x="15264" y="10800"/>
                  </a:lnTo>
                  <a:lnTo>
                    <a:pt x="15552" y="10800"/>
                  </a:lnTo>
                  <a:lnTo>
                    <a:pt x="15552" y="10080"/>
                  </a:lnTo>
                  <a:lnTo>
                    <a:pt x="15840" y="9360"/>
                  </a:lnTo>
                  <a:lnTo>
                    <a:pt x="15552" y="9360"/>
                  </a:lnTo>
                  <a:lnTo>
                    <a:pt x="15552" y="8640"/>
                  </a:lnTo>
                  <a:lnTo>
                    <a:pt x="15840" y="8640"/>
                  </a:lnTo>
                  <a:close/>
                  <a:moveTo>
                    <a:pt x="288" y="2880"/>
                  </a:moveTo>
                  <a:lnTo>
                    <a:pt x="288" y="3600"/>
                  </a:lnTo>
                  <a:lnTo>
                    <a:pt x="0" y="2880"/>
                  </a:lnTo>
                  <a:lnTo>
                    <a:pt x="288" y="2880"/>
                  </a:lnTo>
                  <a:close/>
                  <a:moveTo>
                    <a:pt x="864" y="6480"/>
                  </a:moveTo>
                  <a:lnTo>
                    <a:pt x="576" y="6480"/>
                  </a:lnTo>
                  <a:lnTo>
                    <a:pt x="576" y="5760"/>
                  </a:lnTo>
                  <a:lnTo>
                    <a:pt x="864" y="5760"/>
                  </a:lnTo>
                  <a:lnTo>
                    <a:pt x="864" y="6480"/>
                  </a:lnTo>
                  <a:close/>
                  <a:moveTo>
                    <a:pt x="4896" y="14400"/>
                  </a:moveTo>
                  <a:lnTo>
                    <a:pt x="4896" y="15120"/>
                  </a:lnTo>
                  <a:lnTo>
                    <a:pt x="5184" y="15120"/>
                  </a:lnTo>
                  <a:lnTo>
                    <a:pt x="4896" y="15120"/>
                  </a:lnTo>
                  <a:lnTo>
                    <a:pt x="4896" y="1440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8253586" y="3785969"/>
              <a:ext cx="17368" cy="3039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lose/>
                  <a:moveTo>
                    <a:pt x="10800" y="617"/>
                  </a:moveTo>
                  <a:lnTo>
                    <a:pt x="10800" y="1234"/>
                  </a:lnTo>
                  <a:lnTo>
                    <a:pt x="10800" y="617"/>
                  </a:lnTo>
                  <a:close/>
                  <a:moveTo>
                    <a:pt x="0" y="1851"/>
                  </a:moveTo>
                  <a:close/>
                  <a:moveTo>
                    <a:pt x="0" y="3086"/>
                  </a:moveTo>
                  <a:close/>
                  <a:moveTo>
                    <a:pt x="21600" y="3703"/>
                  </a:moveTo>
                  <a:lnTo>
                    <a:pt x="10800" y="3703"/>
                  </a:lnTo>
                  <a:lnTo>
                    <a:pt x="21600" y="3703"/>
                  </a:lnTo>
                  <a:close/>
                  <a:moveTo>
                    <a:pt x="21600" y="4937"/>
                  </a:moveTo>
                  <a:close/>
                  <a:moveTo>
                    <a:pt x="0" y="6171"/>
                  </a:moveTo>
                  <a:close/>
                  <a:moveTo>
                    <a:pt x="0" y="7406"/>
                  </a:moveTo>
                  <a:close/>
                  <a:moveTo>
                    <a:pt x="21600" y="8023"/>
                  </a:moveTo>
                  <a:close/>
                  <a:moveTo>
                    <a:pt x="21600" y="10491"/>
                  </a:moveTo>
                  <a:close/>
                  <a:moveTo>
                    <a:pt x="0" y="11109"/>
                  </a:moveTo>
                  <a:close/>
                  <a:moveTo>
                    <a:pt x="0" y="11726"/>
                  </a:moveTo>
                  <a:close/>
                  <a:moveTo>
                    <a:pt x="21600" y="11726"/>
                  </a:moveTo>
                  <a:close/>
                  <a:moveTo>
                    <a:pt x="10800" y="12960"/>
                  </a:moveTo>
                  <a:lnTo>
                    <a:pt x="10800" y="13577"/>
                  </a:lnTo>
                  <a:lnTo>
                    <a:pt x="10800" y="12960"/>
                  </a:lnTo>
                  <a:close/>
                  <a:moveTo>
                    <a:pt x="21600" y="14811"/>
                  </a:moveTo>
                  <a:close/>
                  <a:moveTo>
                    <a:pt x="21600" y="19131"/>
                  </a:moveTo>
                  <a:close/>
                  <a:moveTo>
                    <a:pt x="0" y="19131"/>
                  </a:moveTo>
                  <a:lnTo>
                    <a:pt x="0" y="19749"/>
                  </a:lnTo>
                  <a:lnTo>
                    <a:pt x="0" y="1913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8737686" y="1845225"/>
              <a:ext cx="1057206" cy="492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71" y="12180"/>
                  </a:moveTo>
                  <a:lnTo>
                    <a:pt x="19294" y="12180"/>
                  </a:lnTo>
                  <a:lnTo>
                    <a:pt x="19294" y="12560"/>
                  </a:lnTo>
                  <a:lnTo>
                    <a:pt x="19116" y="12941"/>
                  </a:lnTo>
                  <a:lnTo>
                    <a:pt x="19116" y="13322"/>
                  </a:lnTo>
                  <a:lnTo>
                    <a:pt x="18939" y="13322"/>
                  </a:lnTo>
                  <a:lnTo>
                    <a:pt x="18939" y="13702"/>
                  </a:lnTo>
                  <a:lnTo>
                    <a:pt x="18761" y="13702"/>
                  </a:lnTo>
                  <a:lnTo>
                    <a:pt x="18761" y="14083"/>
                  </a:lnTo>
                  <a:lnTo>
                    <a:pt x="18052" y="14083"/>
                  </a:lnTo>
                  <a:lnTo>
                    <a:pt x="17874" y="14463"/>
                  </a:lnTo>
                  <a:lnTo>
                    <a:pt x="17874" y="14844"/>
                  </a:lnTo>
                  <a:lnTo>
                    <a:pt x="17520" y="14844"/>
                  </a:lnTo>
                  <a:lnTo>
                    <a:pt x="17520" y="15225"/>
                  </a:lnTo>
                  <a:lnTo>
                    <a:pt x="16810" y="15225"/>
                  </a:lnTo>
                  <a:lnTo>
                    <a:pt x="16632" y="14844"/>
                  </a:lnTo>
                  <a:lnTo>
                    <a:pt x="16100" y="14844"/>
                  </a:lnTo>
                  <a:lnTo>
                    <a:pt x="16100" y="15225"/>
                  </a:lnTo>
                  <a:lnTo>
                    <a:pt x="15923" y="15605"/>
                  </a:lnTo>
                  <a:lnTo>
                    <a:pt x="15923" y="16367"/>
                  </a:lnTo>
                  <a:lnTo>
                    <a:pt x="16278" y="17128"/>
                  </a:lnTo>
                  <a:lnTo>
                    <a:pt x="16278" y="17508"/>
                  </a:lnTo>
                  <a:lnTo>
                    <a:pt x="16100" y="17508"/>
                  </a:lnTo>
                  <a:lnTo>
                    <a:pt x="16100" y="17889"/>
                  </a:lnTo>
                  <a:lnTo>
                    <a:pt x="15745" y="17889"/>
                  </a:lnTo>
                  <a:lnTo>
                    <a:pt x="15745" y="18270"/>
                  </a:lnTo>
                  <a:lnTo>
                    <a:pt x="15568" y="18270"/>
                  </a:lnTo>
                  <a:lnTo>
                    <a:pt x="15568" y="18650"/>
                  </a:lnTo>
                  <a:lnTo>
                    <a:pt x="15391" y="18650"/>
                  </a:lnTo>
                  <a:lnTo>
                    <a:pt x="15391" y="19031"/>
                  </a:lnTo>
                  <a:lnTo>
                    <a:pt x="15213" y="19031"/>
                  </a:lnTo>
                  <a:lnTo>
                    <a:pt x="15213" y="19411"/>
                  </a:lnTo>
                  <a:lnTo>
                    <a:pt x="15036" y="19411"/>
                  </a:lnTo>
                  <a:lnTo>
                    <a:pt x="15036" y="19792"/>
                  </a:lnTo>
                  <a:lnTo>
                    <a:pt x="14681" y="19792"/>
                  </a:lnTo>
                  <a:lnTo>
                    <a:pt x="14681" y="20078"/>
                  </a:lnTo>
                  <a:lnTo>
                    <a:pt x="12729" y="20078"/>
                  </a:lnTo>
                  <a:lnTo>
                    <a:pt x="12375" y="20839"/>
                  </a:lnTo>
                  <a:lnTo>
                    <a:pt x="12197" y="20839"/>
                  </a:lnTo>
                  <a:lnTo>
                    <a:pt x="12020" y="21219"/>
                  </a:lnTo>
                  <a:lnTo>
                    <a:pt x="11665" y="21219"/>
                  </a:lnTo>
                  <a:lnTo>
                    <a:pt x="11487" y="21600"/>
                  </a:lnTo>
                  <a:lnTo>
                    <a:pt x="11310" y="21600"/>
                  </a:lnTo>
                  <a:lnTo>
                    <a:pt x="11310" y="21219"/>
                  </a:lnTo>
                  <a:lnTo>
                    <a:pt x="10423" y="21219"/>
                  </a:lnTo>
                  <a:lnTo>
                    <a:pt x="10423" y="20839"/>
                  </a:lnTo>
                  <a:lnTo>
                    <a:pt x="10246" y="20839"/>
                  </a:lnTo>
                  <a:lnTo>
                    <a:pt x="10068" y="20458"/>
                  </a:lnTo>
                  <a:lnTo>
                    <a:pt x="9536" y="20458"/>
                  </a:lnTo>
                  <a:lnTo>
                    <a:pt x="9536" y="20078"/>
                  </a:lnTo>
                  <a:lnTo>
                    <a:pt x="9359" y="19792"/>
                  </a:lnTo>
                  <a:lnTo>
                    <a:pt x="8826" y="19792"/>
                  </a:lnTo>
                  <a:lnTo>
                    <a:pt x="8826" y="19411"/>
                  </a:lnTo>
                  <a:lnTo>
                    <a:pt x="8471" y="19411"/>
                  </a:lnTo>
                  <a:lnTo>
                    <a:pt x="8294" y="19792"/>
                  </a:lnTo>
                  <a:lnTo>
                    <a:pt x="7052" y="19792"/>
                  </a:lnTo>
                  <a:lnTo>
                    <a:pt x="6919" y="19411"/>
                  </a:lnTo>
                  <a:lnTo>
                    <a:pt x="5855" y="19411"/>
                  </a:lnTo>
                  <a:lnTo>
                    <a:pt x="5855" y="19031"/>
                  </a:lnTo>
                  <a:lnTo>
                    <a:pt x="5677" y="18650"/>
                  </a:lnTo>
                  <a:lnTo>
                    <a:pt x="5500" y="18650"/>
                  </a:lnTo>
                  <a:lnTo>
                    <a:pt x="5500" y="17889"/>
                  </a:lnTo>
                  <a:lnTo>
                    <a:pt x="5322" y="17889"/>
                  </a:lnTo>
                  <a:lnTo>
                    <a:pt x="5322" y="16747"/>
                  </a:lnTo>
                  <a:lnTo>
                    <a:pt x="5145" y="16747"/>
                  </a:lnTo>
                  <a:lnTo>
                    <a:pt x="5145" y="16367"/>
                  </a:lnTo>
                  <a:lnTo>
                    <a:pt x="4613" y="16367"/>
                  </a:lnTo>
                  <a:lnTo>
                    <a:pt x="4613" y="15986"/>
                  </a:lnTo>
                  <a:lnTo>
                    <a:pt x="4435" y="15986"/>
                  </a:lnTo>
                  <a:lnTo>
                    <a:pt x="4435" y="15605"/>
                  </a:lnTo>
                  <a:lnTo>
                    <a:pt x="4258" y="15605"/>
                  </a:lnTo>
                  <a:lnTo>
                    <a:pt x="4258" y="15225"/>
                  </a:lnTo>
                  <a:lnTo>
                    <a:pt x="3903" y="15225"/>
                  </a:lnTo>
                  <a:lnTo>
                    <a:pt x="3903" y="14844"/>
                  </a:lnTo>
                  <a:lnTo>
                    <a:pt x="2484" y="14844"/>
                  </a:lnTo>
                  <a:lnTo>
                    <a:pt x="2484" y="14463"/>
                  </a:lnTo>
                  <a:lnTo>
                    <a:pt x="2129" y="14463"/>
                  </a:lnTo>
                  <a:lnTo>
                    <a:pt x="2129" y="14083"/>
                  </a:lnTo>
                  <a:lnTo>
                    <a:pt x="1952" y="14083"/>
                  </a:lnTo>
                  <a:lnTo>
                    <a:pt x="1952" y="13322"/>
                  </a:lnTo>
                  <a:lnTo>
                    <a:pt x="2129" y="12941"/>
                  </a:lnTo>
                  <a:lnTo>
                    <a:pt x="2129" y="12180"/>
                  </a:lnTo>
                  <a:lnTo>
                    <a:pt x="2306" y="11799"/>
                  </a:lnTo>
                  <a:lnTo>
                    <a:pt x="2129" y="11419"/>
                  </a:lnTo>
                  <a:lnTo>
                    <a:pt x="2306" y="11419"/>
                  </a:lnTo>
                  <a:lnTo>
                    <a:pt x="2129" y="11419"/>
                  </a:lnTo>
                  <a:lnTo>
                    <a:pt x="2129" y="10657"/>
                  </a:lnTo>
                  <a:lnTo>
                    <a:pt x="1952" y="10657"/>
                  </a:lnTo>
                  <a:lnTo>
                    <a:pt x="1952" y="10277"/>
                  </a:lnTo>
                  <a:lnTo>
                    <a:pt x="1774" y="10277"/>
                  </a:lnTo>
                  <a:lnTo>
                    <a:pt x="1774" y="9135"/>
                  </a:lnTo>
                  <a:lnTo>
                    <a:pt x="1597" y="9135"/>
                  </a:lnTo>
                  <a:lnTo>
                    <a:pt x="1597" y="8754"/>
                  </a:lnTo>
                  <a:lnTo>
                    <a:pt x="1419" y="8754"/>
                  </a:lnTo>
                  <a:lnTo>
                    <a:pt x="1419" y="9135"/>
                  </a:lnTo>
                  <a:lnTo>
                    <a:pt x="1242" y="8754"/>
                  </a:lnTo>
                  <a:lnTo>
                    <a:pt x="887" y="8754"/>
                  </a:lnTo>
                  <a:lnTo>
                    <a:pt x="887" y="8374"/>
                  </a:lnTo>
                  <a:lnTo>
                    <a:pt x="532" y="8374"/>
                  </a:lnTo>
                  <a:lnTo>
                    <a:pt x="532" y="7993"/>
                  </a:lnTo>
                  <a:lnTo>
                    <a:pt x="355" y="7612"/>
                  </a:lnTo>
                  <a:lnTo>
                    <a:pt x="177" y="7612"/>
                  </a:lnTo>
                  <a:lnTo>
                    <a:pt x="177" y="7232"/>
                  </a:lnTo>
                  <a:lnTo>
                    <a:pt x="0" y="6851"/>
                  </a:lnTo>
                  <a:lnTo>
                    <a:pt x="177" y="6470"/>
                  </a:lnTo>
                  <a:lnTo>
                    <a:pt x="0" y="6470"/>
                  </a:lnTo>
                  <a:lnTo>
                    <a:pt x="0" y="6090"/>
                  </a:lnTo>
                  <a:lnTo>
                    <a:pt x="355" y="6090"/>
                  </a:lnTo>
                  <a:lnTo>
                    <a:pt x="177" y="5709"/>
                  </a:lnTo>
                  <a:lnTo>
                    <a:pt x="710" y="5709"/>
                  </a:lnTo>
                  <a:lnTo>
                    <a:pt x="710" y="5329"/>
                  </a:lnTo>
                  <a:lnTo>
                    <a:pt x="887" y="5329"/>
                  </a:lnTo>
                  <a:lnTo>
                    <a:pt x="887" y="5709"/>
                  </a:lnTo>
                  <a:lnTo>
                    <a:pt x="887" y="5329"/>
                  </a:lnTo>
                  <a:lnTo>
                    <a:pt x="1242" y="5329"/>
                  </a:lnTo>
                  <a:lnTo>
                    <a:pt x="1242" y="4948"/>
                  </a:lnTo>
                  <a:lnTo>
                    <a:pt x="1419" y="4948"/>
                  </a:lnTo>
                  <a:lnTo>
                    <a:pt x="1242" y="4948"/>
                  </a:lnTo>
                  <a:lnTo>
                    <a:pt x="1242" y="4567"/>
                  </a:lnTo>
                  <a:lnTo>
                    <a:pt x="1597" y="4567"/>
                  </a:lnTo>
                  <a:lnTo>
                    <a:pt x="1597" y="4187"/>
                  </a:lnTo>
                  <a:lnTo>
                    <a:pt x="1774" y="4187"/>
                  </a:lnTo>
                  <a:lnTo>
                    <a:pt x="1774" y="3806"/>
                  </a:lnTo>
                  <a:lnTo>
                    <a:pt x="1952" y="3806"/>
                  </a:lnTo>
                  <a:lnTo>
                    <a:pt x="1952" y="4187"/>
                  </a:lnTo>
                  <a:lnTo>
                    <a:pt x="1952" y="3806"/>
                  </a:lnTo>
                  <a:lnTo>
                    <a:pt x="2129" y="3806"/>
                  </a:lnTo>
                  <a:lnTo>
                    <a:pt x="2129" y="3426"/>
                  </a:lnTo>
                  <a:lnTo>
                    <a:pt x="2484" y="3426"/>
                  </a:lnTo>
                  <a:lnTo>
                    <a:pt x="2661" y="3045"/>
                  </a:lnTo>
                  <a:lnTo>
                    <a:pt x="3016" y="3045"/>
                  </a:lnTo>
                  <a:lnTo>
                    <a:pt x="3016" y="2664"/>
                  </a:lnTo>
                  <a:lnTo>
                    <a:pt x="3193" y="2664"/>
                  </a:lnTo>
                  <a:lnTo>
                    <a:pt x="3371" y="3045"/>
                  </a:lnTo>
                  <a:lnTo>
                    <a:pt x="3371" y="2664"/>
                  </a:lnTo>
                  <a:lnTo>
                    <a:pt x="3548" y="2664"/>
                  </a:lnTo>
                  <a:lnTo>
                    <a:pt x="3548" y="3045"/>
                  </a:lnTo>
                  <a:lnTo>
                    <a:pt x="4435" y="3045"/>
                  </a:lnTo>
                  <a:lnTo>
                    <a:pt x="4435" y="4187"/>
                  </a:lnTo>
                  <a:lnTo>
                    <a:pt x="4613" y="4187"/>
                  </a:lnTo>
                  <a:lnTo>
                    <a:pt x="4613" y="4567"/>
                  </a:lnTo>
                  <a:lnTo>
                    <a:pt x="4790" y="4187"/>
                  </a:lnTo>
                  <a:lnTo>
                    <a:pt x="4968" y="4567"/>
                  </a:lnTo>
                  <a:lnTo>
                    <a:pt x="6209" y="4567"/>
                  </a:lnTo>
                  <a:lnTo>
                    <a:pt x="6387" y="4948"/>
                  </a:lnTo>
                  <a:lnTo>
                    <a:pt x="6564" y="4948"/>
                  </a:lnTo>
                  <a:lnTo>
                    <a:pt x="6564" y="4567"/>
                  </a:lnTo>
                  <a:lnTo>
                    <a:pt x="6919" y="4567"/>
                  </a:lnTo>
                  <a:lnTo>
                    <a:pt x="6919" y="4187"/>
                  </a:lnTo>
                  <a:lnTo>
                    <a:pt x="7052" y="4187"/>
                  </a:lnTo>
                  <a:lnTo>
                    <a:pt x="7052" y="3426"/>
                  </a:lnTo>
                  <a:lnTo>
                    <a:pt x="6919" y="3045"/>
                  </a:lnTo>
                  <a:lnTo>
                    <a:pt x="6919" y="2664"/>
                  </a:lnTo>
                  <a:lnTo>
                    <a:pt x="6742" y="2284"/>
                  </a:lnTo>
                  <a:lnTo>
                    <a:pt x="6919" y="1903"/>
                  </a:lnTo>
                  <a:lnTo>
                    <a:pt x="6919" y="1142"/>
                  </a:lnTo>
                  <a:lnTo>
                    <a:pt x="7052" y="1142"/>
                  </a:lnTo>
                  <a:lnTo>
                    <a:pt x="7052" y="1522"/>
                  </a:lnTo>
                  <a:lnTo>
                    <a:pt x="7052" y="761"/>
                  </a:lnTo>
                  <a:lnTo>
                    <a:pt x="7407" y="761"/>
                  </a:lnTo>
                  <a:lnTo>
                    <a:pt x="7407" y="0"/>
                  </a:lnTo>
                  <a:lnTo>
                    <a:pt x="7584" y="0"/>
                  </a:lnTo>
                  <a:lnTo>
                    <a:pt x="7762" y="381"/>
                  </a:lnTo>
                  <a:lnTo>
                    <a:pt x="8117" y="381"/>
                  </a:lnTo>
                  <a:lnTo>
                    <a:pt x="8117" y="761"/>
                  </a:lnTo>
                  <a:lnTo>
                    <a:pt x="8649" y="761"/>
                  </a:lnTo>
                  <a:lnTo>
                    <a:pt x="8826" y="1142"/>
                  </a:lnTo>
                  <a:lnTo>
                    <a:pt x="9004" y="1142"/>
                  </a:lnTo>
                  <a:lnTo>
                    <a:pt x="9181" y="1522"/>
                  </a:lnTo>
                  <a:lnTo>
                    <a:pt x="9181" y="1142"/>
                  </a:lnTo>
                  <a:lnTo>
                    <a:pt x="9359" y="1142"/>
                  </a:lnTo>
                  <a:lnTo>
                    <a:pt x="9359" y="1522"/>
                  </a:lnTo>
                  <a:lnTo>
                    <a:pt x="9713" y="1522"/>
                  </a:lnTo>
                  <a:lnTo>
                    <a:pt x="9713" y="3426"/>
                  </a:lnTo>
                  <a:lnTo>
                    <a:pt x="10068" y="3426"/>
                  </a:lnTo>
                  <a:lnTo>
                    <a:pt x="10068" y="3806"/>
                  </a:lnTo>
                  <a:lnTo>
                    <a:pt x="10423" y="3806"/>
                  </a:lnTo>
                  <a:lnTo>
                    <a:pt x="10423" y="4187"/>
                  </a:lnTo>
                  <a:lnTo>
                    <a:pt x="11133" y="4187"/>
                  </a:lnTo>
                  <a:lnTo>
                    <a:pt x="11133" y="3806"/>
                  </a:lnTo>
                  <a:lnTo>
                    <a:pt x="11310" y="3806"/>
                  </a:lnTo>
                  <a:lnTo>
                    <a:pt x="11487" y="3426"/>
                  </a:lnTo>
                  <a:lnTo>
                    <a:pt x="11665" y="3806"/>
                  </a:lnTo>
                  <a:lnTo>
                    <a:pt x="11665" y="3426"/>
                  </a:lnTo>
                  <a:lnTo>
                    <a:pt x="12197" y="3426"/>
                  </a:lnTo>
                  <a:lnTo>
                    <a:pt x="12197" y="3806"/>
                  </a:lnTo>
                  <a:lnTo>
                    <a:pt x="12729" y="3806"/>
                  </a:lnTo>
                  <a:lnTo>
                    <a:pt x="13084" y="4567"/>
                  </a:lnTo>
                  <a:lnTo>
                    <a:pt x="13616" y="4567"/>
                  </a:lnTo>
                  <a:lnTo>
                    <a:pt x="13616" y="5329"/>
                  </a:lnTo>
                  <a:lnTo>
                    <a:pt x="13794" y="5709"/>
                  </a:lnTo>
                  <a:lnTo>
                    <a:pt x="14503" y="5709"/>
                  </a:lnTo>
                  <a:lnTo>
                    <a:pt x="14681" y="6090"/>
                  </a:lnTo>
                  <a:lnTo>
                    <a:pt x="15745" y="6090"/>
                  </a:lnTo>
                  <a:lnTo>
                    <a:pt x="15745" y="5709"/>
                  </a:lnTo>
                  <a:lnTo>
                    <a:pt x="16455" y="5709"/>
                  </a:lnTo>
                  <a:lnTo>
                    <a:pt x="16632" y="5329"/>
                  </a:lnTo>
                  <a:lnTo>
                    <a:pt x="16810" y="5329"/>
                  </a:lnTo>
                  <a:lnTo>
                    <a:pt x="16810" y="5709"/>
                  </a:lnTo>
                  <a:lnTo>
                    <a:pt x="16810" y="5329"/>
                  </a:lnTo>
                  <a:lnTo>
                    <a:pt x="16987" y="5329"/>
                  </a:lnTo>
                  <a:lnTo>
                    <a:pt x="17165" y="4948"/>
                  </a:lnTo>
                  <a:lnTo>
                    <a:pt x="17165" y="4567"/>
                  </a:lnTo>
                  <a:lnTo>
                    <a:pt x="17342" y="4567"/>
                  </a:lnTo>
                  <a:lnTo>
                    <a:pt x="17520" y="4187"/>
                  </a:lnTo>
                  <a:lnTo>
                    <a:pt x="17697" y="4187"/>
                  </a:lnTo>
                  <a:lnTo>
                    <a:pt x="17697" y="3806"/>
                  </a:lnTo>
                  <a:lnTo>
                    <a:pt x="18229" y="3806"/>
                  </a:lnTo>
                  <a:lnTo>
                    <a:pt x="18229" y="4187"/>
                  </a:lnTo>
                  <a:lnTo>
                    <a:pt x="18407" y="4187"/>
                  </a:lnTo>
                  <a:lnTo>
                    <a:pt x="18407" y="4567"/>
                  </a:lnTo>
                  <a:lnTo>
                    <a:pt x="19471" y="4567"/>
                  </a:lnTo>
                  <a:lnTo>
                    <a:pt x="19471" y="4948"/>
                  </a:lnTo>
                  <a:lnTo>
                    <a:pt x="19294" y="5329"/>
                  </a:lnTo>
                  <a:lnTo>
                    <a:pt x="19294" y="6090"/>
                  </a:lnTo>
                  <a:lnTo>
                    <a:pt x="19116" y="6090"/>
                  </a:lnTo>
                  <a:lnTo>
                    <a:pt x="19116" y="6470"/>
                  </a:lnTo>
                  <a:lnTo>
                    <a:pt x="18939" y="6851"/>
                  </a:lnTo>
                  <a:lnTo>
                    <a:pt x="19116" y="6851"/>
                  </a:lnTo>
                  <a:lnTo>
                    <a:pt x="18761" y="7612"/>
                  </a:lnTo>
                  <a:lnTo>
                    <a:pt x="18939" y="7993"/>
                  </a:lnTo>
                  <a:lnTo>
                    <a:pt x="18761" y="8374"/>
                  </a:lnTo>
                  <a:lnTo>
                    <a:pt x="18584" y="8374"/>
                  </a:lnTo>
                  <a:lnTo>
                    <a:pt x="18939" y="9135"/>
                  </a:lnTo>
                  <a:lnTo>
                    <a:pt x="19116" y="9135"/>
                  </a:lnTo>
                  <a:lnTo>
                    <a:pt x="19116" y="8754"/>
                  </a:lnTo>
                  <a:lnTo>
                    <a:pt x="19294" y="9135"/>
                  </a:lnTo>
                  <a:lnTo>
                    <a:pt x="19471" y="8754"/>
                  </a:lnTo>
                  <a:lnTo>
                    <a:pt x="19648" y="8754"/>
                  </a:lnTo>
                  <a:lnTo>
                    <a:pt x="19648" y="9135"/>
                  </a:lnTo>
                  <a:lnTo>
                    <a:pt x="19826" y="9515"/>
                  </a:lnTo>
                  <a:lnTo>
                    <a:pt x="20003" y="9135"/>
                  </a:lnTo>
                  <a:lnTo>
                    <a:pt x="20003" y="8754"/>
                  </a:lnTo>
                  <a:lnTo>
                    <a:pt x="20713" y="8754"/>
                  </a:lnTo>
                  <a:lnTo>
                    <a:pt x="21068" y="9515"/>
                  </a:lnTo>
                  <a:lnTo>
                    <a:pt x="21245" y="9515"/>
                  </a:lnTo>
                  <a:lnTo>
                    <a:pt x="21245" y="10277"/>
                  </a:lnTo>
                  <a:lnTo>
                    <a:pt x="21423" y="10277"/>
                  </a:lnTo>
                  <a:lnTo>
                    <a:pt x="21600" y="10657"/>
                  </a:lnTo>
                  <a:lnTo>
                    <a:pt x="21600" y="11419"/>
                  </a:lnTo>
                  <a:lnTo>
                    <a:pt x="20890" y="11419"/>
                  </a:lnTo>
                  <a:lnTo>
                    <a:pt x="20890" y="11038"/>
                  </a:lnTo>
                  <a:lnTo>
                    <a:pt x="20890" y="11419"/>
                  </a:lnTo>
                  <a:lnTo>
                    <a:pt x="20181" y="11419"/>
                  </a:lnTo>
                  <a:lnTo>
                    <a:pt x="20181" y="11799"/>
                  </a:lnTo>
                  <a:lnTo>
                    <a:pt x="20003" y="11799"/>
                  </a:lnTo>
                  <a:lnTo>
                    <a:pt x="20003" y="11419"/>
                  </a:lnTo>
                  <a:lnTo>
                    <a:pt x="20003" y="11799"/>
                  </a:lnTo>
                  <a:lnTo>
                    <a:pt x="19826" y="11799"/>
                  </a:lnTo>
                  <a:lnTo>
                    <a:pt x="19826" y="12180"/>
                  </a:lnTo>
                  <a:lnTo>
                    <a:pt x="19471" y="1218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8885303" y="2911115"/>
              <a:ext cx="293066" cy="761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40" y="20615"/>
                  </a:moveTo>
                  <a:lnTo>
                    <a:pt x="15840" y="21108"/>
                  </a:lnTo>
                  <a:lnTo>
                    <a:pt x="15200" y="21354"/>
                  </a:lnTo>
                  <a:lnTo>
                    <a:pt x="15200" y="21600"/>
                  </a:lnTo>
                  <a:lnTo>
                    <a:pt x="15200" y="20615"/>
                  </a:lnTo>
                  <a:lnTo>
                    <a:pt x="15840" y="20369"/>
                  </a:lnTo>
                  <a:lnTo>
                    <a:pt x="15840" y="19631"/>
                  </a:lnTo>
                  <a:lnTo>
                    <a:pt x="15200" y="19631"/>
                  </a:lnTo>
                  <a:lnTo>
                    <a:pt x="15200" y="19385"/>
                  </a:lnTo>
                  <a:lnTo>
                    <a:pt x="15840" y="19138"/>
                  </a:lnTo>
                  <a:lnTo>
                    <a:pt x="15200" y="19138"/>
                  </a:lnTo>
                  <a:lnTo>
                    <a:pt x="15840" y="18892"/>
                  </a:lnTo>
                  <a:lnTo>
                    <a:pt x="15200" y="18892"/>
                  </a:lnTo>
                  <a:lnTo>
                    <a:pt x="15840" y="18892"/>
                  </a:lnTo>
                  <a:lnTo>
                    <a:pt x="15200" y="18892"/>
                  </a:lnTo>
                  <a:lnTo>
                    <a:pt x="15200" y="17415"/>
                  </a:lnTo>
                  <a:lnTo>
                    <a:pt x="14560" y="17415"/>
                  </a:lnTo>
                  <a:lnTo>
                    <a:pt x="14560" y="17169"/>
                  </a:lnTo>
                  <a:lnTo>
                    <a:pt x="14560" y="17415"/>
                  </a:lnTo>
                  <a:lnTo>
                    <a:pt x="14080" y="17415"/>
                  </a:lnTo>
                  <a:lnTo>
                    <a:pt x="14080" y="16431"/>
                  </a:lnTo>
                  <a:lnTo>
                    <a:pt x="13440" y="16185"/>
                  </a:lnTo>
                  <a:lnTo>
                    <a:pt x="13440" y="14708"/>
                  </a:lnTo>
                  <a:lnTo>
                    <a:pt x="12800" y="14708"/>
                  </a:lnTo>
                  <a:lnTo>
                    <a:pt x="12800" y="14462"/>
                  </a:lnTo>
                  <a:lnTo>
                    <a:pt x="13440" y="14462"/>
                  </a:lnTo>
                  <a:lnTo>
                    <a:pt x="13440" y="14215"/>
                  </a:lnTo>
                  <a:lnTo>
                    <a:pt x="12800" y="14215"/>
                  </a:lnTo>
                  <a:lnTo>
                    <a:pt x="13440" y="13969"/>
                  </a:lnTo>
                  <a:lnTo>
                    <a:pt x="12160" y="13969"/>
                  </a:lnTo>
                  <a:lnTo>
                    <a:pt x="12160" y="13231"/>
                  </a:lnTo>
                  <a:lnTo>
                    <a:pt x="11520" y="13231"/>
                  </a:lnTo>
                  <a:lnTo>
                    <a:pt x="11520" y="12985"/>
                  </a:lnTo>
                  <a:lnTo>
                    <a:pt x="11520" y="13477"/>
                  </a:lnTo>
                  <a:lnTo>
                    <a:pt x="10880" y="13477"/>
                  </a:lnTo>
                  <a:lnTo>
                    <a:pt x="10880" y="13723"/>
                  </a:lnTo>
                  <a:lnTo>
                    <a:pt x="11520" y="13723"/>
                  </a:lnTo>
                  <a:lnTo>
                    <a:pt x="10880" y="13723"/>
                  </a:lnTo>
                  <a:lnTo>
                    <a:pt x="10880" y="13969"/>
                  </a:lnTo>
                  <a:lnTo>
                    <a:pt x="9600" y="13969"/>
                  </a:lnTo>
                  <a:lnTo>
                    <a:pt x="9600" y="13723"/>
                  </a:lnTo>
                  <a:lnTo>
                    <a:pt x="9600" y="14215"/>
                  </a:lnTo>
                  <a:lnTo>
                    <a:pt x="8960" y="14215"/>
                  </a:lnTo>
                  <a:lnTo>
                    <a:pt x="9600" y="14215"/>
                  </a:lnTo>
                  <a:lnTo>
                    <a:pt x="8960" y="14462"/>
                  </a:lnTo>
                  <a:lnTo>
                    <a:pt x="8320" y="14462"/>
                  </a:lnTo>
                  <a:lnTo>
                    <a:pt x="8320" y="14708"/>
                  </a:lnTo>
                  <a:lnTo>
                    <a:pt x="7680" y="14954"/>
                  </a:lnTo>
                  <a:lnTo>
                    <a:pt x="7680" y="14708"/>
                  </a:lnTo>
                  <a:lnTo>
                    <a:pt x="7040" y="14708"/>
                  </a:lnTo>
                  <a:lnTo>
                    <a:pt x="7680" y="14708"/>
                  </a:lnTo>
                  <a:lnTo>
                    <a:pt x="7040" y="14708"/>
                  </a:lnTo>
                  <a:lnTo>
                    <a:pt x="7040" y="14954"/>
                  </a:lnTo>
                  <a:lnTo>
                    <a:pt x="7040" y="14708"/>
                  </a:lnTo>
                  <a:lnTo>
                    <a:pt x="7040" y="14954"/>
                  </a:lnTo>
                  <a:lnTo>
                    <a:pt x="6400" y="14954"/>
                  </a:lnTo>
                  <a:lnTo>
                    <a:pt x="6400" y="14708"/>
                  </a:lnTo>
                  <a:lnTo>
                    <a:pt x="5760" y="14708"/>
                  </a:lnTo>
                  <a:lnTo>
                    <a:pt x="6400" y="14462"/>
                  </a:lnTo>
                  <a:lnTo>
                    <a:pt x="5760" y="14462"/>
                  </a:lnTo>
                  <a:lnTo>
                    <a:pt x="5760" y="14708"/>
                  </a:lnTo>
                  <a:lnTo>
                    <a:pt x="5760" y="14462"/>
                  </a:lnTo>
                  <a:lnTo>
                    <a:pt x="5120" y="14462"/>
                  </a:lnTo>
                  <a:lnTo>
                    <a:pt x="5120" y="14708"/>
                  </a:lnTo>
                  <a:lnTo>
                    <a:pt x="4480" y="14708"/>
                  </a:lnTo>
                  <a:lnTo>
                    <a:pt x="5120" y="14215"/>
                  </a:lnTo>
                  <a:lnTo>
                    <a:pt x="5120" y="13477"/>
                  </a:lnTo>
                  <a:lnTo>
                    <a:pt x="5760" y="13231"/>
                  </a:lnTo>
                  <a:lnTo>
                    <a:pt x="5760" y="12492"/>
                  </a:lnTo>
                  <a:lnTo>
                    <a:pt x="5120" y="12246"/>
                  </a:lnTo>
                  <a:lnTo>
                    <a:pt x="5760" y="12246"/>
                  </a:lnTo>
                  <a:lnTo>
                    <a:pt x="5120" y="12000"/>
                  </a:lnTo>
                  <a:lnTo>
                    <a:pt x="5120" y="11508"/>
                  </a:lnTo>
                  <a:lnTo>
                    <a:pt x="4480" y="11262"/>
                  </a:lnTo>
                  <a:lnTo>
                    <a:pt x="4480" y="11508"/>
                  </a:lnTo>
                  <a:lnTo>
                    <a:pt x="4480" y="11015"/>
                  </a:lnTo>
                  <a:lnTo>
                    <a:pt x="3840" y="11015"/>
                  </a:lnTo>
                  <a:lnTo>
                    <a:pt x="3840" y="10769"/>
                  </a:lnTo>
                  <a:lnTo>
                    <a:pt x="4480" y="10769"/>
                  </a:lnTo>
                  <a:lnTo>
                    <a:pt x="3840" y="10523"/>
                  </a:lnTo>
                  <a:lnTo>
                    <a:pt x="3840" y="10277"/>
                  </a:lnTo>
                  <a:lnTo>
                    <a:pt x="3200" y="10277"/>
                  </a:lnTo>
                  <a:lnTo>
                    <a:pt x="3840" y="10031"/>
                  </a:lnTo>
                  <a:lnTo>
                    <a:pt x="3840" y="10277"/>
                  </a:lnTo>
                  <a:lnTo>
                    <a:pt x="3840" y="10031"/>
                  </a:lnTo>
                  <a:lnTo>
                    <a:pt x="3200" y="10031"/>
                  </a:lnTo>
                  <a:lnTo>
                    <a:pt x="3200" y="10277"/>
                  </a:lnTo>
                  <a:lnTo>
                    <a:pt x="3200" y="10031"/>
                  </a:lnTo>
                  <a:lnTo>
                    <a:pt x="2560" y="10031"/>
                  </a:lnTo>
                  <a:lnTo>
                    <a:pt x="2560" y="10277"/>
                  </a:lnTo>
                  <a:lnTo>
                    <a:pt x="2560" y="10031"/>
                  </a:lnTo>
                  <a:lnTo>
                    <a:pt x="1920" y="10031"/>
                  </a:lnTo>
                  <a:lnTo>
                    <a:pt x="1920" y="10277"/>
                  </a:lnTo>
                  <a:lnTo>
                    <a:pt x="2560" y="10277"/>
                  </a:lnTo>
                  <a:lnTo>
                    <a:pt x="1920" y="10277"/>
                  </a:lnTo>
                  <a:lnTo>
                    <a:pt x="1920" y="9785"/>
                  </a:lnTo>
                  <a:lnTo>
                    <a:pt x="1280" y="9785"/>
                  </a:lnTo>
                  <a:lnTo>
                    <a:pt x="1920" y="9538"/>
                  </a:lnTo>
                  <a:lnTo>
                    <a:pt x="1280" y="9538"/>
                  </a:lnTo>
                  <a:lnTo>
                    <a:pt x="1280" y="9354"/>
                  </a:lnTo>
                  <a:lnTo>
                    <a:pt x="1280" y="9538"/>
                  </a:lnTo>
                  <a:lnTo>
                    <a:pt x="640" y="9538"/>
                  </a:lnTo>
                  <a:lnTo>
                    <a:pt x="640" y="9108"/>
                  </a:lnTo>
                  <a:lnTo>
                    <a:pt x="0" y="9108"/>
                  </a:lnTo>
                  <a:lnTo>
                    <a:pt x="0" y="8369"/>
                  </a:lnTo>
                  <a:lnTo>
                    <a:pt x="640" y="8369"/>
                  </a:lnTo>
                  <a:lnTo>
                    <a:pt x="640" y="8615"/>
                  </a:lnTo>
                  <a:lnTo>
                    <a:pt x="1280" y="8615"/>
                  </a:lnTo>
                  <a:lnTo>
                    <a:pt x="1280" y="8369"/>
                  </a:lnTo>
                  <a:lnTo>
                    <a:pt x="640" y="8369"/>
                  </a:lnTo>
                  <a:lnTo>
                    <a:pt x="640" y="7877"/>
                  </a:lnTo>
                  <a:lnTo>
                    <a:pt x="1280" y="7631"/>
                  </a:lnTo>
                  <a:lnTo>
                    <a:pt x="1920" y="7631"/>
                  </a:lnTo>
                  <a:lnTo>
                    <a:pt x="1920" y="7385"/>
                  </a:lnTo>
                  <a:lnTo>
                    <a:pt x="1920" y="7631"/>
                  </a:lnTo>
                  <a:lnTo>
                    <a:pt x="2560" y="7631"/>
                  </a:lnTo>
                  <a:lnTo>
                    <a:pt x="2560" y="7138"/>
                  </a:lnTo>
                  <a:lnTo>
                    <a:pt x="1920" y="7138"/>
                  </a:lnTo>
                  <a:lnTo>
                    <a:pt x="1920" y="6400"/>
                  </a:lnTo>
                  <a:lnTo>
                    <a:pt x="2560" y="6400"/>
                  </a:lnTo>
                  <a:lnTo>
                    <a:pt x="2560" y="6646"/>
                  </a:lnTo>
                  <a:lnTo>
                    <a:pt x="2560" y="6154"/>
                  </a:lnTo>
                  <a:lnTo>
                    <a:pt x="3200" y="5908"/>
                  </a:lnTo>
                  <a:lnTo>
                    <a:pt x="2560" y="5662"/>
                  </a:lnTo>
                  <a:lnTo>
                    <a:pt x="2560" y="5415"/>
                  </a:lnTo>
                  <a:lnTo>
                    <a:pt x="4480" y="5415"/>
                  </a:lnTo>
                  <a:lnTo>
                    <a:pt x="4480" y="5662"/>
                  </a:lnTo>
                  <a:lnTo>
                    <a:pt x="5120" y="5415"/>
                  </a:lnTo>
                  <a:lnTo>
                    <a:pt x="5120" y="4923"/>
                  </a:lnTo>
                  <a:lnTo>
                    <a:pt x="5760" y="4677"/>
                  </a:lnTo>
                  <a:lnTo>
                    <a:pt x="5760" y="4431"/>
                  </a:lnTo>
                  <a:lnTo>
                    <a:pt x="6400" y="4185"/>
                  </a:lnTo>
                  <a:lnTo>
                    <a:pt x="5760" y="3938"/>
                  </a:lnTo>
                  <a:lnTo>
                    <a:pt x="5760" y="3692"/>
                  </a:lnTo>
                  <a:lnTo>
                    <a:pt x="6400" y="3692"/>
                  </a:lnTo>
                  <a:lnTo>
                    <a:pt x="6400" y="3446"/>
                  </a:lnTo>
                  <a:lnTo>
                    <a:pt x="7040" y="3446"/>
                  </a:lnTo>
                  <a:lnTo>
                    <a:pt x="7040" y="2215"/>
                  </a:lnTo>
                  <a:lnTo>
                    <a:pt x="7680" y="2215"/>
                  </a:lnTo>
                  <a:lnTo>
                    <a:pt x="7680" y="1969"/>
                  </a:lnTo>
                  <a:lnTo>
                    <a:pt x="8320" y="1969"/>
                  </a:lnTo>
                  <a:lnTo>
                    <a:pt x="9600" y="1477"/>
                  </a:lnTo>
                  <a:lnTo>
                    <a:pt x="11520" y="1477"/>
                  </a:lnTo>
                  <a:lnTo>
                    <a:pt x="11520" y="1723"/>
                  </a:lnTo>
                  <a:lnTo>
                    <a:pt x="12160" y="1723"/>
                  </a:lnTo>
                  <a:lnTo>
                    <a:pt x="11520" y="1477"/>
                  </a:lnTo>
                  <a:lnTo>
                    <a:pt x="11520" y="985"/>
                  </a:lnTo>
                  <a:lnTo>
                    <a:pt x="12160" y="985"/>
                  </a:lnTo>
                  <a:lnTo>
                    <a:pt x="12160" y="738"/>
                  </a:lnTo>
                  <a:lnTo>
                    <a:pt x="12800" y="738"/>
                  </a:lnTo>
                  <a:lnTo>
                    <a:pt x="12160" y="492"/>
                  </a:lnTo>
                  <a:lnTo>
                    <a:pt x="12160" y="246"/>
                  </a:lnTo>
                  <a:lnTo>
                    <a:pt x="12800" y="246"/>
                  </a:lnTo>
                  <a:lnTo>
                    <a:pt x="12800" y="0"/>
                  </a:lnTo>
                  <a:lnTo>
                    <a:pt x="13440" y="0"/>
                  </a:lnTo>
                  <a:lnTo>
                    <a:pt x="13440" y="246"/>
                  </a:lnTo>
                  <a:lnTo>
                    <a:pt x="14080" y="246"/>
                  </a:lnTo>
                  <a:lnTo>
                    <a:pt x="14080" y="738"/>
                  </a:lnTo>
                  <a:lnTo>
                    <a:pt x="14560" y="738"/>
                  </a:lnTo>
                  <a:lnTo>
                    <a:pt x="14560" y="1231"/>
                  </a:lnTo>
                  <a:lnTo>
                    <a:pt x="15200" y="1231"/>
                  </a:lnTo>
                  <a:lnTo>
                    <a:pt x="15200" y="985"/>
                  </a:lnTo>
                  <a:lnTo>
                    <a:pt x="15200" y="1231"/>
                  </a:lnTo>
                  <a:lnTo>
                    <a:pt x="15840" y="1231"/>
                  </a:lnTo>
                  <a:lnTo>
                    <a:pt x="15840" y="2954"/>
                  </a:lnTo>
                  <a:lnTo>
                    <a:pt x="15200" y="2954"/>
                  </a:lnTo>
                  <a:lnTo>
                    <a:pt x="15200" y="3200"/>
                  </a:lnTo>
                  <a:lnTo>
                    <a:pt x="15840" y="3200"/>
                  </a:lnTo>
                  <a:lnTo>
                    <a:pt x="15200" y="3200"/>
                  </a:lnTo>
                  <a:lnTo>
                    <a:pt x="15200" y="3446"/>
                  </a:lnTo>
                  <a:lnTo>
                    <a:pt x="14560" y="3446"/>
                  </a:lnTo>
                  <a:lnTo>
                    <a:pt x="14080" y="3692"/>
                  </a:lnTo>
                  <a:lnTo>
                    <a:pt x="14080" y="3938"/>
                  </a:lnTo>
                  <a:lnTo>
                    <a:pt x="13440" y="3938"/>
                  </a:lnTo>
                  <a:lnTo>
                    <a:pt x="13440" y="4431"/>
                  </a:lnTo>
                  <a:lnTo>
                    <a:pt x="12800" y="4431"/>
                  </a:lnTo>
                  <a:lnTo>
                    <a:pt x="12800" y="4923"/>
                  </a:lnTo>
                  <a:lnTo>
                    <a:pt x="13440" y="4923"/>
                  </a:lnTo>
                  <a:lnTo>
                    <a:pt x="13440" y="5415"/>
                  </a:lnTo>
                  <a:lnTo>
                    <a:pt x="12800" y="5415"/>
                  </a:lnTo>
                  <a:lnTo>
                    <a:pt x="13440" y="5415"/>
                  </a:lnTo>
                  <a:lnTo>
                    <a:pt x="13440" y="5662"/>
                  </a:lnTo>
                  <a:lnTo>
                    <a:pt x="13440" y="5415"/>
                  </a:lnTo>
                  <a:lnTo>
                    <a:pt x="14080" y="5415"/>
                  </a:lnTo>
                  <a:lnTo>
                    <a:pt x="14080" y="5169"/>
                  </a:lnTo>
                  <a:lnTo>
                    <a:pt x="15840" y="5169"/>
                  </a:lnTo>
                  <a:lnTo>
                    <a:pt x="15840" y="5415"/>
                  </a:lnTo>
                  <a:lnTo>
                    <a:pt x="15200" y="5415"/>
                  </a:lnTo>
                  <a:lnTo>
                    <a:pt x="15840" y="5662"/>
                  </a:lnTo>
                  <a:lnTo>
                    <a:pt x="15840" y="6400"/>
                  </a:lnTo>
                  <a:lnTo>
                    <a:pt x="17760" y="6400"/>
                  </a:lnTo>
                  <a:lnTo>
                    <a:pt x="17760" y="6646"/>
                  </a:lnTo>
                  <a:lnTo>
                    <a:pt x="17120" y="6646"/>
                  </a:lnTo>
                  <a:lnTo>
                    <a:pt x="17120" y="7385"/>
                  </a:lnTo>
                  <a:lnTo>
                    <a:pt x="16480" y="7631"/>
                  </a:lnTo>
                  <a:lnTo>
                    <a:pt x="18400" y="7631"/>
                  </a:lnTo>
                  <a:lnTo>
                    <a:pt x="18400" y="8123"/>
                  </a:lnTo>
                  <a:lnTo>
                    <a:pt x="19040" y="8123"/>
                  </a:lnTo>
                  <a:lnTo>
                    <a:pt x="19040" y="8369"/>
                  </a:lnTo>
                  <a:lnTo>
                    <a:pt x="20320" y="8369"/>
                  </a:lnTo>
                  <a:lnTo>
                    <a:pt x="20960" y="8123"/>
                  </a:lnTo>
                  <a:lnTo>
                    <a:pt x="21600" y="8123"/>
                  </a:lnTo>
                  <a:lnTo>
                    <a:pt x="21600" y="8369"/>
                  </a:lnTo>
                  <a:lnTo>
                    <a:pt x="20960" y="8369"/>
                  </a:lnTo>
                  <a:lnTo>
                    <a:pt x="20960" y="8615"/>
                  </a:lnTo>
                  <a:lnTo>
                    <a:pt x="20320" y="8615"/>
                  </a:lnTo>
                  <a:lnTo>
                    <a:pt x="20320" y="8862"/>
                  </a:lnTo>
                  <a:lnTo>
                    <a:pt x="19680" y="8862"/>
                  </a:lnTo>
                  <a:lnTo>
                    <a:pt x="19680" y="9108"/>
                  </a:lnTo>
                  <a:lnTo>
                    <a:pt x="20320" y="9108"/>
                  </a:lnTo>
                  <a:lnTo>
                    <a:pt x="19040" y="9108"/>
                  </a:lnTo>
                  <a:lnTo>
                    <a:pt x="19040" y="9538"/>
                  </a:lnTo>
                  <a:lnTo>
                    <a:pt x="17760" y="9538"/>
                  </a:lnTo>
                  <a:lnTo>
                    <a:pt x="17760" y="9785"/>
                  </a:lnTo>
                  <a:lnTo>
                    <a:pt x="17120" y="9785"/>
                  </a:lnTo>
                  <a:lnTo>
                    <a:pt x="17120" y="10031"/>
                  </a:lnTo>
                  <a:lnTo>
                    <a:pt x="17120" y="9785"/>
                  </a:lnTo>
                  <a:lnTo>
                    <a:pt x="16480" y="9785"/>
                  </a:lnTo>
                  <a:lnTo>
                    <a:pt x="16480" y="10277"/>
                  </a:lnTo>
                  <a:lnTo>
                    <a:pt x="14080" y="10277"/>
                  </a:lnTo>
                  <a:lnTo>
                    <a:pt x="14080" y="10523"/>
                  </a:lnTo>
                  <a:lnTo>
                    <a:pt x="13440" y="10523"/>
                  </a:lnTo>
                  <a:lnTo>
                    <a:pt x="13440" y="11754"/>
                  </a:lnTo>
                  <a:lnTo>
                    <a:pt x="12800" y="11754"/>
                  </a:lnTo>
                  <a:lnTo>
                    <a:pt x="12800" y="12000"/>
                  </a:lnTo>
                  <a:lnTo>
                    <a:pt x="13440" y="12000"/>
                  </a:lnTo>
                  <a:lnTo>
                    <a:pt x="12800" y="12000"/>
                  </a:lnTo>
                  <a:lnTo>
                    <a:pt x="13440" y="12246"/>
                  </a:lnTo>
                  <a:lnTo>
                    <a:pt x="13440" y="12738"/>
                  </a:lnTo>
                  <a:lnTo>
                    <a:pt x="14080" y="12738"/>
                  </a:lnTo>
                  <a:lnTo>
                    <a:pt x="14080" y="13231"/>
                  </a:lnTo>
                  <a:lnTo>
                    <a:pt x="14560" y="13231"/>
                  </a:lnTo>
                  <a:lnTo>
                    <a:pt x="14560" y="13477"/>
                  </a:lnTo>
                  <a:lnTo>
                    <a:pt x="15200" y="13477"/>
                  </a:lnTo>
                  <a:lnTo>
                    <a:pt x="15200" y="14215"/>
                  </a:lnTo>
                  <a:lnTo>
                    <a:pt x="15840" y="14215"/>
                  </a:lnTo>
                  <a:lnTo>
                    <a:pt x="15840" y="14462"/>
                  </a:lnTo>
                  <a:lnTo>
                    <a:pt x="15200" y="14462"/>
                  </a:lnTo>
                  <a:lnTo>
                    <a:pt x="15200" y="15446"/>
                  </a:lnTo>
                  <a:lnTo>
                    <a:pt x="14560" y="15446"/>
                  </a:lnTo>
                  <a:lnTo>
                    <a:pt x="14560" y="16185"/>
                  </a:lnTo>
                  <a:lnTo>
                    <a:pt x="15200" y="16185"/>
                  </a:lnTo>
                  <a:lnTo>
                    <a:pt x="15200" y="16677"/>
                  </a:lnTo>
                  <a:lnTo>
                    <a:pt x="15840" y="16677"/>
                  </a:lnTo>
                  <a:lnTo>
                    <a:pt x="15840" y="16923"/>
                  </a:lnTo>
                  <a:lnTo>
                    <a:pt x="16480" y="16923"/>
                  </a:lnTo>
                  <a:lnTo>
                    <a:pt x="16480" y="17662"/>
                  </a:lnTo>
                  <a:lnTo>
                    <a:pt x="17120" y="17662"/>
                  </a:lnTo>
                  <a:lnTo>
                    <a:pt x="17120" y="17908"/>
                  </a:lnTo>
                  <a:lnTo>
                    <a:pt x="16480" y="17908"/>
                  </a:lnTo>
                  <a:lnTo>
                    <a:pt x="17120" y="18400"/>
                  </a:lnTo>
                  <a:lnTo>
                    <a:pt x="17120" y="18892"/>
                  </a:lnTo>
                  <a:lnTo>
                    <a:pt x="17760" y="18892"/>
                  </a:lnTo>
                  <a:lnTo>
                    <a:pt x="17760" y="19631"/>
                  </a:lnTo>
                  <a:lnTo>
                    <a:pt x="17120" y="19631"/>
                  </a:lnTo>
                  <a:lnTo>
                    <a:pt x="17120" y="20123"/>
                  </a:lnTo>
                  <a:lnTo>
                    <a:pt x="15840" y="20615"/>
                  </a:lnTo>
                  <a:close/>
                  <a:moveTo>
                    <a:pt x="3840" y="10769"/>
                  </a:moveTo>
                  <a:lnTo>
                    <a:pt x="3840" y="11015"/>
                  </a:lnTo>
                  <a:lnTo>
                    <a:pt x="4480" y="11015"/>
                  </a:lnTo>
                  <a:lnTo>
                    <a:pt x="4480" y="11262"/>
                  </a:lnTo>
                  <a:lnTo>
                    <a:pt x="3840" y="11262"/>
                  </a:lnTo>
                  <a:lnTo>
                    <a:pt x="3200" y="11015"/>
                  </a:lnTo>
                  <a:lnTo>
                    <a:pt x="3200" y="10769"/>
                  </a:lnTo>
                  <a:lnTo>
                    <a:pt x="3840" y="10769"/>
                  </a:lnTo>
                  <a:lnTo>
                    <a:pt x="3840" y="11015"/>
                  </a:lnTo>
                  <a:lnTo>
                    <a:pt x="3840" y="10769"/>
                  </a:lnTo>
                  <a:close/>
                  <a:moveTo>
                    <a:pt x="1280" y="9538"/>
                  </a:moveTo>
                  <a:lnTo>
                    <a:pt x="1280" y="9785"/>
                  </a:lnTo>
                  <a:lnTo>
                    <a:pt x="1280" y="9538"/>
                  </a:lnTo>
                  <a:close/>
                  <a:moveTo>
                    <a:pt x="3200" y="10031"/>
                  </a:moveTo>
                  <a:lnTo>
                    <a:pt x="3200" y="10277"/>
                  </a:lnTo>
                  <a:lnTo>
                    <a:pt x="2560" y="10031"/>
                  </a:lnTo>
                  <a:lnTo>
                    <a:pt x="3200" y="10031"/>
                  </a:lnTo>
                  <a:close/>
                  <a:moveTo>
                    <a:pt x="4480" y="10769"/>
                  </a:moveTo>
                  <a:lnTo>
                    <a:pt x="3200" y="10769"/>
                  </a:lnTo>
                  <a:lnTo>
                    <a:pt x="3200" y="10523"/>
                  </a:lnTo>
                  <a:lnTo>
                    <a:pt x="3840" y="10523"/>
                  </a:lnTo>
                  <a:lnTo>
                    <a:pt x="4480" y="10769"/>
                  </a:lnTo>
                  <a:close/>
                  <a:moveTo>
                    <a:pt x="12800" y="13969"/>
                  </a:moveTo>
                  <a:lnTo>
                    <a:pt x="12800" y="14215"/>
                  </a:lnTo>
                  <a:lnTo>
                    <a:pt x="12800" y="13969"/>
                  </a:lnTo>
                  <a:close/>
                  <a:moveTo>
                    <a:pt x="5760" y="14462"/>
                  </a:moveTo>
                  <a:lnTo>
                    <a:pt x="5760" y="14708"/>
                  </a:lnTo>
                  <a:lnTo>
                    <a:pt x="5120" y="14708"/>
                  </a:lnTo>
                  <a:lnTo>
                    <a:pt x="5760" y="14462"/>
                  </a:lnTo>
                  <a:close/>
                  <a:moveTo>
                    <a:pt x="14080" y="19138"/>
                  </a:moveTo>
                  <a:lnTo>
                    <a:pt x="14080" y="18892"/>
                  </a:lnTo>
                  <a:lnTo>
                    <a:pt x="14080" y="19138"/>
                  </a:lnTo>
                  <a:close/>
                  <a:moveTo>
                    <a:pt x="14560" y="21600"/>
                  </a:moveTo>
                  <a:lnTo>
                    <a:pt x="14080" y="21600"/>
                  </a:lnTo>
                  <a:lnTo>
                    <a:pt x="14560" y="21600"/>
                  </a:lnTo>
                  <a:lnTo>
                    <a:pt x="14560" y="21354"/>
                  </a:lnTo>
                  <a:lnTo>
                    <a:pt x="14560" y="21600"/>
                  </a:lnTo>
                  <a:close/>
                  <a:moveTo>
                    <a:pt x="3200" y="11262"/>
                  </a:moveTo>
                  <a:lnTo>
                    <a:pt x="3840" y="11262"/>
                  </a:lnTo>
                  <a:lnTo>
                    <a:pt x="3840" y="11508"/>
                  </a:lnTo>
                  <a:lnTo>
                    <a:pt x="3200" y="11508"/>
                  </a:lnTo>
                  <a:lnTo>
                    <a:pt x="3200" y="11262"/>
                  </a:lnTo>
                  <a:close/>
                  <a:moveTo>
                    <a:pt x="14560" y="18892"/>
                  </a:moveTo>
                  <a:lnTo>
                    <a:pt x="14560" y="18400"/>
                  </a:lnTo>
                  <a:lnTo>
                    <a:pt x="15200" y="18646"/>
                  </a:lnTo>
                  <a:lnTo>
                    <a:pt x="14560" y="18892"/>
                  </a:lnTo>
                  <a:close/>
                  <a:moveTo>
                    <a:pt x="14080" y="18892"/>
                  </a:moveTo>
                  <a:lnTo>
                    <a:pt x="14080" y="18646"/>
                  </a:lnTo>
                  <a:lnTo>
                    <a:pt x="14080" y="18892"/>
                  </a:lnTo>
                  <a:close/>
                  <a:moveTo>
                    <a:pt x="15200" y="19138"/>
                  </a:moveTo>
                  <a:lnTo>
                    <a:pt x="15200" y="19385"/>
                  </a:lnTo>
                  <a:lnTo>
                    <a:pt x="15200" y="19138"/>
                  </a:lnTo>
                  <a:close/>
                  <a:moveTo>
                    <a:pt x="14560" y="19631"/>
                  </a:moveTo>
                  <a:lnTo>
                    <a:pt x="14560" y="19385"/>
                  </a:lnTo>
                  <a:lnTo>
                    <a:pt x="15200" y="19385"/>
                  </a:lnTo>
                  <a:lnTo>
                    <a:pt x="15200" y="19631"/>
                  </a:lnTo>
                  <a:lnTo>
                    <a:pt x="14560" y="19631"/>
                  </a:lnTo>
                  <a:close/>
                  <a:moveTo>
                    <a:pt x="14560" y="19877"/>
                  </a:moveTo>
                  <a:lnTo>
                    <a:pt x="14560" y="19631"/>
                  </a:lnTo>
                  <a:lnTo>
                    <a:pt x="14560" y="19877"/>
                  </a:lnTo>
                  <a:close/>
                  <a:moveTo>
                    <a:pt x="14560" y="20615"/>
                  </a:moveTo>
                  <a:lnTo>
                    <a:pt x="14080" y="20369"/>
                  </a:lnTo>
                  <a:lnTo>
                    <a:pt x="14080" y="20615"/>
                  </a:lnTo>
                  <a:lnTo>
                    <a:pt x="14080" y="20369"/>
                  </a:lnTo>
                  <a:lnTo>
                    <a:pt x="14560" y="20369"/>
                  </a:lnTo>
                  <a:lnTo>
                    <a:pt x="14560" y="2061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8485866" y="2832964"/>
              <a:ext cx="269187" cy="173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68" y="14040"/>
                  </a:moveTo>
                  <a:lnTo>
                    <a:pt x="5574" y="14040"/>
                  </a:lnTo>
                  <a:lnTo>
                    <a:pt x="5574" y="12960"/>
                  </a:lnTo>
                  <a:lnTo>
                    <a:pt x="4181" y="12960"/>
                  </a:lnTo>
                  <a:lnTo>
                    <a:pt x="2090" y="9720"/>
                  </a:lnTo>
                  <a:lnTo>
                    <a:pt x="1394" y="9720"/>
                  </a:lnTo>
                  <a:lnTo>
                    <a:pt x="1394" y="8640"/>
                  </a:lnTo>
                  <a:lnTo>
                    <a:pt x="1394" y="9720"/>
                  </a:lnTo>
                  <a:lnTo>
                    <a:pt x="697" y="9720"/>
                  </a:lnTo>
                  <a:lnTo>
                    <a:pt x="697" y="8640"/>
                  </a:lnTo>
                  <a:lnTo>
                    <a:pt x="0" y="8640"/>
                  </a:lnTo>
                  <a:lnTo>
                    <a:pt x="0" y="6480"/>
                  </a:lnTo>
                  <a:lnTo>
                    <a:pt x="697" y="6480"/>
                  </a:lnTo>
                  <a:lnTo>
                    <a:pt x="697" y="5400"/>
                  </a:lnTo>
                  <a:lnTo>
                    <a:pt x="0" y="5400"/>
                  </a:lnTo>
                  <a:lnTo>
                    <a:pt x="697" y="4320"/>
                  </a:lnTo>
                  <a:lnTo>
                    <a:pt x="697" y="3240"/>
                  </a:lnTo>
                  <a:lnTo>
                    <a:pt x="1394" y="3240"/>
                  </a:lnTo>
                  <a:lnTo>
                    <a:pt x="1394" y="2160"/>
                  </a:lnTo>
                  <a:lnTo>
                    <a:pt x="2090" y="1080"/>
                  </a:lnTo>
                  <a:lnTo>
                    <a:pt x="2787" y="1080"/>
                  </a:lnTo>
                  <a:lnTo>
                    <a:pt x="2787" y="2160"/>
                  </a:lnTo>
                  <a:lnTo>
                    <a:pt x="3484" y="1080"/>
                  </a:lnTo>
                  <a:lnTo>
                    <a:pt x="3484" y="0"/>
                  </a:lnTo>
                  <a:lnTo>
                    <a:pt x="5574" y="0"/>
                  </a:lnTo>
                  <a:lnTo>
                    <a:pt x="5574" y="1080"/>
                  </a:lnTo>
                  <a:lnTo>
                    <a:pt x="6968" y="3240"/>
                  </a:lnTo>
                  <a:lnTo>
                    <a:pt x="7665" y="3240"/>
                  </a:lnTo>
                  <a:lnTo>
                    <a:pt x="7665" y="4320"/>
                  </a:lnTo>
                  <a:lnTo>
                    <a:pt x="8361" y="4320"/>
                  </a:lnTo>
                  <a:lnTo>
                    <a:pt x="8361" y="5400"/>
                  </a:lnTo>
                  <a:lnTo>
                    <a:pt x="9058" y="5400"/>
                  </a:lnTo>
                  <a:lnTo>
                    <a:pt x="9058" y="6480"/>
                  </a:lnTo>
                  <a:lnTo>
                    <a:pt x="9755" y="6480"/>
                  </a:lnTo>
                  <a:lnTo>
                    <a:pt x="9755" y="5400"/>
                  </a:lnTo>
                  <a:lnTo>
                    <a:pt x="10452" y="5400"/>
                  </a:lnTo>
                  <a:lnTo>
                    <a:pt x="10452" y="6480"/>
                  </a:lnTo>
                  <a:lnTo>
                    <a:pt x="11148" y="6480"/>
                  </a:lnTo>
                  <a:lnTo>
                    <a:pt x="11148" y="8640"/>
                  </a:lnTo>
                  <a:lnTo>
                    <a:pt x="11845" y="8640"/>
                  </a:lnTo>
                  <a:lnTo>
                    <a:pt x="11845" y="9720"/>
                  </a:lnTo>
                  <a:lnTo>
                    <a:pt x="13239" y="9720"/>
                  </a:lnTo>
                  <a:lnTo>
                    <a:pt x="13239" y="8640"/>
                  </a:lnTo>
                  <a:lnTo>
                    <a:pt x="13239" y="10800"/>
                  </a:lnTo>
                  <a:lnTo>
                    <a:pt x="14632" y="10800"/>
                  </a:lnTo>
                  <a:lnTo>
                    <a:pt x="15329" y="11880"/>
                  </a:lnTo>
                  <a:lnTo>
                    <a:pt x="15329" y="12960"/>
                  </a:lnTo>
                  <a:lnTo>
                    <a:pt x="16026" y="12960"/>
                  </a:lnTo>
                  <a:lnTo>
                    <a:pt x="16026" y="11880"/>
                  </a:lnTo>
                  <a:lnTo>
                    <a:pt x="16026" y="12960"/>
                  </a:lnTo>
                  <a:lnTo>
                    <a:pt x="16723" y="12960"/>
                  </a:lnTo>
                  <a:lnTo>
                    <a:pt x="17419" y="11880"/>
                  </a:lnTo>
                  <a:lnTo>
                    <a:pt x="18116" y="12960"/>
                  </a:lnTo>
                  <a:lnTo>
                    <a:pt x="18813" y="12960"/>
                  </a:lnTo>
                  <a:lnTo>
                    <a:pt x="18813" y="14040"/>
                  </a:lnTo>
                  <a:lnTo>
                    <a:pt x="18813" y="12960"/>
                  </a:lnTo>
                  <a:lnTo>
                    <a:pt x="19510" y="12960"/>
                  </a:lnTo>
                  <a:lnTo>
                    <a:pt x="19510" y="14040"/>
                  </a:lnTo>
                  <a:lnTo>
                    <a:pt x="20206" y="14040"/>
                  </a:lnTo>
                  <a:lnTo>
                    <a:pt x="20206" y="12960"/>
                  </a:lnTo>
                  <a:lnTo>
                    <a:pt x="20206" y="14040"/>
                  </a:lnTo>
                  <a:lnTo>
                    <a:pt x="20206" y="12960"/>
                  </a:lnTo>
                  <a:lnTo>
                    <a:pt x="21600" y="12960"/>
                  </a:lnTo>
                  <a:lnTo>
                    <a:pt x="21600" y="14040"/>
                  </a:lnTo>
                  <a:lnTo>
                    <a:pt x="20903" y="15120"/>
                  </a:lnTo>
                  <a:lnTo>
                    <a:pt x="20903" y="18360"/>
                  </a:lnTo>
                  <a:lnTo>
                    <a:pt x="21600" y="18360"/>
                  </a:lnTo>
                  <a:lnTo>
                    <a:pt x="21600" y="19440"/>
                  </a:lnTo>
                  <a:lnTo>
                    <a:pt x="20903" y="20520"/>
                  </a:lnTo>
                  <a:lnTo>
                    <a:pt x="20903" y="21600"/>
                  </a:lnTo>
                  <a:lnTo>
                    <a:pt x="20903" y="20520"/>
                  </a:lnTo>
                  <a:lnTo>
                    <a:pt x="19510" y="20520"/>
                  </a:lnTo>
                  <a:lnTo>
                    <a:pt x="18813" y="21600"/>
                  </a:lnTo>
                  <a:lnTo>
                    <a:pt x="18813" y="20520"/>
                  </a:lnTo>
                  <a:lnTo>
                    <a:pt x="16723" y="20520"/>
                  </a:lnTo>
                  <a:lnTo>
                    <a:pt x="16723" y="19440"/>
                  </a:lnTo>
                  <a:lnTo>
                    <a:pt x="15329" y="19440"/>
                  </a:lnTo>
                  <a:lnTo>
                    <a:pt x="15329" y="20520"/>
                  </a:lnTo>
                  <a:lnTo>
                    <a:pt x="14632" y="19440"/>
                  </a:lnTo>
                  <a:lnTo>
                    <a:pt x="14632" y="18360"/>
                  </a:lnTo>
                  <a:lnTo>
                    <a:pt x="13935" y="18360"/>
                  </a:lnTo>
                  <a:lnTo>
                    <a:pt x="13935" y="19440"/>
                  </a:lnTo>
                  <a:lnTo>
                    <a:pt x="13239" y="19440"/>
                  </a:lnTo>
                  <a:lnTo>
                    <a:pt x="13239" y="18360"/>
                  </a:lnTo>
                  <a:lnTo>
                    <a:pt x="12542" y="18360"/>
                  </a:lnTo>
                  <a:lnTo>
                    <a:pt x="12542" y="17280"/>
                  </a:lnTo>
                  <a:lnTo>
                    <a:pt x="11845" y="17280"/>
                  </a:lnTo>
                  <a:lnTo>
                    <a:pt x="11845" y="16200"/>
                  </a:lnTo>
                  <a:lnTo>
                    <a:pt x="11148" y="16200"/>
                  </a:lnTo>
                  <a:lnTo>
                    <a:pt x="10452" y="15120"/>
                  </a:lnTo>
                  <a:lnTo>
                    <a:pt x="9755" y="15120"/>
                  </a:lnTo>
                  <a:lnTo>
                    <a:pt x="9755" y="16200"/>
                  </a:lnTo>
                  <a:lnTo>
                    <a:pt x="9755" y="15120"/>
                  </a:lnTo>
                  <a:lnTo>
                    <a:pt x="8361" y="15120"/>
                  </a:lnTo>
                  <a:lnTo>
                    <a:pt x="8361" y="16200"/>
                  </a:lnTo>
                  <a:lnTo>
                    <a:pt x="8361" y="15120"/>
                  </a:lnTo>
                  <a:lnTo>
                    <a:pt x="6968" y="15120"/>
                  </a:lnTo>
                  <a:lnTo>
                    <a:pt x="6968" y="1404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9940338" y="2279397"/>
              <a:ext cx="208403" cy="232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5140"/>
                  </a:moveTo>
                  <a:lnTo>
                    <a:pt x="9900" y="15140"/>
                  </a:lnTo>
                  <a:lnTo>
                    <a:pt x="9900" y="15948"/>
                  </a:lnTo>
                  <a:lnTo>
                    <a:pt x="11700" y="15948"/>
                  </a:lnTo>
                  <a:lnTo>
                    <a:pt x="11700" y="16755"/>
                  </a:lnTo>
                  <a:lnTo>
                    <a:pt x="12600" y="16755"/>
                  </a:lnTo>
                  <a:lnTo>
                    <a:pt x="12600" y="17563"/>
                  </a:lnTo>
                  <a:lnTo>
                    <a:pt x="13500" y="17563"/>
                  </a:lnTo>
                  <a:lnTo>
                    <a:pt x="13500" y="19178"/>
                  </a:lnTo>
                  <a:lnTo>
                    <a:pt x="9000" y="19178"/>
                  </a:lnTo>
                  <a:lnTo>
                    <a:pt x="9000" y="19985"/>
                  </a:lnTo>
                  <a:lnTo>
                    <a:pt x="8100" y="20793"/>
                  </a:lnTo>
                  <a:lnTo>
                    <a:pt x="8100" y="21600"/>
                  </a:lnTo>
                  <a:lnTo>
                    <a:pt x="7200" y="21600"/>
                  </a:lnTo>
                  <a:lnTo>
                    <a:pt x="7200" y="20793"/>
                  </a:lnTo>
                  <a:lnTo>
                    <a:pt x="6300" y="20793"/>
                  </a:lnTo>
                  <a:lnTo>
                    <a:pt x="6300" y="21600"/>
                  </a:lnTo>
                  <a:lnTo>
                    <a:pt x="5400" y="21600"/>
                  </a:lnTo>
                  <a:lnTo>
                    <a:pt x="5400" y="20793"/>
                  </a:lnTo>
                  <a:lnTo>
                    <a:pt x="5400" y="21600"/>
                  </a:lnTo>
                  <a:lnTo>
                    <a:pt x="4500" y="20793"/>
                  </a:lnTo>
                  <a:lnTo>
                    <a:pt x="4500" y="21600"/>
                  </a:lnTo>
                  <a:lnTo>
                    <a:pt x="3600" y="21600"/>
                  </a:lnTo>
                  <a:lnTo>
                    <a:pt x="3600" y="20793"/>
                  </a:lnTo>
                  <a:lnTo>
                    <a:pt x="2700" y="20793"/>
                  </a:lnTo>
                  <a:lnTo>
                    <a:pt x="2700" y="19985"/>
                  </a:lnTo>
                  <a:lnTo>
                    <a:pt x="1800" y="19985"/>
                  </a:lnTo>
                  <a:lnTo>
                    <a:pt x="1800" y="18370"/>
                  </a:lnTo>
                  <a:lnTo>
                    <a:pt x="2700" y="18370"/>
                  </a:lnTo>
                  <a:lnTo>
                    <a:pt x="2700" y="17563"/>
                  </a:lnTo>
                  <a:lnTo>
                    <a:pt x="4500" y="17563"/>
                  </a:lnTo>
                  <a:lnTo>
                    <a:pt x="4500" y="18370"/>
                  </a:lnTo>
                  <a:lnTo>
                    <a:pt x="4500" y="17563"/>
                  </a:lnTo>
                  <a:lnTo>
                    <a:pt x="2700" y="17563"/>
                  </a:lnTo>
                  <a:lnTo>
                    <a:pt x="2700" y="15948"/>
                  </a:lnTo>
                  <a:lnTo>
                    <a:pt x="3600" y="15948"/>
                  </a:lnTo>
                  <a:lnTo>
                    <a:pt x="3600" y="14333"/>
                  </a:lnTo>
                  <a:lnTo>
                    <a:pt x="2700" y="14333"/>
                  </a:lnTo>
                  <a:lnTo>
                    <a:pt x="2700" y="13525"/>
                  </a:lnTo>
                  <a:lnTo>
                    <a:pt x="900" y="13525"/>
                  </a:lnTo>
                  <a:lnTo>
                    <a:pt x="900" y="14333"/>
                  </a:lnTo>
                  <a:lnTo>
                    <a:pt x="900" y="12718"/>
                  </a:lnTo>
                  <a:lnTo>
                    <a:pt x="0" y="12718"/>
                  </a:lnTo>
                  <a:lnTo>
                    <a:pt x="0" y="11910"/>
                  </a:lnTo>
                  <a:lnTo>
                    <a:pt x="1800" y="10295"/>
                  </a:lnTo>
                  <a:lnTo>
                    <a:pt x="2700" y="10295"/>
                  </a:lnTo>
                  <a:lnTo>
                    <a:pt x="1800" y="10295"/>
                  </a:lnTo>
                  <a:lnTo>
                    <a:pt x="2700" y="10295"/>
                  </a:lnTo>
                  <a:lnTo>
                    <a:pt x="2700" y="9488"/>
                  </a:lnTo>
                  <a:lnTo>
                    <a:pt x="4500" y="9488"/>
                  </a:lnTo>
                  <a:lnTo>
                    <a:pt x="4500" y="8680"/>
                  </a:lnTo>
                  <a:lnTo>
                    <a:pt x="5400" y="8680"/>
                  </a:lnTo>
                  <a:lnTo>
                    <a:pt x="6300" y="7873"/>
                  </a:lnTo>
                  <a:lnTo>
                    <a:pt x="6300" y="7065"/>
                  </a:lnTo>
                  <a:lnTo>
                    <a:pt x="7200" y="7065"/>
                  </a:lnTo>
                  <a:lnTo>
                    <a:pt x="7200" y="5450"/>
                  </a:lnTo>
                  <a:lnTo>
                    <a:pt x="8100" y="5450"/>
                  </a:lnTo>
                  <a:lnTo>
                    <a:pt x="8100" y="4643"/>
                  </a:lnTo>
                  <a:lnTo>
                    <a:pt x="9000" y="4643"/>
                  </a:lnTo>
                  <a:lnTo>
                    <a:pt x="9000" y="5450"/>
                  </a:lnTo>
                  <a:lnTo>
                    <a:pt x="9900" y="5450"/>
                  </a:lnTo>
                  <a:lnTo>
                    <a:pt x="9900" y="6258"/>
                  </a:lnTo>
                  <a:lnTo>
                    <a:pt x="13500" y="6258"/>
                  </a:lnTo>
                  <a:lnTo>
                    <a:pt x="13500" y="5450"/>
                  </a:lnTo>
                  <a:lnTo>
                    <a:pt x="12600" y="5450"/>
                  </a:lnTo>
                  <a:lnTo>
                    <a:pt x="12600" y="3836"/>
                  </a:lnTo>
                  <a:lnTo>
                    <a:pt x="16200" y="3836"/>
                  </a:lnTo>
                  <a:lnTo>
                    <a:pt x="16200" y="2221"/>
                  </a:lnTo>
                  <a:lnTo>
                    <a:pt x="18000" y="2221"/>
                  </a:lnTo>
                  <a:lnTo>
                    <a:pt x="18000" y="807"/>
                  </a:lnTo>
                  <a:lnTo>
                    <a:pt x="18900" y="807"/>
                  </a:lnTo>
                  <a:lnTo>
                    <a:pt x="18900" y="0"/>
                  </a:lnTo>
                  <a:lnTo>
                    <a:pt x="19800" y="0"/>
                  </a:lnTo>
                  <a:lnTo>
                    <a:pt x="19800" y="807"/>
                  </a:lnTo>
                  <a:lnTo>
                    <a:pt x="20700" y="1615"/>
                  </a:lnTo>
                  <a:lnTo>
                    <a:pt x="20700" y="2221"/>
                  </a:lnTo>
                  <a:lnTo>
                    <a:pt x="21600" y="2221"/>
                  </a:lnTo>
                  <a:lnTo>
                    <a:pt x="21600" y="3028"/>
                  </a:lnTo>
                  <a:lnTo>
                    <a:pt x="21600" y="2221"/>
                  </a:lnTo>
                  <a:lnTo>
                    <a:pt x="20700" y="2221"/>
                  </a:lnTo>
                  <a:lnTo>
                    <a:pt x="19800" y="3028"/>
                  </a:lnTo>
                  <a:lnTo>
                    <a:pt x="19800" y="3836"/>
                  </a:lnTo>
                  <a:lnTo>
                    <a:pt x="18900" y="3836"/>
                  </a:lnTo>
                  <a:lnTo>
                    <a:pt x="18900" y="4643"/>
                  </a:lnTo>
                  <a:lnTo>
                    <a:pt x="18000" y="4643"/>
                  </a:lnTo>
                  <a:lnTo>
                    <a:pt x="18000" y="6258"/>
                  </a:lnTo>
                  <a:lnTo>
                    <a:pt x="18900" y="6258"/>
                  </a:lnTo>
                  <a:lnTo>
                    <a:pt x="18900" y="7065"/>
                  </a:lnTo>
                  <a:lnTo>
                    <a:pt x="18000" y="7065"/>
                  </a:lnTo>
                  <a:lnTo>
                    <a:pt x="18000" y="8680"/>
                  </a:lnTo>
                  <a:lnTo>
                    <a:pt x="16200" y="9488"/>
                  </a:lnTo>
                  <a:lnTo>
                    <a:pt x="16200" y="10295"/>
                  </a:lnTo>
                  <a:lnTo>
                    <a:pt x="15300" y="10295"/>
                  </a:lnTo>
                  <a:lnTo>
                    <a:pt x="15300" y="11103"/>
                  </a:lnTo>
                  <a:lnTo>
                    <a:pt x="14400" y="11103"/>
                  </a:lnTo>
                  <a:lnTo>
                    <a:pt x="14400" y="11910"/>
                  </a:lnTo>
                  <a:lnTo>
                    <a:pt x="12600" y="11910"/>
                  </a:lnTo>
                  <a:lnTo>
                    <a:pt x="11700" y="12718"/>
                  </a:lnTo>
                  <a:lnTo>
                    <a:pt x="10800" y="12718"/>
                  </a:lnTo>
                  <a:lnTo>
                    <a:pt x="10800" y="1514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7558912" y="3006632"/>
              <a:ext cx="260504" cy="397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40" y="0"/>
                  </a:moveTo>
                  <a:lnTo>
                    <a:pt x="12240" y="472"/>
                  </a:lnTo>
                  <a:lnTo>
                    <a:pt x="12240" y="0"/>
                  </a:lnTo>
                  <a:lnTo>
                    <a:pt x="12240" y="1416"/>
                  </a:lnTo>
                  <a:lnTo>
                    <a:pt x="11520" y="1416"/>
                  </a:lnTo>
                  <a:lnTo>
                    <a:pt x="11520" y="0"/>
                  </a:lnTo>
                  <a:lnTo>
                    <a:pt x="12240" y="0"/>
                  </a:lnTo>
                  <a:close/>
                  <a:moveTo>
                    <a:pt x="9360" y="11331"/>
                  </a:moveTo>
                  <a:lnTo>
                    <a:pt x="10080" y="9443"/>
                  </a:lnTo>
                  <a:lnTo>
                    <a:pt x="8640" y="8026"/>
                  </a:lnTo>
                  <a:lnTo>
                    <a:pt x="9360" y="8026"/>
                  </a:lnTo>
                  <a:lnTo>
                    <a:pt x="9360" y="6138"/>
                  </a:lnTo>
                  <a:lnTo>
                    <a:pt x="10080" y="6138"/>
                  </a:lnTo>
                  <a:lnTo>
                    <a:pt x="10080" y="5193"/>
                  </a:lnTo>
                  <a:lnTo>
                    <a:pt x="11520" y="5193"/>
                  </a:lnTo>
                  <a:lnTo>
                    <a:pt x="10800" y="4721"/>
                  </a:lnTo>
                  <a:lnTo>
                    <a:pt x="10800" y="2833"/>
                  </a:lnTo>
                  <a:lnTo>
                    <a:pt x="11520" y="2833"/>
                  </a:lnTo>
                  <a:lnTo>
                    <a:pt x="11520" y="3305"/>
                  </a:lnTo>
                  <a:lnTo>
                    <a:pt x="10800" y="3305"/>
                  </a:lnTo>
                  <a:lnTo>
                    <a:pt x="12240" y="3305"/>
                  </a:lnTo>
                  <a:lnTo>
                    <a:pt x="12240" y="2833"/>
                  </a:lnTo>
                  <a:lnTo>
                    <a:pt x="12240" y="3777"/>
                  </a:lnTo>
                  <a:lnTo>
                    <a:pt x="12960" y="3777"/>
                  </a:lnTo>
                  <a:lnTo>
                    <a:pt x="12960" y="4249"/>
                  </a:lnTo>
                  <a:lnTo>
                    <a:pt x="13680" y="4249"/>
                  </a:lnTo>
                  <a:lnTo>
                    <a:pt x="13680" y="5193"/>
                  </a:lnTo>
                  <a:lnTo>
                    <a:pt x="14400" y="5193"/>
                  </a:lnTo>
                  <a:lnTo>
                    <a:pt x="15120" y="5666"/>
                  </a:lnTo>
                  <a:lnTo>
                    <a:pt x="17280" y="5666"/>
                  </a:lnTo>
                  <a:lnTo>
                    <a:pt x="17280" y="6138"/>
                  </a:lnTo>
                  <a:lnTo>
                    <a:pt x="18720" y="6138"/>
                  </a:lnTo>
                  <a:lnTo>
                    <a:pt x="18720" y="6610"/>
                  </a:lnTo>
                  <a:lnTo>
                    <a:pt x="19440" y="6610"/>
                  </a:lnTo>
                  <a:lnTo>
                    <a:pt x="19440" y="7554"/>
                  </a:lnTo>
                  <a:lnTo>
                    <a:pt x="20160" y="7554"/>
                  </a:lnTo>
                  <a:lnTo>
                    <a:pt x="20160" y="8026"/>
                  </a:lnTo>
                  <a:lnTo>
                    <a:pt x="20880" y="8026"/>
                  </a:lnTo>
                  <a:lnTo>
                    <a:pt x="20880" y="8498"/>
                  </a:lnTo>
                  <a:lnTo>
                    <a:pt x="21600" y="8498"/>
                  </a:lnTo>
                  <a:lnTo>
                    <a:pt x="21600" y="9443"/>
                  </a:lnTo>
                  <a:lnTo>
                    <a:pt x="20880" y="9915"/>
                  </a:lnTo>
                  <a:lnTo>
                    <a:pt x="20880" y="10387"/>
                  </a:lnTo>
                  <a:lnTo>
                    <a:pt x="20160" y="10859"/>
                  </a:lnTo>
                  <a:lnTo>
                    <a:pt x="20160" y="11331"/>
                  </a:lnTo>
                  <a:lnTo>
                    <a:pt x="19440" y="11331"/>
                  </a:lnTo>
                  <a:lnTo>
                    <a:pt x="19440" y="11803"/>
                  </a:lnTo>
                  <a:lnTo>
                    <a:pt x="18720" y="11803"/>
                  </a:lnTo>
                  <a:lnTo>
                    <a:pt x="18720" y="12748"/>
                  </a:lnTo>
                  <a:lnTo>
                    <a:pt x="18000" y="12748"/>
                  </a:lnTo>
                  <a:lnTo>
                    <a:pt x="18000" y="13102"/>
                  </a:lnTo>
                  <a:lnTo>
                    <a:pt x="17280" y="13102"/>
                  </a:lnTo>
                  <a:lnTo>
                    <a:pt x="17280" y="12748"/>
                  </a:lnTo>
                  <a:lnTo>
                    <a:pt x="16560" y="12748"/>
                  </a:lnTo>
                  <a:lnTo>
                    <a:pt x="16560" y="13574"/>
                  </a:lnTo>
                  <a:lnTo>
                    <a:pt x="15840" y="13574"/>
                  </a:lnTo>
                  <a:lnTo>
                    <a:pt x="15840" y="16407"/>
                  </a:lnTo>
                  <a:lnTo>
                    <a:pt x="13680" y="16407"/>
                  </a:lnTo>
                  <a:lnTo>
                    <a:pt x="13680" y="16879"/>
                  </a:lnTo>
                  <a:lnTo>
                    <a:pt x="12960" y="16879"/>
                  </a:lnTo>
                  <a:lnTo>
                    <a:pt x="12960" y="18295"/>
                  </a:lnTo>
                  <a:lnTo>
                    <a:pt x="12240" y="18295"/>
                  </a:lnTo>
                  <a:lnTo>
                    <a:pt x="12240" y="18767"/>
                  </a:lnTo>
                  <a:lnTo>
                    <a:pt x="9360" y="18767"/>
                  </a:lnTo>
                  <a:lnTo>
                    <a:pt x="9360" y="20184"/>
                  </a:lnTo>
                  <a:lnTo>
                    <a:pt x="8640" y="20656"/>
                  </a:lnTo>
                  <a:lnTo>
                    <a:pt x="5760" y="20656"/>
                  </a:lnTo>
                  <a:lnTo>
                    <a:pt x="5040" y="21128"/>
                  </a:lnTo>
                  <a:lnTo>
                    <a:pt x="3600" y="21128"/>
                  </a:lnTo>
                  <a:lnTo>
                    <a:pt x="3600" y="21600"/>
                  </a:lnTo>
                  <a:lnTo>
                    <a:pt x="2160" y="20184"/>
                  </a:lnTo>
                  <a:lnTo>
                    <a:pt x="2160" y="19711"/>
                  </a:lnTo>
                  <a:lnTo>
                    <a:pt x="0" y="16407"/>
                  </a:lnTo>
                  <a:lnTo>
                    <a:pt x="8640" y="14046"/>
                  </a:lnTo>
                  <a:lnTo>
                    <a:pt x="9360" y="11331"/>
                  </a:lnTo>
                  <a:close/>
                  <a:moveTo>
                    <a:pt x="18720" y="13574"/>
                  </a:moveTo>
                  <a:lnTo>
                    <a:pt x="18720" y="12748"/>
                  </a:lnTo>
                  <a:lnTo>
                    <a:pt x="19440" y="12748"/>
                  </a:lnTo>
                  <a:lnTo>
                    <a:pt x="19440" y="13102"/>
                  </a:lnTo>
                  <a:lnTo>
                    <a:pt x="18720" y="13102"/>
                  </a:lnTo>
                  <a:lnTo>
                    <a:pt x="18720" y="13574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7854148" y="2546411"/>
              <a:ext cx="553568" cy="564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49" y="12295"/>
                  </a:moveTo>
                  <a:lnTo>
                    <a:pt x="3727" y="12295"/>
                  </a:lnTo>
                  <a:lnTo>
                    <a:pt x="4066" y="12628"/>
                  </a:lnTo>
                  <a:lnTo>
                    <a:pt x="4405" y="12295"/>
                  </a:lnTo>
                  <a:lnTo>
                    <a:pt x="5760" y="12295"/>
                  </a:lnTo>
                  <a:lnTo>
                    <a:pt x="6099" y="11963"/>
                  </a:lnTo>
                  <a:lnTo>
                    <a:pt x="6776" y="11963"/>
                  </a:lnTo>
                  <a:lnTo>
                    <a:pt x="7115" y="11631"/>
                  </a:lnTo>
                  <a:lnTo>
                    <a:pt x="6776" y="11631"/>
                  </a:lnTo>
                  <a:lnTo>
                    <a:pt x="6776" y="11298"/>
                  </a:lnTo>
                  <a:lnTo>
                    <a:pt x="7115" y="11298"/>
                  </a:lnTo>
                  <a:lnTo>
                    <a:pt x="7115" y="9969"/>
                  </a:lnTo>
                  <a:lnTo>
                    <a:pt x="7454" y="9969"/>
                  </a:lnTo>
                  <a:lnTo>
                    <a:pt x="7454" y="9637"/>
                  </a:lnTo>
                  <a:lnTo>
                    <a:pt x="7793" y="9637"/>
                  </a:lnTo>
                  <a:lnTo>
                    <a:pt x="7793" y="9305"/>
                  </a:lnTo>
                  <a:lnTo>
                    <a:pt x="7793" y="9637"/>
                  </a:lnTo>
                  <a:lnTo>
                    <a:pt x="8809" y="9637"/>
                  </a:lnTo>
                  <a:lnTo>
                    <a:pt x="8809" y="9305"/>
                  </a:lnTo>
                  <a:lnTo>
                    <a:pt x="8471" y="8972"/>
                  </a:lnTo>
                  <a:lnTo>
                    <a:pt x="9148" y="8972"/>
                  </a:lnTo>
                  <a:lnTo>
                    <a:pt x="9487" y="8640"/>
                  </a:lnTo>
                  <a:lnTo>
                    <a:pt x="10165" y="8640"/>
                  </a:lnTo>
                  <a:lnTo>
                    <a:pt x="10165" y="8972"/>
                  </a:lnTo>
                  <a:lnTo>
                    <a:pt x="10504" y="8972"/>
                  </a:lnTo>
                  <a:lnTo>
                    <a:pt x="10504" y="8640"/>
                  </a:lnTo>
                  <a:lnTo>
                    <a:pt x="10842" y="8640"/>
                  </a:lnTo>
                  <a:lnTo>
                    <a:pt x="10842" y="7311"/>
                  </a:lnTo>
                  <a:lnTo>
                    <a:pt x="11181" y="7311"/>
                  </a:lnTo>
                  <a:lnTo>
                    <a:pt x="11181" y="6978"/>
                  </a:lnTo>
                  <a:lnTo>
                    <a:pt x="10842" y="6978"/>
                  </a:lnTo>
                  <a:lnTo>
                    <a:pt x="11181" y="6978"/>
                  </a:lnTo>
                  <a:lnTo>
                    <a:pt x="11181" y="6646"/>
                  </a:lnTo>
                  <a:lnTo>
                    <a:pt x="11520" y="6646"/>
                  </a:lnTo>
                  <a:lnTo>
                    <a:pt x="11859" y="6314"/>
                  </a:lnTo>
                  <a:lnTo>
                    <a:pt x="12198" y="6314"/>
                  </a:lnTo>
                  <a:lnTo>
                    <a:pt x="12198" y="5982"/>
                  </a:lnTo>
                  <a:lnTo>
                    <a:pt x="11859" y="5982"/>
                  </a:lnTo>
                  <a:lnTo>
                    <a:pt x="11859" y="5317"/>
                  </a:lnTo>
                  <a:lnTo>
                    <a:pt x="11520" y="5317"/>
                  </a:lnTo>
                  <a:lnTo>
                    <a:pt x="11520" y="4985"/>
                  </a:lnTo>
                  <a:lnTo>
                    <a:pt x="13214" y="4985"/>
                  </a:lnTo>
                  <a:lnTo>
                    <a:pt x="13214" y="4320"/>
                  </a:lnTo>
                  <a:lnTo>
                    <a:pt x="12875" y="4320"/>
                  </a:lnTo>
                  <a:lnTo>
                    <a:pt x="12875" y="3988"/>
                  </a:lnTo>
                  <a:lnTo>
                    <a:pt x="13214" y="3988"/>
                  </a:lnTo>
                  <a:lnTo>
                    <a:pt x="13214" y="3655"/>
                  </a:lnTo>
                  <a:lnTo>
                    <a:pt x="13553" y="3655"/>
                  </a:lnTo>
                  <a:lnTo>
                    <a:pt x="13553" y="3323"/>
                  </a:lnTo>
                  <a:lnTo>
                    <a:pt x="13892" y="2991"/>
                  </a:lnTo>
                  <a:lnTo>
                    <a:pt x="13892" y="2326"/>
                  </a:lnTo>
                  <a:lnTo>
                    <a:pt x="13553" y="2326"/>
                  </a:lnTo>
                  <a:lnTo>
                    <a:pt x="13892" y="1994"/>
                  </a:lnTo>
                  <a:lnTo>
                    <a:pt x="13553" y="1994"/>
                  </a:lnTo>
                  <a:lnTo>
                    <a:pt x="13553" y="1662"/>
                  </a:lnTo>
                  <a:lnTo>
                    <a:pt x="13214" y="1662"/>
                  </a:lnTo>
                  <a:lnTo>
                    <a:pt x="13214" y="1329"/>
                  </a:lnTo>
                  <a:lnTo>
                    <a:pt x="13553" y="1329"/>
                  </a:lnTo>
                  <a:lnTo>
                    <a:pt x="14231" y="665"/>
                  </a:lnTo>
                  <a:lnTo>
                    <a:pt x="14569" y="665"/>
                  </a:lnTo>
                  <a:lnTo>
                    <a:pt x="14569" y="332"/>
                  </a:lnTo>
                  <a:lnTo>
                    <a:pt x="15586" y="332"/>
                  </a:lnTo>
                  <a:lnTo>
                    <a:pt x="15925" y="0"/>
                  </a:lnTo>
                  <a:lnTo>
                    <a:pt x="16602" y="0"/>
                  </a:lnTo>
                  <a:lnTo>
                    <a:pt x="16941" y="332"/>
                  </a:lnTo>
                  <a:lnTo>
                    <a:pt x="17280" y="0"/>
                  </a:lnTo>
                  <a:lnTo>
                    <a:pt x="18551" y="0"/>
                  </a:lnTo>
                  <a:lnTo>
                    <a:pt x="18551" y="332"/>
                  </a:lnTo>
                  <a:lnTo>
                    <a:pt x="19228" y="332"/>
                  </a:lnTo>
                  <a:lnTo>
                    <a:pt x="19228" y="997"/>
                  </a:lnTo>
                  <a:lnTo>
                    <a:pt x="19567" y="1329"/>
                  </a:lnTo>
                  <a:lnTo>
                    <a:pt x="19228" y="1329"/>
                  </a:lnTo>
                  <a:lnTo>
                    <a:pt x="19228" y="1662"/>
                  </a:lnTo>
                  <a:lnTo>
                    <a:pt x="19567" y="1662"/>
                  </a:lnTo>
                  <a:lnTo>
                    <a:pt x="19567" y="1994"/>
                  </a:lnTo>
                  <a:lnTo>
                    <a:pt x="19906" y="1994"/>
                  </a:lnTo>
                  <a:lnTo>
                    <a:pt x="20245" y="1662"/>
                  </a:lnTo>
                  <a:lnTo>
                    <a:pt x="20245" y="2326"/>
                  </a:lnTo>
                  <a:lnTo>
                    <a:pt x="20922" y="2326"/>
                  </a:lnTo>
                  <a:lnTo>
                    <a:pt x="21261" y="2658"/>
                  </a:lnTo>
                  <a:lnTo>
                    <a:pt x="21600" y="2658"/>
                  </a:lnTo>
                  <a:lnTo>
                    <a:pt x="21600" y="2326"/>
                  </a:lnTo>
                  <a:lnTo>
                    <a:pt x="21600" y="2658"/>
                  </a:lnTo>
                  <a:lnTo>
                    <a:pt x="21261" y="2658"/>
                  </a:lnTo>
                  <a:lnTo>
                    <a:pt x="21261" y="2991"/>
                  </a:lnTo>
                  <a:lnTo>
                    <a:pt x="20584" y="2991"/>
                  </a:lnTo>
                  <a:lnTo>
                    <a:pt x="20584" y="3988"/>
                  </a:lnTo>
                  <a:lnTo>
                    <a:pt x="20245" y="3988"/>
                  </a:lnTo>
                  <a:lnTo>
                    <a:pt x="20245" y="3655"/>
                  </a:lnTo>
                  <a:lnTo>
                    <a:pt x="19906" y="3655"/>
                  </a:lnTo>
                  <a:lnTo>
                    <a:pt x="19567" y="3988"/>
                  </a:lnTo>
                  <a:lnTo>
                    <a:pt x="19228" y="3988"/>
                  </a:lnTo>
                  <a:lnTo>
                    <a:pt x="18889" y="4320"/>
                  </a:lnTo>
                  <a:lnTo>
                    <a:pt x="18889" y="3988"/>
                  </a:lnTo>
                  <a:lnTo>
                    <a:pt x="17619" y="3988"/>
                  </a:lnTo>
                  <a:lnTo>
                    <a:pt x="17619" y="3655"/>
                  </a:lnTo>
                  <a:lnTo>
                    <a:pt x="17280" y="3655"/>
                  </a:lnTo>
                  <a:lnTo>
                    <a:pt x="16941" y="3988"/>
                  </a:lnTo>
                  <a:lnTo>
                    <a:pt x="16602" y="3988"/>
                  </a:lnTo>
                  <a:lnTo>
                    <a:pt x="16602" y="4320"/>
                  </a:lnTo>
                  <a:lnTo>
                    <a:pt x="16941" y="4320"/>
                  </a:lnTo>
                  <a:lnTo>
                    <a:pt x="16941" y="4652"/>
                  </a:lnTo>
                  <a:lnTo>
                    <a:pt x="16602" y="4985"/>
                  </a:lnTo>
                  <a:lnTo>
                    <a:pt x="17280" y="4985"/>
                  </a:lnTo>
                  <a:lnTo>
                    <a:pt x="17280" y="5317"/>
                  </a:lnTo>
                  <a:lnTo>
                    <a:pt x="16941" y="5317"/>
                  </a:lnTo>
                  <a:lnTo>
                    <a:pt x="16941" y="5649"/>
                  </a:lnTo>
                  <a:lnTo>
                    <a:pt x="17280" y="5649"/>
                  </a:lnTo>
                  <a:lnTo>
                    <a:pt x="16941" y="5982"/>
                  </a:lnTo>
                  <a:lnTo>
                    <a:pt x="16941" y="6314"/>
                  </a:lnTo>
                  <a:lnTo>
                    <a:pt x="17280" y="6646"/>
                  </a:lnTo>
                  <a:lnTo>
                    <a:pt x="17280" y="6978"/>
                  </a:lnTo>
                  <a:lnTo>
                    <a:pt x="17619" y="6978"/>
                  </a:lnTo>
                  <a:lnTo>
                    <a:pt x="17619" y="7311"/>
                  </a:lnTo>
                  <a:lnTo>
                    <a:pt x="17873" y="7643"/>
                  </a:lnTo>
                  <a:lnTo>
                    <a:pt x="18551" y="7643"/>
                  </a:lnTo>
                  <a:lnTo>
                    <a:pt x="18551" y="8308"/>
                  </a:lnTo>
                  <a:lnTo>
                    <a:pt x="17619" y="8308"/>
                  </a:lnTo>
                  <a:lnTo>
                    <a:pt x="17619" y="9637"/>
                  </a:lnTo>
                  <a:lnTo>
                    <a:pt x="17873" y="9637"/>
                  </a:lnTo>
                  <a:lnTo>
                    <a:pt x="17619" y="9969"/>
                  </a:lnTo>
                  <a:lnTo>
                    <a:pt x="17280" y="9969"/>
                  </a:lnTo>
                  <a:lnTo>
                    <a:pt x="17280" y="10302"/>
                  </a:lnTo>
                  <a:lnTo>
                    <a:pt x="16602" y="10966"/>
                  </a:lnTo>
                  <a:lnTo>
                    <a:pt x="16941" y="10966"/>
                  </a:lnTo>
                  <a:lnTo>
                    <a:pt x="16941" y="11298"/>
                  </a:lnTo>
                  <a:lnTo>
                    <a:pt x="16602" y="11631"/>
                  </a:lnTo>
                  <a:lnTo>
                    <a:pt x="16264" y="11631"/>
                  </a:lnTo>
                  <a:lnTo>
                    <a:pt x="15925" y="11963"/>
                  </a:lnTo>
                  <a:lnTo>
                    <a:pt x="15925" y="12295"/>
                  </a:lnTo>
                  <a:lnTo>
                    <a:pt x="15586" y="12960"/>
                  </a:lnTo>
                  <a:lnTo>
                    <a:pt x="15586" y="13292"/>
                  </a:lnTo>
                  <a:lnTo>
                    <a:pt x="14908" y="13292"/>
                  </a:lnTo>
                  <a:lnTo>
                    <a:pt x="14908" y="13625"/>
                  </a:lnTo>
                  <a:lnTo>
                    <a:pt x="14569" y="13625"/>
                  </a:lnTo>
                  <a:lnTo>
                    <a:pt x="14569" y="14289"/>
                  </a:lnTo>
                  <a:lnTo>
                    <a:pt x="14231" y="14622"/>
                  </a:lnTo>
                  <a:lnTo>
                    <a:pt x="14231" y="14954"/>
                  </a:lnTo>
                  <a:lnTo>
                    <a:pt x="13214" y="14954"/>
                  </a:lnTo>
                  <a:lnTo>
                    <a:pt x="13214" y="15286"/>
                  </a:lnTo>
                  <a:lnTo>
                    <a:pt x="12536" y="15286"/>
                  </a:lnTo>
                  <a:lnTo>
                    <a:pt x="12536" y="14622"/>
                  </a:lnTo>
                  <a:lnTo>
                    <a:pt x="12198" y="14622"/>
                  </a:lnTo>
                  <a:lnTo>
                    <a:pt x="12198" y="14954"/>
                  </a:lnTo>
                  <a:lnTo>
                    <a:pt x="11859" y="14954"/>
                  </a:lnTo>
                  <a:lnTo>
                    <a:pt x="11859" y="15618"/>
                  </a:lnTo>
                  <a:lnTo>
                    <a:pt x="11520" y="15618"/>
                  </a:lnTo>
                  <a:lnTo>
                    <a:pt x="11520" y="15951"/>
                  </a:lnTo>
                  <a:lnTo>
                    <a:pt x="11181" y="15951"/>
                  </a:lnTo>
                  <a:lnTo>
                    <a:pt x="11181" y="16948"/>
                  </a:lnTo>
                  <a:lnTo>
                    <a:pt x="11859" y="16948"/>
                  </a:lnTo>
                  <a:lnTo>
                    <a:pt x="11859" y="18277"/>
                  </a:lnTo>
                  <a:lnTo>
                    <a:pt x="12198" y="18609"/>
                  </a:lnTo>
                  <a:lnTo>
                    <a:pt x="12536" y="18609"/>
                  </a:lnTo>
                  <a:lnTo>
                    <a:pt x="12536" y="19274"/>
                  </a:lnTo>
                  <a:lnTo>
                    <a:pt x="12875" y="19274"/>
                  </a:lnTo>
                  <a:lnTo>
                    <a:pt x="12875" y="19938"/>
                  </a:lnTo>
                  <a:lnTo>
                    <a:pt x="13214" y="20271"/>
                  </a:lnTo>
                  <a:lnTo>
                    <a:pt x="12875" y="20271"/>
                  </a:lnTo>
                  <a:lnTo>
                    <a:pt x="12875" y="20603"/>
                  </a:lnTo>
                  <a:lnTo>
                    <a:pt x="13214" y="20603"/>
                  </a:lnTo>
                  <a:lnTo>
                    <a:pt x="12875" y="20603"/>
                  </a:lnTo>
                  <a:lnTo>
                    <a:pt x="12875" y="20935"/>
                  </a:lnTo>
                  <a:lnTo>
                    <a:pt x="12536" y="20935"/>
                  </a:lnTo>
                  <a:lnTo>
                    <a:pt x="12536" y="20603"/>
                  </a:lnTo>
                  <a:lnTo>
                    <a:pt x="11859" y="20603"/>
                  </a:lnTo>
                  <a:lnTo>
                    <a:pt x="11859" y="20935"/>
                  </a:lnTo>
                  <a:lnTo>
                    <a:pt x="10504" y="20935"/>
                  </a:lnTo>
                  <a:lnTo>
                    <a:pt x="10504" y="20603"/>
                  </a:lnTo>
                  <a:lnTo>
                    <a:pt x="10165" y="20603"/>
                  </a:lnTo>
                  <a:lnTo>
                    <a:pt x="10165" y="21268"/>
                  </a:lnTo>
                  <a:lnTo>
                    <a:pt x="9487" y="21268"/>
                  </a:lnTo>
                  <a:lnTo>
                    <a:pt x="9487" y="21600"/>
                  </a:lnTo>
                  <a:lnTo>
                    <a:pt x="9487" y="21268"/>
                  </a:lnTo>
                  <a:lnTo>
                    <a:pt x="9487" y="21600"/>
                  </a:lnTo>
                  <a:lnTo>
                    <a:pt x="9148" y="21600"/>
                  </a:lnTo>
                  <a:lnTo>
                    <a:pt x="9148" y="21268"/>
                  </a:lnTo>
                  <a:lnTo>
                    <a:pt x="9148" y="21600"/>
                  </a:lnTo>
                  <a:lnTo>
                    <a:pt x="9148" y="21268"/>
                  </a:lnTo>
                  <a:lnTo>
                    <a:pt x="8809" y="21600"/>
                  </a:lnTo>
                  <a:lnTo>
                    <a:pt x="8471" y="21600"/>
                  </a:lnTo>
                  <a:lnTo>
                    <a:pt x="8471" y="21268"/>
                  </a:lnTo>
                  <a:lnTo>
                    <a:pt x="8132" y="20935"/>
                  </a:lnTo>
                  <a:lnTo>
                    <a:pt x="8132" y="19938"/>
                  </a:lnTo>
                  <a:lnTo>
                    <a:pt x="7454" y="19938"/>
                  </a:lnTo>
                  <a:lnTo>
                    <a:pt x="7454" y="18942"/>
                  </a:lnTo>
                  <a:lnTo>
                    <a:pt x="7115" y="18609"/>
                  </a:lnTo>
                  <a:lnTo>
                    <a:pt x="6776" y="18609"/>
                  </a:lnTo>
                  <a:lnTo>
                    <a:pt x="6776" y="18942"/>
                  </a:lnTo>
                  <a:lnTo>
                    <a:pt x="7115" y="18609"/>
                  </a:lnTo>
                  <a:lnTo>
                    <a:pt x="7115" y="18942"/>
                  </a:lnTo>
                  <a:lnTo>
                    <a:pt x="5421" y="18942"/>
                  </a:lnTo>
                  <a:lnTo>
                    <a:pt x="5421" y="19274"/>
                  </a:lnTo>
                  <a:lnTo>
                    <a:pt x="4066" y="19274"/>
                  </a:lnTo>
                  <a:lnTo>
                    <a:pt x="4066" y="18942"/>
                  </a:lnTo>
                  <a:lnTo>
                    <a:pt x="4066" y="19274"/>
                  </a:lnTo>
                  <a:lnTo>
                    <a:pt x="3727" y="18942"/>
                  </a:lnTo>
                  <a:lnTo>
                    <a:pt x="3388" y="18942"/>
                  </a:lnTo>
                  <a:lnTo>
                    <a:pt x="3388" y="19274"/>
                  </a:lnTo>
                  <a:lnTo>
                    <a:pt x="1694" y="19274"/>
                  </a:lnTo>
                  <a:lnTo>
                    <a:pt x="1355" y="19606"/>
                  </a:lnTo>
                  <a:lnTo>
                    <a:pt x="1016" y="19606"/>
                  </a:lnTo>
                  <a:lnTo>
                    <a:pt x="1016" y="18277"/>
                  </a:lnTo>
                  <a:lnTo>
                    <a:pt x="1355" y="18277"/>
                  </a:lnTo>
                  <a:lnTo>
                    <a:pt x="1355" y="17612"/>
                  </a:lnTo>
                  <a:lnTo>
                    <a:pt x="1694" y="17612"/>
                  </a:lnTo>
                  <a:lnTo>
                    <a:pt x="1694" y="17280"/>
                  </a:lnTo>
                  <a:lnTo>
                    <a:pt x="1694" y="17612"/>
                  </a:lnTo>
                  <a:lnTo>
                    <a:pt x="1694" y="17280"/>
                  </a:lnTo>
                  <a:lnTo>
                    <a:pt x="2372" y="17280"/>
                  </a:lnTo>
                  <a:lnTo>
                    <a:pt x="2372" y="16948"/>
                  </a:lnTo>
                  <a:lnTo>
                    <a:pt x="3049" y="16948"/>
                  </a:lnTo>
                  <a:lnTo>
                    <a:pt x="3049" y="15951"/>
                  </a:lnTo>
                  <a:lnTo>
                    <a:pt x="2372" y="15951"/>
                  </a:lnTo>
                  <a:lnTo>
                    <a:pt x="2372" y="14289"/>
                  </a:lnTo>
                  <a:lnTo>
                    <a:pt x="2033" y="14289"/>
                  </a:lnTo>
                  <a:lnTo>
                    <a:pt x="1694" y="13957"/>
                  </a:lnTo>
                  <a:lnTo>
                    <a:pt x="1355" y="13957"/>
                  </a:lnTo>
                  <a:lnTo>
                    <a:pt x="1016" y="13625"/>
                  </a:lnTo>
                  <a:lnTo>
                    <a:pt x="1016" y="13292"/>
                  </a:lnTo>
                  <a:lnTo>
                    <a:pt x="678" y="12960"/>
                  </a:lnTo>
                  <a:lnTo>
                    <a:pt x="678" y="12628"/>
                  </a:lnTo>
                  <a:lnTo>
                    <a:pt x="339" y="11963"/>
                  </a:lnTo>
                  <a:lnTo>
                    <a:pt x="0" y="11963"/>
                  </a:lnTo>
                  <a:lnTo>
                    <a:pt x="339" y="11963"/>
                  </a:lnTo>
                  <a:lnTo>
                    <a:pt x="1016" y="12295"/>
                  </a:lnTo>
                  <a:lnTo>
                    <a:pt x="1694" y="12295"/>
                  </a:lnTo>
                  <a:lnTo>
                    <a:pt x="2033" y="12628"/>
                  </a:lnTo>
                  <a:lnTo>
                    <a:pt x="3049" y="1229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9525705" y="3386533"/>
              <a:ext cx="34735" cy="26052"/>
            </a:xfrm>
            <a:prstGeom prst="ellipse">
              <a:avLst/>
            </a:pr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9699373" y="3308381"/>
              <a:ext cx="310433" cy="555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75" y="11812"/>
                  </a:moveTo>
                  <a:lnTo>
                    <a:pt x="17975" y="11475"/>
                  </a:lnTo>
                  <a:lnTo>
                    <a:pt x="17371" y="11475"/>
                  </a:lnTo>
                  <a:lnTo>
                    <a:pt x="17975" y="11475"/>
                  </a:lnTo>
                  <a:lnTo>
                    <a:pt x="17975" y="11812"/>
                  </a:lnTo>
                  <a:close/>
                  <a:moveTo>
                    <a:pt x="12537" y="13500"/>
                  </a:moveTo>
                  <a:lnTo>
                    <a:pt x="12537" y="12825"/>
                  </a:lnTo>
                  <a:lnTo>
                    <a:pt x="13141" y="12825"/>
                  </a:lnTo>
                  <a:lnTo>
                    <a:pt x="13141" y="13162"/>
                  </a:lnTo>
                  <a:lnTo>
                    <a:pt x="12537" y="13500"/>
                  </a:lnTo>
                  <a:close/>
                  <a:moveTo>
                    <a:pt x="6646" y="13500"/>
                  </a:moveTo>
                  <a:lnTo>
                    <a:pt x="6646" y="13162"/>
                  </a:lnTo>
                  <a:lnTo>
                    <a:pt x="6042" y="13162"/>
                  </a:lnTo>
                  <a:lnTo>
                    <a:pt x="6646" y="13162"/>
                  </a:lnTo>
                  <a:lnTo>
                    <a:pt x="6646" y="13500"/>
                  </a:lnTo>
                  <a:close/>
                  <a:moveTo>
                    <a:pt x="14954" y="15525"/>
                  </a:moveTo>
                  <a:lnTo>
                    <a:pt x="14954" y="15187"/>
                  </a:lnTo>
                  <a:lnTo>
                    <a:pt x="14954" y="15525"/>
                  </a:lnTo>
                  <a:close/>
                  <a:moveTo>
                    <a:pt x="604" y="16875"/>
                  </a:moveTo>
                  <a:lnTo>
                    <a:pt x="604" y="16537"/>
                  </a:lnTo>
                  <a:lnTo>
                    <a:pt x="604" y="16875"/>
                  </a:lnTo>
                  <a:close/>
                  <a:moveTo>
                    <a:pt x="0" y="17550"/>
                  </a:moveTo>
                  <a:lnTo>
                    <a:pt x="0" y="17212"/>
                  </a:lnTo>
                  <a:lnTo>
                    <a:pt x="0" y="17550"/>
                  </a:lnTo>
                  <a:close/>
                  <a:moveTo>
                    <a:pt x="13141" y="18225"/>
                  </a:moveTo>
                  <a:lnTo>
                    <a:pt x="13141" y="17887"/>
                  </a:lnTo>
                  <a:lnTo>
                    <a:pt x="13745" y="17887"/>
                  </a:lnTo>
                  <a:lnTo>
                    <a:pt x="13745" y="18225"/>
                  </a:lnTo>
                  <a:lnTo>
                    <a:pt x="13141" y="18225"/>
                  </a:lnTo>
                  <a:close/>
                  <a:moveTo>
                    <a:pt x="7855" y="19912"/>
                  </a:moveTo>
                  <a:lnTo>
                    <a:pt x="7855" y="19575"/>
                  </a:lnTo>
                  <a:lnTo>
                    <a:pt x="8459" y="19575"/>
                  </a:lnTo>
                  <a:lnTo>
                    <a:pt x="8459" y="19912"/>
                  </a:lnTo>
                  <a:lnTo>
                    <a:pt x="7855" y="19912"/>
                  </a:lnTo>
                  <a:close/>
                  <a:moveTo>
                    <a:pt x="10724" y="338"/>
                  </a:moveTo>
                  <a:lnTo>
                    <a:pt x="10724" y="0"/>
                  </a:lnTo>
                  <a:lnTo>
                    <a:pt x="11329" y="0"/>
                  </a:lnTo>
                  <a:lnTo>
                    <a:pt x="10724" y="338"/>
                  </a:lnTo>
                  <a:close/>
                  <a:moveTo>
                    <a:pt x="6646" y="5063"/>
                  </a:moveTo>
                  <a:lnTo>
                    <a:pt x="6646" y="4725"/>
                  </a:lnTo>
                  <a:lnTo>
                    <a:pt x="6042" y="4725"/>
                  </a:lnTo>
                  <a:lnTo>
                    <a:pt x="6042" y="4388"/>
                  </a:lnTo>
                  <a:lnTo>
                    <a:pt x="6646" y="4050"/>
                  </a:lnTo>
                  <a:lnTo>
                    <a:pt x="6646" y="4388"/>
                  </a:lnTo>
                  <a:lnTo>
                    <a:pt x="7250" y="4388"/>
                  </a:lnTo>
                  <a:lnTo>
                    <a:pt x="7250" y="4725"/>
                  </a:lnTo>
                  <a:lnTo>
                    <a:pt x="7855" y="4388"/>
                  </a:lnTo>
                  <a:lnTo>
                    <a:pt x="7855" y="1013"/>
                  </a:lnTo>
                  <a:lnTo>
                    <a:pt x="8459" y="1013"/>
                  </a:lnTo>
                  <a:lnTo>
                    <a:pt x="8459" y="675"/>
                  </a:lnTo>
                  <a:lnTo>
                    <a:pt x="9063" y="338"/>
                  </a:lnTo>
                  <a:lnTo>
                    <a:pt x="9063" y="675"/>
                  </a:lnTo>
                  <a:lnTo>
                    <a:pt x="9667" y="338"/>
                  </a:lnTo>
                  <a:lnTo>
                    <a:pt x="9667" y="675"/>
                  </a:lnTo>
                  <a:lnTo>
                    <a:pt x="10120" y="675"/>
                  </a:lnTo>
                  <a:lnTo>
                    <a:pt x="10120" y="1013"/>
                  </a:lnTo>
                  <a:lnTo>
                    <a:pt x="11329" y="1013"/>
                  </a:lnTo>
                  <a:lnTo>
                    <a:pt x="11329" y="675"/>
                  </a:lnTo>
                  <a:lnTo>
                    <a:pt x="11933" y="675"/>
                  </a:lnTo>
                  <a:lnTo>
                    <a:pt x="11933" y="2363"/>
                  </a:lnTo>
                  <a:lnTo>
                    <a:pt x="12537" y="2700"/>
                  </a:lnTo>
                  <a:lnTo>
                    <a:pt x="12537" y="3375"/>
                  </a:lnTo>
                  <a:lnTo>
                    <a:pt x="11933" y="3713"/>
                  </a:lnTo>
                  <a:lnTo>
                    <a:pt x="11933" y="4388"/>
                  </a:lnTo>
                  <a:lnTo>
                    <a:pt x="11329" y="4388"/>
                  </a:lnTo>
                  <a:lnTo>
                    <a:pt x="11329" y="4725"/>
                  </a:lnTo>
                  <a:lnTo>
                    <a:pt x="11329" y="4388"/>
                  </a:lnTo>
                  <a:lnTo>
                    <a:pt x="11933" y="4388"/>
                  </a:lnTo>
                  <a:lnTo>
                    <a:pt x="10724" y="4388"/>
                  </a:lnTo>
                  <a:lnTo>
                    <a:pt x="10724" y="4725"/>
                  </a:lnTo>
                  <a:lnTo>
                    <a:pt x="10120" y="4725"/>
                  </a:lnTo>
                  <a:lnTo>
                    <a:pt x="10120" y="5063"/>
                  </a:lnTo>
                  <a:lnTo>
                    <a:pt x="10724" y="5063"/>
                  </a:lnTo>
                  <a:lnTo>
                    <a:pt x="10120" y="5063"/>
                  </a:lnTo>
                  <a:lnTo>
                    <a:pt x="10120" y="6413"/>
                  </a:lnTo>
                  <a:lnTo>
                    <a:pt x="10724" y="6413"/>
                  </a:lnTo>
                  <a:lnTo>
                    <a:pt x="10724" y="6750"/>
                  </a:lnTo>
                  <a:lnTo>
                    <a:pt x="10120" y="6750"/>
                  </a:lnTo>
                  <a:lnTo>
                    <a:pt x="10724" y="6750"/>
                  </a:lnTo>
                  <a:lnTo>
                    <a:pt x="10724" y="7425"/>
                  </a:lnTo>
                  <a:lnTo>
                    <a:pt x="11329" y="7763"/>
                  </a:lnTo>
                  <a:lnTo>
                    <a:pt x="11933" y="7763"/>
                  </a:lnTo>
                  <a:lnTo>
                    <a:pt x="11933" y="8100"/>
                  </a:lnTo>
                  <a:lnTo>
                    <a:pt x="11933" y="7425"/>
                  </a:lnTo>
                  <a:lnTo>
                    <a:pt x="12537" y="7425"/>
                  </a:lnTo>
                  <a:lnTo>
                    <a:pt x="12537" y="7088"/>
                  </a:lnTo>
                  <a:lnTo>
                    <a:pt x="12537" y="7425"/>
                  </a:lnTo>
                  <a:lnTo>
                    <a:pt x="13141" y="7088"/>
                  </a:lnTo>
                  <a:lnTo>
                    <a:pt x="13141" y="7425"/>
                  </a:lnTo>
                  <a:lnTo>
                    <a:pt x="13745" y="7425"/>
                  </a:lnTo>
                  <a:lnTo>
                    <a:pt x="13745" y="8100"/>
                  </a:lnTo>
                  <a:lnTo>
                    <a:pt x="14350" y="8100"/>
                  </a:lnTo>
                  <a:lnTo>
                    <a:pt x="14350" y="7763"/>
                  </a:lnTo>
                  <a:lnTo>
                    <a:pt x="14954" y="7763"/>
                  </a:lnTo>
                  <a:lnTo>
                    <a:pt x="14954" y="8100"/>
                  </a:lnTo>
                  <a:lnTo>
                    <a:pt x="15558" y="8100"/>
                  </a:lnTo>
                  <a:lnTo>
                    <a:pt x="15558" y="8438"/>
                  </a:lnTo>
                  <a:lnTo>
                    <a:pt x="15558" y="8100"/>
                  </a:lnTo>
                  <a:lnTo>
                    <a:pt x="14954" y="8100"/>
                  </a:lnTo>
                  <a:lnTo>
                    <a:pt x="14954" y="8775"/>
                  </a:lnTo>
                  <a:lnTo>
                    <a:pt x="15558" y="8775"/>
                  </a:lnTo>
                  <a:lnTo>
                    <a:pt x="15558" y="9113"/>
                  </a:lnTo>
                  <a:lnTo>
                    <a:pt x="15558" y="8775"/>
                  </a:lnTo>
                  <a:lnTo>
                    <a:pt x="15558" y="9113"/>
                  </a:lnTo>
                  <a:lnTo>
                    <a:pt x="16162" y="9113"/>
                  </a:lnTo>
                  <a:lnTo>
                    <a:pt x="16162" y="9450"/>
                  </a:lnTo>
                  <a:lnTo>
                    <a:pt x="16162" y="9113"/>
                  </a:lnTo>
                  <a:lnTo>
                    <a:pt x="16162" y="10125"/>
                  </a:lnTo>
                  <a:lnTo>
                    <a:pt x="15558" y="10125"/>
                  </a:lnTo>
                  <a:lnTo>
                    <a:pt x="15558" y="9450"/>
                  </a:lnTo>
                  <a:lnTo>
                    <a:pt x="16162" y="9450"/>
                  </a:lnTo>
                  <a:lnTo>
                    <a:pt x="14350" y="9450"/>
                  </a:lnTo>
                  <a:lnTo>
                    <a:pt x="14350" y="9113"/>
                  </a:lnTo>
                  <a:lnTo>
                    <a:pt x="14350" y="9450"/>
                  </a:lnTo>
                  <a:lnTo>
                    <a:pt x="14350" y="8775"/>
                  </a:lnTo>
                  <a:lnTo>
                    <a:pt x="13745" y="8775"/>
                  </a:lnTo>
                  <a:lnTo>
                    <a:pt x="13745" y="8438"/>
                  </a:lnTo>
                  <a:lnTo>
                    <a:pt x="13141" y="8438"/>
                  </a:lnTo>
                  <a:lnTo>
                    <a:pt x="13141" y="8100"/>
                  </a:lnTo>
                  <a:lnTo>
                    <a:pt x="12537" y="8100"/>
                  </a:lnTo>
                  <a:lnTo>
                    <a:pt x="12537" y="7763"/>
                  </a:lnTo>
                  <a:lnTo>
                    <a:pt x="12537" y="8775"/>
                  </a:lnTo>
                  <a:lnTo>
                    <a:pt x="13141" y="8775"/>
                  </a:lnTo>
                  <a:lnTo>
                    <a:pt x="13141" y="9113"/>
                  </a:lnTo>
                  <a:lnTo>
                    <a:pt x="12537" y="9113"/>
                  </a:lnTo>
                  <a:lnTo>
                    <a:pt x="12537" y="8438"/>
                  </a:lnTo>
                  <a:lnTo>
                    <a:pt x="11933" y="8438"/>
                  </a:lnTo>
                  <a:lnTo>
                    <a:pt x="11329" y="8100"/>
                  </a:lnTo>
                  <a:lnTo>
                    <a:pt x="10724" y="8100"/>
                  </a:lnTo>
                  <a:lnTo>
                    <a:pt x="10724" y="7763"/>
                  </a:lnTo>
                  <a:lnTo>
                    <a:pt x="10120" y="8100"/>
                  </a:lnTo>
                  <a:lnTo>
                    <a:pt x="10120" y="8438"/>
                  </a:lnTo>
                  <a:lnTo>
                    <a:pt x="9063" y="8438"/>
                  </a:lnTo>
                  <a:lnTo>
                    <a:pt x="9063" y="8100"/>
                  </a:lnTo>
                  <a:lnTo>
                    <a:pt x="8459" y="7763"/>
                  </a:lnTo>
                  <a:lnTo>
                    <a:pt x="8459" y="8100"/>
                  </a:lnTo>
                  <a:lnTo>
                    <a:pt x="8459" y="7425"/>
                  </a:lnTo>
                  <a:lnTo>
                    <a:pt x="9063" y="7088"/>
                  </a:lnTo>
                  <a:lnTo>
                    <a:pt x="9063" y="6750"/>
                  </a:lnTo>
                  <a:lnTo>
                    <a:pt x="8459" y="6750"/>
                  </a:lnTo>
                  <a:lnTo>
                    <a:pt x="8459" y="6413"/>
                  </a:lnTo>
                  <a:lnTo>
                    <a:pt x="7855" y="6413"/>
                  </a:lnTo>
                  <a:lnTo>
                    <a:pt x="7855" y="6750"/>
                  </a:lnTo>
                  <a:lnTo>
                    <a:pt x="8459" y="6750"/>
                  </a:lnTo>
                  <a:lnTo>
                    <a:pt x="8459" y="7088"/>
                  </a:lnTo>
                  <a:lnTo>
                    <a:pt x="7855" y="7088"/>
                  </a:lnTo>
                  <a:lnTo>
                    <a:pt x="7855" y="6750"/>
                  </a:lnTo>
                  <a:lnTo>
                    <a:pt x="7250" y="6750"/>
                  </a:lnTo>
                  <a:lnTo>
                    <a:pt x="7250" y="6413"/>
                  </a:lnTo>
                  <a:lnTo>
                    <a:pt x="7855" y="6413"/>
                  </a:lnTo>
                  <a:lnTo>
                    <a:pt x="7250" y="6413"/>
                  </a:lnTo>
                  <a:lnTo>
                    <a:pt x="7250" y="6750"/>
                  </a:lnTo>
                  <a:lnTo>
                    <a:pt x="7250" y="6075"/>
                  </a:lnTo>
                  <a:lnTo>
                    <a:pt x="6646" y="5738"/>
                  </a:lnTo>
                  <a:lnTo>
                    <a:pt x="6646" y="5063"/>
                  </a:lnTo>
                  <a:close/>
                  <a:moveTo>
                    <a:pt x="11329" y="6750"/>
                  </a:moveTo>
                  <a:lnTo>
                    <a:pt x="11329" y="6413"/>
                  </a:lnTo>
                  <a:lnTo>
                    <a:pt x="10724" y="6413"/>
                  </a:lnTo>
                  <a:lnTo>
                    <a:pt x="10724" y="6075"/>
                  </a:lnTo>
                  <a:lnTo>
                    <a:pt x="11329" y="6075"/>
                  </a:lnTo>
                  <a:lnTo>
                    <a:pt x="11329" y="6413"/>
                  </a:lnTo>
                  <a:lnTo>
                    <a:pt x="11329" y="6075"/>
                  </a:lnTo>
                  <a:lnTo>
                    <a:pt x="11329" y="6750"/>
                  </a:lnTo>
                  <a:close/>
                  <a:moveTo>
                    <a:pt x="11933" y="6750"/>
                  </a:moveTo>
                  <a:lnTo>
                    <a:pt x="11933" y="6413"/>
                  </a:lnTo>
                  <a:lnTo>
                    <a:pt x="11329" y="6413"/>
                  </a:lnTo>
                  <a:lnTo>
                    <a:pt x="11933" y="6413"/>
                  </a:lnTo>
                  <a:lnTo>
                    <a:pt x="11933" y="6750"/>
                  </a:lnTo>
                  <a:close/>
                  <a:moveTo>
                    <a:pt x="11933" y="7763"/>
                  </a:moveTo>
                  <a:lnTo>
                    <a:pt x="11329" y="7763"/>
                  </a:lnTo>
                  <a:lnTo>
                    <a:pt x="11329" y="7425"/>
                  </a:lnTo>
                  <a:lnTo>
                    <a:pt x="11329" y="7763"/>
                  </a:lnTo>
                  <a:lnTo>
                    <a:pt x="11933" y="7763"/>
                  </a:lnTo>
                  <a:close/>
                  <a:moveTo>
                    <a:pt x="16162" y="8438"/>
                  </a:moveTo>
                  <a:lnTo>
                    <a:pt x="16162" y="7763"/>
                  </a:lnTo>
                  <a:lnTo>
                    <a:pt x="16766" y="7763"/>
                  </a:lnTo>
                  <a:lnTo>
                    <a:pt x="16766" y="8438"/>
                  </a:lnTo>
                  <a:lnTo>
                    <a:pt x="16162" y="8438"/>
                  </a:lnTo>
                  <a:close/>
                  <a:moveTo>
                    <a:pt x="7250" y="8438"/>
                  </a:moveTo>
                  <a:lnTo>
                    <a:pt x="7250" y="8100"/>
                  </a:lnTo>
                  <a:lnTo>
                    <a:pt x="7250" y="8438"/>
                  </a:lnTo>
                  <a:close/>
                  <a:moveTo>
                    <a:pt x="11329" y="9113"/>
                  </a:moveTo>
                  <a:lnTo>
                    <a:pt x="10724" y="8775"/>
                  </a:lnTo>
                  <a:lnTo>
                    <a:pt x="11329" y="8438"/>
                  </a:lnTo>
                  <a:lnTo>
                    <a:pt x="11329" y="8775"/>
                  </a:lnTo>
                  <a:lnTo>
                    <a:pt x="11933" y="8775"/>
                  </a:lnTo>
                  <a:lnTo>
                    <a:pt x="11329" y="9113"/>
                  </a:lnTo>
                  <a:close/>
                  <a:moveTo>
                    <a:pt x="9063" y="10463"/>
                  </a:moveTo>
                  <a:lnTo>
                    <a:pt x="9063" y="9788"/>
                  </a:lnTo>
                  <a:lnTo>
                    <a:pt x="8459" y="9788"/>
                  </a:lnTo>
                  <a:lnTo>
                    <a:pt x="8459" y="9113"/>
                  </a:lnTo>
                  <a:lnTo>
                    <a:pt x="7855" y="9113"/>
                  </a:lnTo>
                  <a:lnTo>
                    <a:pt x="7855" y="8438"/>
                  </a:lnTo>
                  <a:lnTo>
                    <a:pt x="8459" y="8438"/>
                  </a:lnTo>
                  <a:lnTo>
                    <a:pt x="8459" y="8775"/>
                  </a:lnTo>
                  <a:lnTo>
                    <a:pt x="9063" y="8438"/>
                  </a:lnTo>
                  <a:lnTo>
                    <a:pt x="9063" y="8775"/>
                  </a:lnTo>
                  <a:lnTo>
                    <a:pt x="9667" y="8775"/>
                  </a:lnTo>
                  <a:lnTo>
                    <a:pt x="10120" y="9113"/>
                  </a:lnTo>
                  <a:lnTo>
                    <a:pt x="10120" y="10463"/>
                  </a:lnTo>
                  <a:lnTo>
                    <a:pt x="9063" y="10463"/>
                  </a:lnTo>
                  <a:close/>
                  <a:moveTo>
                    <a:pt x="14350" y="9788"/>
                  </a:moveTo>
                  <a:lnTo>
                    <a:pt x="14350" y="9450"/>
                  </a:lnTo>
                  <a:lnTo>
                    <a:pt x="13745" y="9450"/>
                  </a:lnTo>
                  <a:lnTo>
                    <a:pt x="13745" y="9113"/>
                  </a:lnTo>
                  <a:lnTo>
                    <a:pt x="13745" y="9450"/>
                  </a:lnTo>
                  <a:lnTo>
                    <a:pt x="14350" y="9450"/>
                  </a:lnTo>
                  <a:lnTo>
                    <a:pt x="14350" y="9788"/>
                  </a:lnTo>
                  <a:close/>
                  <a:moveTo>
                    <a:pt x="11329" y="10800"/>
                  </a:moveTo>
                  <a:lnTo>
                    <a:pt x="11329" y="9788"/>
                  </a:lnTo>
                  <a:lnTo>
                    <a:pt x="11933" y="9788"/>
                  </a:lnTo>
                  <a:lnTo>
                    <a:pt x="11933" y="10125"/>
                  </a:lnTo>
                  <a:lnTo>
                    <a:pt x="11329" y="10125"/>
                  </a:lnTo>
                  <a:lnTo>
                    <a:pt x="11329" y="10800"/>
                  </a:lnTo>
                  <a:close/>
                  <a:moveTo>
                    <a:pt x="15558" y="10463"/>
                  </a:moveTo>
                  <a:lnTo>
                    <a:pt x="15558" y="10125"/>
                  </a:lnTo>
                  <a:lnTo>
                    <a:pt x="14954" y="10125"/>
                  </a:lnTo>
                  <a:lnTo>
                    <a:pt x="14954" y="9788"/>
                  </a:lnTo>
                  <a:lnTo>
                    <a:pt x="15558" y="10125"/>
                  </a:lnTo>
                  <a:lnTo>
                    <a:pt x="15558" y="10463"/>
                  </a:lnTo>
                  <a:close/>
                  <a:moveTo>
                    <a:pt x="13745" y="11137"/>
                  </a:moveTo>
                  <a:lnTo>
                    <a:pt x="14350" y="10800"/>
                  </a:lnTo>
                  <a:lnTo>
                    <a:pt x="14350" y="10125"/>
                  </a:lnTo>
                  <a:lnTo>
                    <a:pt x="14954" y="10125"/>
                  </a:lnTo>
                  <a:lnTo>
                    <a:pt x="14954" y="10463"/>
                  </a:lnTo>
                  <a:lnTo>
                    <a:pt x="15558" y="10463"/>
                  </a:lnTo>
                  <a:lnTo>
                    <a:pt x="16162" y="10800"/>
                  </a:lnTo>
                  <a:lnTo>
                    <a:pt x="16162" y="11137"/>
                  </a:lnTo>
                  <a:lnTo>
                    <a:pt x="15558" y="11137"/>
                  </a:lnTo>
                  <a:lnTo>
                    <a:pt x="14954" y="10800"/>
                  </a:lnTo>
                  <a:lnTo>
                    <a:pt x="14954" y="10463"/>
                  </a:lnTo>
                  <a:lnTo>
                    <a:pt x="14350" y="10463"/>
                  </a:lnTo>
                  <a:lnTo>
                    <a:pt x="14350" y="11137"/>
                  </a:lnTo>
                  <a:lnTo>
                    <a:pt x="13745" y="11137"/>
                  </a:lnTo>
                  <a:close/>
                  <a:moveTo>
                    <a:pt x="16766" y="10800"/>
                  </a:moveTo>
                  <a:lnTo>
                    <a:pt x="16766" y="10125"/>
                  </a:lnTo>
                  <a:lnTo>
                    <a:pt x="19183" y="10125"/>
                  </a:lnTo>
                  <a:lnTo>
                    <a:pt x="18579" y="10463"/>
                  </a:lnTo>
                  <a:lnTo>
                    <a:pt x="19183" y="10463"/>
                  </a:lnTo>
                  <a:lnTo>
                    <a:pt x="19183" y="11812"/>
                  </a:lnTo>
                  <a:lnTo>
                    <a:pt x="19787" y="11812"/>
                  </a:lnTo>
                  <a:lnTo>
                    <a:pt x="19787" y="12150"/>
                  </a:lnTo>
                  <a:lnTo>
                    <a:pt x="19183" y="12150"/>
                  </a:lnTo>
                  <a:lnTo>
                    <a:pt x="19787" y="12150"/>
                  </a:lnTo>
                  <a:lnTo>
                    <a:pt x="19787" y="12487"/>
                  </a:lnTo>
                  <a:lnTo>
                    <a:pt x="19787" y="12150"/>
                  </a:lnTo>
                  <a:lnTo>
                    <a:pt x="18579" y="12150"/>
                  </a:lnTo>
                  <a:lnTo>
                    <a:pt x="17975" y="11812"/>
                  </a:lnTo>
                  <a:lnTo>
                    <a:pt x="17975" y="11475"/>
                  </a:lnTo>
                  <a:lnTo>
                    <a:pt x="18579" y="11475"/>
                  </a:lnTo>
                  <a:lnTo>
                    <a:pt x="18579" y="11137"/>
                  </a:lnTo>
                  <a:lnTo>
                    <a:pt x="17371" y="11137"/>
                  </a:lnTo>
                  <a:lnTo>
                    <a:pt x="17371" y="10800"/>
                  </a:lnTo>
                  <a:lnTo>
                    <a:pt x="16766" y="10800"/>
                  </a:lnTo>
                  <a:close/>
                  <a:moveTo>
                    <a:pt x="12537" y="10463"/>
                  </a:moveTo>
                  <a:lnTo>
                    <a:pt x="12537" y="10125"/>
                  </a:lnTo>
                  <a:lnTo>
                    <a:pt x="13141" y="10125"/>
                  </a:lnTo>
                  <a:lnTo>
                    <a:pt x="13141" y="10463"/>
                  </a:lnTo>
                  <a:lnTo>
                    <a:pt x="12537" y="10463"/>
                  </a:lnTo>
                  <a:close/>
                  <a:moveTo>
                    <a:pt x="7250" y="10800"/>
                  </a:moveTo>
                  <a:lnTo>
                    <a:pt x="6646" y="10800"/>
                  </a:lnTo>
                  <a:lnTo>
                    <a:pt x="6646" y="10463"/>
                  </a:lnTo>
                  <a:lnTo>
                    <a:pt x="7250" y="10463"/>
                  </a:lnTo>
                  <a:lnTo>
                    <a:pt x="7250" y="10800"/>
                  </a:lnTo>
                  <a:lnTo>
                    <a:pt x="7250" y="10463"/>
                  </a:lnTo>
                  <a:lnTo>
                    <a:pt x="7855" y="10800"/>
                  </a:lnTo>
                  <a:lnTo>
                    <a:pt x="7250" y="10800"/>
                  </a:lnTo>
                  <a:close/>
                  <a:moveTo>
                    <a:pt x="6646" y="11475"/>
                  </a:moveTo>
                  <a:lnTo>
                    <a:pt x="6646" y="11137"/>
                  </a:lnTo>
                  <a:lnTo>
                    <a:pt x="7250" y="11137"/>
                  </a:lnTo>
                  <a:lnTo>
                    <a:pt x="7250" y="11475"/>
                  </a:lnTo>
                  <a:lnTo>
                    <a:pt x="6646" y="11475"/>
                  </a:lnTo>
                  <a:close/>
                  <a:moveTo>
                    <a:pt x="13745" y="12150"/>
                  </a:moveTo>
                  <a:lnTo>
                    <a:pt x="13745" y="12487"/>
                  </a:lnTo>
                  <a:lnTo>
                    <a:pt x="13141" y="12487"/>
                  </a:lnTo>
                  <a:lnTo>
                    <a:pt x="13141" y="12825"/>
                  </a:lnTo>
                  <a:lnTo>
                    <a:pt x="11933" y="12825"/>
                  </a:lnTo>
                  <a:lnTo>
                    <a:pt x="11933" y="13162"/>
                  </a:lnTo>
                  <a:lnTo>
                    <a:pt x="11329" y="13162"/>
                  </a:lnTo>
                  <a:lnTo>
                    <a:pt x="11329" y="13500"/>
                  </a:lnTo>
                  <a:lnTo>
                    <a:pt x="11329" y="11137"/>
                  </a:lnTo>
                  <a:lnTo>
                    <a:pt x="10724" y="11137"/>
                  </a:lnTo>
                  <a:lnTo>
                    <a:pt x="11933" y="11137"/>
                  </a:lnTo>
                  <a:lnTo>
                    <a:pt x="12537" y="11475"/>
                  </a:lnTo>
                  <a:lnTo>
                    <a:pt x="12537" y="11812"/>
                  </a:lnTo>
                  <a:lnTo>
                    <a:pt x="13141" y="11475"/>
                  </a:lnTo>
                  <a:lnTo>
                    <a:pt x="13141" y="11812"/>
                  </a:lnTo>
                  <a:lnTo>
                    <a:pt x="13745" y="11812"/>
                  </a:lnTo>
                  <a:lnTo>
                    <a:pt x="13745" y="11475"/>
                  </a:lnTo>
                  <a:lnTo>
                    <a:pt x="13745" y="12150"/>
                  </a:lnTo>
                  <a:close/>
                  <a:moveTo>
                    <a:pt x="16766" y="11812"/>
                  </a:moveTo>
                  <a:lnTo>
                    <a:pt x="16766" y="11475"/>
                  </a:lnTo>
                  <a:lnTo>
                    <a:pt x="17371" y="11475"/>
                  </a:lnTo>
                  <a:lnTo>
                    <a:pt x="17371" y="11812"/>
                  </a:lnTo>
                  <a:lnTo>
                    <a:pt x="16766" y="11812"/>
                  </a:lnTo>
                  <a:close/>
                  <a:moveTo>
                    <a:pt x="17371" y="13162"/>
                  </a:moveTo>
                  <a:lnTo>
                    <a:pt x="17975" y="13162"/>
                  </a:lnTo>
                  <a:lnTo>
                    <a:pt x="17975" y="12825"/>
                  </a:lnTo>
                  <a:lnTo>
                    <a:pt x="17371" y="12825"/>
                  </a:lnTo>
                  <a:lnTo>
                    <a:pt x="17371" y="12487"/>
                  </a:lnTo>
                  <a:lnTo>
                    <a:pt x="17371" y="12825"/>
                  </a:lnTo>
                  <a:lnTo>
                    <a:pt x="16766" y="12825"/>
                  </a:lnTo>
                  <a:lnTo>
                    <a:pt x="16766" y="11475"/>
                  </a:lnTo>
                  <a:lnTo>
                    <a:pt x="17371" y="11812"/>
                  </a:lnTo>
                  <a:lnTo>
                    <a:pt x="17371" y="12150"/>
                  </a:lnTo>
                  <a:lnTo>
                    <a:pt x="17371" y="11812"/>
                  </a:lnTo>
                  <a:lnTo>
                    <a:pt x="17975" y="11812"/>
                  </a:lnTo>
                  <a:lnTo>
                    <a:pt x="17975" y="12150"/>
                  </a:lnTo>
                  <a:lnTo>
                    <a:pt x="18579" y="12487"/>
                  </a:lnTo>
                  <a:lnTo>
                    <a:pt x="17975" y="12487"/>
                  </a:lnTo>
                  <a:lnTo>
                    <a:pt x="17975" y="12825"/>
                  </a:lnTo>
                  <a:lnTo>
                    <a:pt x="18579" y="12825"/>
                  </a:lnTo>
                  <a:lnTo>
                    <a:pt x="18579" y="13500"/>
                  </a:lnTo>
                  <a:lnTo>
                    <a:pt x="17975" y="13500"/>
                  </a:lnTo>
                  <a:lnTo>
                    <a:pt x="17975" y="13837"/>
                  </a:lnTo>
                  <a:lnTo>
                    <a:pt x="17371" y="13837"/>
                  </a:lnTo>
                  <a:lnTo>
                    <a:pt x="17975" y="13500"/>
                  </a:lnTo>
                  <a:lnTo>
                    <a:pt x="17371" y="13500"/>
                  </a:lnTo>
                  <a:lnTo>
                    <a:pt x="17371" y="13162"/>
                  </a:lnTo>
                  <a:close/>
                  <a:moveTo>
                    <a:pt x="6646" y="11812"/>
                  </a:moveTo>
                  <a:lnTo>
                    <a:pt x="6042" y="11812"/>
                  </a:lnTo>
                  <a:lnTo>
                    <a:pt x="6646" y="11812"/>
                  </a:lnTo>
                  <a:close/>
                  <a:moveTo>
                    <a:pt x="6042" y="13162"/>
                  </a:moveTo>
                  <a:lnTo>
                    <a:pt x="6042" y="13500"/>
                  </a:lnTo>
                  <a:lnTo>
                    <a:pt x="5438" y="13500"/>
                  </a:lnTo>
                  <a:lnTo>
                    <a:pt x="5438" y="13837"/>
                  </a:lnTo>
                  <a:lnTo>
                    <a:pt x="4834" y="13837"/>
                  </a:lnTo>
                  <a:lnTo>
                    <a:pt x="3625" y="14512"/>
                  </a:lnTo>
                  <a:lnTo>
                    <a:pt x="4229" y="14512"/>
                  </a:lnTo>
                  <a:lnTo>
                    <a:pt x="3625" y="14850"/>
                  </a:lnTo>
                  <a:lnTo>
                    <a:pt x="3625" y="15187"/>
                  </a:lnTo>
                  <a:lnTo>
                    <a:pt x="2417" y="15187"/>
                  </a:lnTo>
                  <a:lnTo>
                    <a:pt x="2417" y="15862"/>
                  </a:lnTo>
                  <a:lnTo>
                    <a:pt x="1813" y="15862"/>
                  </a:lnTo>
                  <a:lnTo>
                    <a:pt x="1813" y="16200"/>
                  </a:lnTo>
                  <a:lnTo>
                    <a:pt x="1208" y="16200"/>
                  </a:lnTo>
                  <a:lnTo>
                    <a:pt x="604" y="16537"/>
                  </a:lnTo>
                  <a:lnTo>
                    <a:pt x="604" y="15862"/>
                  </a:lnTo>
                  <a:lnTo>
                    <a:pt x="1208" y="15862"/>
                  </a:lnTo>
                  <a:lnTo>
                    <a:pt x="1813" y="15525"/>
                  </a:lnTo>
                  <a:lnTo>
                    <a:pt x="1813" y="15187"/>
                  </a:lnTo>
                  <a:lnTo>
                    <a:pt x="2417" y="15187"/>
                  </a:lnTo>
                  <a:lnTo>
                    <a:pt x="3021" y="14512"/>
                  </a:lnTo>
                  <a:lnTo>
                    <a:pt x="3625" y="14512"/>
                  </a:lnTo>
                  <a:lnTo>
                    <a:pt x="3625" y="14175"/>
                  </a:lnTo>
                  <a:lnTo>
                    <a:pt x="4229" y="13837"/>
                  </a:lnTo>
                  <a:lnTo>
                    <a:pt x="4229" y="14175"/>
                  </a:lnTo>
                  <a:lnTo>
                    <a:pt x="4229" y="13837"/>
                  </a:lnTo>
                  <a:lnTo>
                    <a:pt x="4834" y="13500"/>
                  </a:lnTo>
                  <a:lnTo>
                    <a:pt x="4229" y="13500"/>
                  </a:lnTo>
                  <a:lnTo>
                    <a:pt x="4834" y="13500"/>
                  </a:lnTo>
                  <a:lnTo>
                    <a:pt x="5438" y="13162"/>
                  </a:lnTo>
                  <a:lnTo>
                    <a:pt x="5438" y="12825"/>
                  </a:lnTo>
                  <a:lnTo>
                    <a:pt x="4834" y="12825"/>
                  </a:lnTo>
                  <a:lnTo>
                    <a:pt x="4834" y="12487"/>
                  </a:lnTo>
                  <a:lnTo>
                    <a:pt x="5438" y="12487"/>
                  </a:lnTo>
                  <a:lnTo>
                    <a:pt x="5438" y="12825"/>
                  </a:lnTo>
                  <a:lnTo>
                    <a:pt x="5438" y="11812"/>
                  </a:lnTo>
                  <a:lnTo>
                    <a:pt x="6042" y="11812"/>
                  </a:lnTo>
                  <a:lnTo>
                    <a:pt x="6042" y="12150"/>
                  </a:lnTo>
                  <a:lnTo>
                    <a:pt x="5438" y="12487"/>
                  </a:lnTo>
                  <a:lnTo>
                    <a:pt x="5438" y="12825"/>
                  </a:lnTo>
                  <a:lnTo>
                    <a:pt x="6042" y="12825"/>
                  </a:lnTo>
                  <a:lnTo>
                    <a:pt x="6042" y="13162"/>
                  </a:lnTo>
                  <a:close/>
                  <a:moveTo>
                    <a:pt x="14350" y="13837"/>
                  </a:moveTo>
                  <a:lnTo>
                    <a:pt x="14954" y="13837"/>
                  </a:lnTo>
                  <a:lnTo>
                    <a:pt x="14954" y="13162"/>
                  </a:lnTo>
                  <a:lnTo>
                    <a:pt x="15558" y="13162"/>
                  </a:lnTo>
                  <a:lnTo>
                    <a:pt x="15558" y="12150"/>
                  </a:lnTo>
                  <a:lnTo>
                    <a:pt x="16162" y="12150"/>
                  </a:lnTo>
                  <a:lnTo>
                    <a:pt x="16162" y="13500"/>
                  </a:lnTo>
                  <a:lnTo>
                    <a:pt x="15558" y="13500"/>
                  </a:lnTo>
                  <a:lnTo>
                    <a:pt x="15558" y="13837"/>
                  </a:lnTo>
                  <a:lnTo>
                    <a:pt x="14954" y="13837"/>
                  </a:lnTo>
                  <a:lnTo>
                    <a:pt x="14954" y="14850"/>
                  </a:lnTo>
                  <a:lnTo>
                    <a:pt x="14350" y="14850"/>
                  </a:lnTo>
                  <a:lnTo>
                    <a:pt x="14350" y="13837"/>
                  </a:lnTo>
                  <a:close/>
                  <a:moveTo>
                    <a:pt x="14350" y="13500"/>
                  </a:moveTo>
                  <a:lnTo>
                    <a:pt x="14350" y="14175"/>
                  </a:lnTo>
                  <a:lnTo>
                    <a:pt x="13745" y="14175"/>
                  </a:lnTo>
                  <a:lnTo>
                    <a:pt x="13745" y="14850"/>
                  </a:lnTo>
                  <a:lnTo>
                    <a:pt x="14350" y="14850"/>
                  </a:lnTo>
                  <a:lnTo>
                    <a:pt x="14350" y="15525"/>
                  </a:lnTo>
                  <a:lnTo>
                    <a:pt x="13141" y="15525"/>
                  </a:lnTo>
                  <a:lnTo>
                    <a:pt x="13141" y="14850"/>
                  </a:lnTo>
                  <a:lnTo>
                    <a:pt x="12537" y="14850"/>
                  </a:lnTo>
                  <a:lnTo>
                    <a:pt x="12537" y="14512"/>
                  </a:lnTo>
                  <a:lnTo>
                    <a:pt x="11933" y="14512"/>
                  </a:lnTo>
                  <a:lnTo>
                    <a:pt x="12537" y="14512"/>
                  </a:lnTo>
                  <a:lnTo>
                    <a:pt x="12537" y="14175"/>
                  </a:lnTo>
                  <a:lnTo>
                    <a:pt x="13141" y="14175"/>
                  </a:lnTo>
                  <a:lnTo>
                    <a:pt x="13141" y="13162"/>
                  </a:lnTo>
                  <a:lnTo>
                    <a:pt x="13745" y="12825"/>
                  </a:lnTo>
                  <a:lnTo>
                    <a:pt x="13745" y="12487"/>
                  </a:lnTo>
                  <a:lnTo>
                    <a:pt x="14954" y="12487"/>
                  </a:lnTo>
                  <a:lnTo>
                    <a:pt x="14954" y="13162"/>
                  </a:lnTo>
                  <a:lnTo>
                    <a:pt x="14350" y="13162"/>
                  </a:lnTo>
                  <a:lnTo>
                    <a:pt x="14350" y="13500"/>
                  </a:lnTo>
                  <a:close/>
                  <a:moveTo>
                    <a:pt x="19787" y="14175"/>
                  </a:moveTo>
                  <a:lnTo>
                    <a:pt x="19183" y="13837"/>
                  </a:lnTo>
                  <a:lnTo>
                    <a:pt x="19183" y="13500"/>
                  </a:lnTo>
                  <a:lnTo>
                    <a:pt x="19787" y="13162"/>
                  </a:lnTo>
                  <a:lnTo>
                    <a:pt x="19787" y="14175"/>
                  </a:lnTo>
                  <a:close/>
                  <a:moveTo>
                    <a:pt x="17371" y="13837"/>
                  </a:moveTo>
                  <a:lnTo>
                    <a:pt x="17371" y="14512"/>
                  </a:lnTo>
                  <a:lnTo>
                    <a:pt x="15558" y="14512"/>
                  </a:lnTo>
                  <a:lnTo>
                    <a:pt x="15558" y="14175"/>
                  </a:lnTo>
                  <a:lnTo>
                    <a:pt x="16162" y="14175"/>
                  </a:lnTo>
                  <a:lnTo>
                    <a:pt x="16162" y="13837"/>
                  </a:lnTo>
                  <a:lnTo>
                    <a:pt x="17371" y="13837"/>
                  </a:lnTo>
                  <a:close/>
                  <a:moveTo>
                    <a:pt x="18579" y="14175"/>
                  </a:moveTo>
                  <a:lnTo>
                    <a:pt x="18579" y="13837"/>
                  </a:lnTo>
                  <a:lnTo>
                    <a:pt x="18579" y="14175"/>
                  </a:lnTo>
                  <a:close/>
                  <a:moveTo>
                    <a:pt x="20392" y="14512"/>
                  </a:moveTo>
                  <a:lnTo>
                    <a:pt x="20392" y="13837"/>
                  </a:lnTo>
                  <a:lnTo>
                    <a:pt x="20996" y="14175"/>
                  </a:lnTo>
                  <a:lnTo>
                    <a:pt x="20996" y="14512"/>
                  </a:lnTo>
                  <a:lnTo>
                    <a:pt x="20392" y="14512"/>
                  </a:lnTo>
                  <a:close/>
                  <a:moveTo>
                    <a:pt x="11933" y="18225"/>
                  </a:moveTo>
                  <a:lnTo>
                    <a:pt x="11933" y="18900"/>
                  </a:lnTo>
                  <a:lnTo>
                    <a:pt x="11329" y="18900"/>
                  </a:lnTo>
                  <a:lnTo>
                    <a:pt x="11329" y="17550"/>
                  </a:lnTo>
                  <a:lnTo>
                    <a:pt x="11933" y="17550"/>
                  </a:lnTo>
                  <a:lnTo>
                    <a:pt x="11933" y="17212"/>
                  </a:lnTo>
                  <a:lnTo>
                    <a:pt x="12537" y="16875"/>
                  </a:lnTo>
                  <a:lnTo>
                    <a:pt x="12537" y="17212"/>
                  </a:lnTo>
                  <a:lnTo>
                    <a:pt x="13141" y="16875"/>
                  </a:lnTo>
                  <a:lnTo>
                    <a:pt x="13745" y="16875"/>
                  </a:lnTo>
                  <a:lnTo>
                    <a:pt x="13745" y="16200"/>
                  </a:lnTo>
                  <a:lnTo>
                    <a:pt x="14350" y="16200"/>
                  </a:lnTo>
                  <a:lnTo>
                    <a:pt x="14350" y="15862"/>
                  </a:lnTo>
                  <a:lnTo>
                    <a:pt x="14954" y="16200"/>
                  </a:lnTo>
                  <a:lnTo>
                    <a:pt x="15558" y="16200"/>
                  </a:lnTo>
                  <a:lnTo>
                    <a:pt x="15558" y="17212"/>
                  </a:lnTo>
                  <a:lnTo>
                    <a:pt x="14954" y="17212"/>
                  </a:lnTo>
                  <a:lnTo>
                    <a:pt x="15558" y="17212"/>
                  </a:lnTo>
                  <a:lnTo>
                    <a:pt x="15558" y="16875"/>
                  </a:lnTo>
                  <a:lnTo>
                    <a:pt x="16766" y="16875"/>
                  </a:lnTo>
                  <a:lnTo>
                    <a:pt x="16766" y="16537"/>
                  </a:lnTo>
                  <a:lnTo>
                    <a:pt x="16162" y="16537"/>
                  </a:lnTo>
                  <a:lnTo>
                    <a:pt x="16766" y="16537"/>
                  </a:lnTo>
                  <a:lnTo>
                    <a:pt x="16766" y="16200"/>
                  </a:lnTo>
                  <a:lnTo>
                    <a:pt x="17371" y="16200"/>
                  </a:lnTo>
                  <a:lnTo>
                    <a:pt x="17371" y="16537"/>
                  </a:lnTo>
                  <a:lnTo>
                    <a:pt x="17371" y="15862"/>
                  </a:lnTo>
                  <a:lnTo>
                    <a:pt x="17975" y="15862"/>
                  </a:lnTo>
                  <a:lnTo>
                    <a:pt x="17975" y="15525"/>
                  </a:lnTo>
                  <a:lnTo>
                    <a:pt x="17975" y="15862"/>
                  </a:lnTo>
                  <a:lnTo>
                    <a:pt x="18579" y="15862"/>
                  </a:lnTo>
                  <a:lnTo>
                    <a:pt x="18579" y="15525"/>
                  </a:lnTo>
                  <a:lnTo>
                    <a:pt x="19183" y="15525"/>
                  </a:lnTo>
                  <a:lnTo>
                    <a:pt x="19183" y="14512"/>
                  </a:lnTo>
                  <a:lnTo>
                    <a:pt x="19787" y="14512"/>
                  </a:lnTo>
                  <a:lnTo>
                    <a:pt x="19787" y="14850"/>
                  </a:lnTo>
                  <a:lnTo>
                    <a:pt x="20392" y="14850"/>
                  </a:lnTo>
                  <a:lnTo>
                    <a:pt x="20392" y="15187"/>
                  </a:lnTo>
                  <a:lnTo>
                    <a:pt x="20996" y="15187"/>
                  </a:lnTo>
                  <a:lnTo>
                    <a:pt x="20996" y="16200"/>
                  </a:lnTo>
                  <a:lnTo>
                    <a:pt x="20392" y="16200"/>
                  </a:lnTo>
                  <a:lnTo>
                    <a:pt x="21600" y="16200"/>
                  </a:lnTo>
                  <a:lnTo>
                    <a:pt x="21600" y="16537"/>
                  </a:lnTo>
                  <a:lnTo>
                    <a:pt x="20996" y="16537"/>
                  </a:lnTo>
                  <a:lnTo>
                    <a:pt x="20996" y="16875"/>
                  </a:lnTo>
                  <a:lnTo>
                    <a:pt x="21600" y="16875"/>
                  </a:lnTo>
                  <a:lnTo>
                    <a:pt x="21600" y="18562"/>
                  </a:lnTo>
                  <a:lnTo>
                    <a:pt x="20996" y="18562"/>
                  </a:lnTo>
                  <a:lnTo>
                    <a:pt x="20996" y="19575"/>
                  </a:lnTo>
                  <a:lnTo>
                    <a:pt x="20392" y="19575"/>
                  </a:lnTo>
                  <a:lnTo>
                    <a:pt x="20392" y="19237"/>
                  </a:lnTo>
                  <a:lnTo>
                    <a:pt x="20996" y="19237"/>
                  </a:lnTo>
                  <a:lnTo>
                    <a:pt x="20392" y="18900"/>
                  </a:lnTo>
                  <a:lnTo>
                    <a:pt x="20392" y="18225"/>
                  </a:lnTo>
                  <a:lnTo>
                    <a:pt x="19787" y="18225"/>
                  </a:lnTo>
                  <a:lnTo>
                    <a:pt x="19787" y="18562"/>
                  </a:lnTo>
                  <a:lnTo>
                    <a:pt x="19183" y="18562"/>
                  </a:lnTo>
                  <a:lnTo>
                    <a:pt x="19183" y="19237"/>
                  </a:lnTo>
                  <a:lnTo>
                    <a:pt x="19787" y="19575"/>
                  </a:lnTo>
                  <a:lnTo>
                    <a:pt x="19787" y="20587"/>
                  </a:lnTo>
                  <a:lnTo>
                    <a:pt x="19183" y="20587"/>
                  </a:lnTo>
                  <a:lnTo>
                    <a:pt x="19183" y="20925"/>
                  </a:lnTo>
                  <a:lnTo>
                    <a:pt x="18579" y="20925"/>
                  </a:lnTo>
                  <a:lnTo>
                    <a:pt x="19183" y="20925"/>
                  </a:lnTo>
                  <a:lnTo>
                    <a:pt x="18579" y="20587"/>
                  </a:lnTo>
                  <a:lnTo>
                    <a:pt x="18579" y="20250"/>
                  </a:lnTo>
                  <a:lnTo>
                    <a:pt x="18579" y="20587"/>
                  </a:lnTo>
                  <a:lnTo>
                    <a:pt x="17975" y="20587"/>
                  </a:lnTo>
                  <a:lnTo>
                    <a:pt x="17371" y="20250"/>
                  </a:lnTo>
                  <a:lnTo>
                    <a:pt x="16766" y="20250"/>
                  </a:lnTo>
                  <a:lnTo>
                    <a:pt x="16766" y="19912"/>
                  </a:lnTo>
                  <a:lnTo>
                    <a:pt x="16162" y="19912"/>
                  </a:lnTo>
                  <a:lnTo>
                    <a:pt x="16162" y="18900"/>
                  </a:lnTo>
                  <a:lnTo>
                    <a:pt x="15558" y="18900"/>
                  </a:lnTo>
                  <a:lnTo>
                    <a:pt x="16766" y="18225"/>
                  </a:lnTo>
                  <a:lnTo>
                    <a:pt x="16162" y="17887"/>
                  </a:lnTo>
                  <a:lnTo>
                    <a:pt x="16162" y="18225"/>
                  </a:lnTo>
                  <a:lnTo>
                    <a:pt x="16162" y="17550"/>
                  </a:lnTo>
                  <a:lnTo>
                    <a:pt x="14954" y="17550"/>
                  </a:lnTo>
                  <a:lnTo>
                    <a:pt x="14954" y="17212"/>
                  </a:lnTo>
                  <a:lnTo>
                    <a:pt x="14954" y="17550"/>
                  </a:lnTo>
                  <a:lnTo>
                    <a:pt x="14350" y="17550"/>
                  </a:lnTo>
                  <a:lnTo>
                    <a:pt x="14954" y="17550"/>
                  </a:lnTo>
                  <a:lnTo>
                    <a:pt x="14954" y="17887"/>
                  </a:lnTo>
                  <a:lnTo>
                    <a:pt x="14350" y="17887"/>
                  </a:lnTo>
                  <a:lnTo>
                    <a:pt x="14954" y="18225"/>
                  </a:lnTo>
                  <a:lnTo>
                    <a:pt x="14350" y="18225"/>
                  </a:lnTo>
                  <a:lnTo>
                    <a:pt x="14350" y="17887"/>
                  </a:lnTo>
                  <a:lnTo>
                    <a:pt x="13745" y="17887"/>
                  </a:lnTo>
                  <a:lnTo>
                    <a:pt x="14350" y="17887"/>
                  </a:lnTo>
                  <a:lnTo>
                    <a:pt x="13745" y="17887"/>
                  </a:lnTo>
                  <a:lnTo>
                    <a:pt x="14350" y="17887"/>
                  </a:lnTo>
                  <a:lnTo>
                    <a:pt x="13745" y="17887"/>
                  </a:lnTo>
                  <a:lnTo>
                    <a:pt x="13745" y="17550"/>
                  </a:lnTo>
                  <a:lnTo>
                    <a:pt x="13745" y="17887"/>
                  </a:lnTo>
                  <a:lnTo>
                    <a:pt x="13141" y="17887"/>
                  </a:lnTo>
                  <a:lnTo>
                    <a:pt x="13141" y="17550"/>
                  </a:lnTo>
                  <a:lnTo>
                    <a:pt x="12537" y="17550"/>
                  </a:lnTo>
                  <a:lnTo>
                    <a:pt x="12537" y="17887"/>
                  </a:lnTo>
                  <a:lnTo>
                    <a:pt x="11933" y="17887"/>
                  </a:lnTo>
                  <a:lnTo>
                    <a:pt x="11933" y="18225"/>
                  </a:lnTo>
                  <a:close/>
                  <a:moveTo>
                    <a:pt x="20392" y="14850"/>
                  </a:moveTo>
                  <a:lnTo>
                    <a:pt x="20392" y="14512"/>
                  </a:lnTo>
                  <a:lnTo>
                    <a:pt x="20392" y="14850"/>
                  </a:lnTo>
                  <a:close/>
                  <a:moveTo>
                    <a:pt x="17371" y="15525"/>
                  </a:moveTo>
                  <a:lnTo>
                    <a:pt x="17371" y="15187"/>
                  </a:lnTo>
                  <a:lnTo>
                    <a:pt x="17975" y="15187"/>
                  </a:lnTo>
                  <a:lnTo>
                    <a:pt x="17975" y="15525"/>
                  </a:lnTo>
                  <a:lnTo>
                    <a:pt x="17371" y="15525"/>
                  </a:lnTo>
                  <a:close/>
                  <a:moveTo>
                    <a:pt x="19787" y="18900"/>
                  </a:moveTo>
                  <a:lnTo>
                    <a:pt x="19787" y="18562"/>
                  </a:lnTo>
                  <a:lnTo>
                    <a:pt x="19787" y="18900"/>
                  </a:lnTo>
                  <a:close/>
                  <a:moveTo>
                    <a:pt x="11329" y="19575"/>
                  </a:moveTo>
                  <a:lnTo>
                    <a:pt x="10724" y="19237"/>
                  </a:lnTo>
                  <a:lnTo>
                    <a:pt x="11933" y="19237"/>
                  </a:lnTo>
                  <a:lnTo>
                    <a:pt x="11933" y="19575"/>
                  </a:lnTo>
                  <a:lnTo>
                    <a:pt x="11329" y="19575"/>
                  </a:lnTo>
                  <a:close/>
                  <a:moveTo>
                    <a:pt x="9667" y="20587"/>
                  </a:moveTo>
                  <a:lnTo>
                    <a:pt x="9667" y="20250"/>
                  </a:lnTo>
                  <a:lnTo>
                    <a:pt x="9063" y="20587"/>
                  </a:lnTo>
                  <a:lnTo>
                    <a:pt x="9063" y="20250"/>
                  </a:lnTo>
                  <a:lnTo>
                    <a:pt x="10120" y="20250"/>
                  </a:lnTo>
                  <a:lnTo>
                    <a:pt x="9667" y="20587"/>
                  </a:lnTo>
                  <a:close/>
                  <a:moveTo>
                    <a:pt x="6646" y="21600"/>
                  </a:moveTo>
                  <a:lnTo>
                    <a:pt x="6646" y="21262"/>
                  </a:lnTo>
                  <a:lnTo>
                    <a:pt x="7250" y="21262"/>
                  </a:lnTo>
                  <a:lnTo>
                    <a:pt x="7250" y="21600"/>
                  </a:lnTo>
                  <a:lnTo>
                    <a:pt x="6646" y="2160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7526349" y="3015315"/>
              <a:ext cx="23879" cy="60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8514"/>
                  </a:moveTo>
                  <a:lnTo>
                    <a:pt x="15709" y="21600"/>
                  </a:lnTo>
                  <a:lnTo>
                    <a:pt x="0" y="21600"/>
                  </a:lnTo>
                  <a:lnTo>
                    <a:pt x="0" y="3086"/>
                  </a:lnTo>
                  <a:lnTo>
                    <a:pt x="7855" y="0"/>
                  </a:lnTo>
                  <a:lnTo>
                    <a:pt x="15709" y="0"/>
                  </a:lnTo>
                  <a:lnTo>
                    <a:pt x="15709" y="3086"/>
                  </a:lnTo>
                  <a:lnTo>
                    <a:pt x="21600" y="3086"/>
                  </a:lnTo>
                  <a:lnTo>
                    <a:pt x="21600" y="6171"/>
                  </a:lnTo>
                  <a:lnTo>
                    <a:pt x="15709" y="6171"/>
                  </a:lnTo>
                  <a:lnTo>
                    <a:pt x="15709" y="9257"/>
                  </a:lnTo>
                  <a:lnTo>
                    <a:pt x="21600" y="9257"/>
                  </a:lnTo>
                  <a:lnTo>
                    <a:pt x="15709" y="12343"/>
                  </a:lnTo>
                  <a:lnTo>
                    <a:pt x="21600" y="12343"/>
                  </a:lnTo>
                  <a:lnTo>
                    <a:pt x="21600" y="18514"/>
                  </a:lnTo>
                  <a:lnTo>
                    <a:pt x="15709" y="18514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6987977" y="2754814"/>
              <a:ext cx="692503" cy="657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58" y="16752"/>
                  </a:moveTo>
                  <a:lnTo>
                    <a:pt x="17808" y="18178"/>
                  </a:lnTo>
                  <a:lnTo>
                    <a:pt x="17063" y="18178"/>
                  </a:lnTo>
                  <a:lnTo>
                    <a:pt x="16792" y="18463"/>
                  </a:lnTo>
                  <a:lnTo>
                    <a:pt x="14897" y="18463"/>
                  </a:lnTo>
                  <a:lnTo>
                    <a:pt x="14084" y="19319"/>
                  </a:lnTo>
                  <a:lnTo>
                    <a:pt x="13813" y="19889"/>
                  </a:lnTo>
                  <a:lnTo>
                    <a:pt x="13542" y="20174"/>
                  </a:lnTo>
                  <a:lnTo>
                    <a:pt x="13271" y="20745"/>
                  </a:lnTo>
                  <a:lnTo>
                    <a:pt x="12730" y="20745"/>
                  </a:lnTo>
                  <a:lnTo>
                    <a:pt x="12459" y="20459"/>
                  </a:lnTo>
                  <a:lnTo>
                    <a:pt x="11917" y="20459"/>
                  </a:lnTo>
                  <a:lnTo>
                    <a:pt x="11105" y="20174"/>
                  </a:lnTo>
                  <a:lnTo>
                    <a:pt x="9750" y="20174"/>
                  </a:lnTo>
                  <a:lnTo>
                    <a:pt x="9750" y="20459"/>
                  </a:lnTo>
                  <a:lnTo>
                    <a:pt x="9480" y="20174"/>
                  </a:lnTo>
                  <a:lnTo>
                    <a:pt x="8938" y="20174"/>
                  </a:lnTo>
                  <a:lnTo>
                    <a:pt x="8938" y="21315"/>
                  </a:lnTo>
                  <a:lnTo>
                    <a:pt x="8667" y="21315"/>
                  </a:lnTo>
                  <a:lnTo>
                    <a:pt x="8667" y="21600"/>
                  </a:lnTo>
                  <a:lnTo>
                    <a:pt x="8396" y="21600"/>
                  </a:lnTo>
                  <a:lnTo>
                    <a:pt x="8396" y="21030"/>
                  </a:lnTo>
                  <a:lnTo>
                    <a:pt x="8125" y="21030"/>
                  </a:lnTo>
                  <a:lnTo>
                    <a:pt x="8125" y="20174"/>
                  </a:lnTo>
                  <a:lnTo>
                    <a:pt x="7855" y="20174"/>
                  </a:lnTo>
                  <a:lnTo>
                    <a:pt x="7855" y="19889"/>
                  </a:lnTo>
                  <a:lnTo>
                    <a:pt x="7584" y="19604"/>
                  </a:lnTo>
                  <a:lnTo>
                    <a:pt x="7313" y="19604"/>
                  </a:lnTo>
                  <a:lnTo>
                    <a:pt x="7313" y="19034"/>
                  </a:lnTo>
                  <a:lnTo>
                    <a:pt x="7042" y="19034"/>
                  </a:lnTo>
                  <a:lnTo>
                    <a:pt x="7042" y="18463"/>
                  </a:lnTo>
                  <a:lnTo>
                    <a:pt x="6771" y="18463"/>
                  </a:lnTo>
                  <a:lnTo>
                    <a:pt x="7042" y="18178"/>
                  </a:lnTo>
                  <a:lnTo>
                    <a:pt x="6771" y="18178"/>
                  </a:lnTo>
                  <a:lnTo>
                    <a:pt x="6771" y="17893"/>
                  </a:lnTo>
                  <a:lnTo>
                    <a:pt x="6500" y="17608"/>
                  </a:lnTo>
                  <a:lnTo>
                    <a:pt x="6500" y="17038"/>
                  </a:lnTo>
                  <a:lnTo>
                    <a:pt x="6229" y="17038"/>
                  </a:lnTo>
                  <a:lnTo>
                    <a:pt x="6229" y="16752"/>
                  </a:lnTo>
                  <a:lnTo>
                    <a:pt x="5959" y="16752"/>
                  </a:lnTo>
                  <a:lnTo>
                    <a:pt x="5959" y="16467"/>
                  </a:lnTo>
                  <a:lnTo>
                    <a:pt x="5417" y="16467"/>
                  </a:lnTo>
                  <a:lnTo>
                    <a:pt x="5417" y="16182"/>
                  </a:lnTo>
                  <a:lnTo>
                    <a:pt x="5146" y="16182"/>
                  </a:lnTo>
                  <a:lnTo>
                    <a:pt x="5146" y="15683"/>
                  </a:lnTo>
                  <a:lnTo>
                    <a:pt x="4875" y="15683"/>
                  </a:lnTo>
                  <a:lnTo>
                    <a:pt x="4875" y="15398"/>
                  </a:lnTo>
                  <a:lnTo>
                    <a:pt x="4604" y="15113"/>
                  </a:lnTo>
                  <a:lnTo>
                    <a:pt x="4875" y="14828"/>
                  </a:lnTo>
                  <a:lnTo>
                    <a:pt x="4604" y="14543"/>
                  </a:lnTo>
                  <a:lnTo>
                    <a:pt x="4604" y="12832"/>
                  </a:lnTo>
                  <a:lnTo>
                    <a:pt x="4334" y="12832"/>
                  </a:lnTo>
                  <a:lnTo>
                    <a:pt x="4604" y="12832"/>
                  </a:lnTo>
                  <a:lnTo>
                    <a:pt x="4334" y="12547"/>
                  </a:lnTo>
                  <a:lnTo>
                    <a:pt x="4334" y="12261"/>
                  </a:lnTo>
                  <a:lnTo>
                    <a:pt x="4063" y="11976"/>
                  </a:lnTo>
                  <a:lnTo>
                    <a:pt x="4063" y="11691"/>
                  </a:lnTo>
                  <a:lnTo>
                    <a:pt x="3521" y="11121"/>
                  </a:lnTo>
                  <a:lnTo>
                    <a:pt x="3250" y="11121"/>
                  </a:lnTo>
                  <a:lnTo>
                    <a:pt x="3250" y="10836"/>
                  </a:lnTo>
                  <a:lnTo>
                    <a:pt x="3250" y="11121"/>
                  </a:lnTo>
                  <a:lnTo>
                    <a:pt x="2979" y="11121"/>
                  </a:lnTo>
                  <a:lnTo>
                    <a:pt x="2979" y="10550"/>
                  </a:lnTo>
                  <a:lnTo>
                    <a:pt x="2708" y="10550"/>
                  </a:lnTo>
                  <a:lnTo>
                    <a:pt x="2708" y="9410"/>
                  </a:lnTo>
                  <a:lnTo>
                    <a:pt x="2438" y="9125"/>
                  </a:lnTo>
                  <a:lnTo>
                    <a:pt x="2438" y="8840"/>
                  </a:lnTo>
                  <a:lnTo>
                    <a:pt x="2438" y="9125"/>
                  </a:lnTo>
                  <a:lnTo>
                    <a:pt x="2167" y="9125"/>
                  </a:lnTo>
                  <a:lnTo>
                    <a:pt x="2167" y="8554"/>
                  </a:lnTo>
                  <a:lnTo>
                    <a:pt x="1896" y="8554"/>
                  </a:lnTo>
                  <a:lnTo>
                    <a:pt x="1896" y="7984"/>
                  </a:lnTo>
                  <a:lnTo>
                    <a:pt x="1625" y="7699"/>
                  </a:lnTo>
                  <a:lnTo>
                    <a:pt x="1625" y="7414"/>
                  </a:lnTo>
                  <a:lnTo>
                    <a:pt x="1354" y="7414"/>
                  </a:lnTo>
                  <a:lnTo>
                    <a:pt x="1354" y="6844"/>
                  </a:lnTo>
                  <a:lnTo>
                    <a:pt x="1083" y="6844"/>
                  </a:lnTo>
                  <a:lnTo>
                    <a:pt x="1083" y="6273"/>
                  </a:lnTo>
                  <a:lnTo>
                    <a:pt x="813" y="6273"/>
                  </a:lnTo>
                  <a:lnTo>
                    <a:pt x="813" y="5988"/>
                  </a:lnTo>
                  <a:lnTo>
                    <a:pt x="542" y="5703"/>
                  </a:lnTo>
                  <a:lnTo>
                    <a:pt x="0" y="5703"/>
                  </a:lnTo>
                  <a:lnTo>
                    <a:pt x="271" y="5418"/>
                  </a:lnTo>
                  <a:lnTo>
                    <a:pt x="271" y="4277"/>
                  </a:lnTo>
                  <a:lnTo>
                    <a:pt x="542" y="3992"/>
                  </a:lnTo>
                  <a:lnTo>
                    <a:pt x="1083" y="3992"/>
                  </a:lnTo>
                  <a:lnTo>
                    <a:pt x="1625" y="4277"/>
                  </a:lnTo>
                  <a:lnTo>
                    <a:pt x="2167" y="3707"/>
                  </a:lnTo>
                  <a:lnTo>
                    <a:pt x="2167" y="3422"/>
                  </a:lnTo>
                  <a:lnTo>
                    <a:pt x="2708" y="3137"/>
                  </a:lnTo>
                  <a:lnTo>
                    <a:pt x="2979" y="3137"/>
                  </a:lnTo>
                  <a:lnTo>
                    <a:pt x="3250" y="2566"/>
                  </a:lnTo>
                  <a:lnTo>
                    <a:pt x="3521" y="2281"/>
                  </a:lnTo>
                  <a:lnTo>
                    <a:pt x="3250" y="1711"/>
                  </a:lnTo>
                  <a:lnTo>
                    <a:pt x="2979" y="1711"/>
                  </a:lnTo>
                  <a:lnTo>
                    <a:pt x="2979" y="1426"/>
                  </a:lnTo>
                  <a:lnTo>
                    <a:pt x="2438" y="855"/>
                  </a:lnTo>
                  <a:lnTo>
                    <a:pt x="3250" y="855"/>
                  </a:lnTo>
                  <a:lnTo>
                    <a:pt x="3521" y="570"/>
                  </a:lnTo>
                  <a:lnTo>
                    <a:pt x="4063" y="570"/>
                  </a:lnTo>
                  <a:lnTo>
                    <a:pt x="4604" y="285"/>
                  </a:lnTo>
                  <a:lnTo>
                    <a:pt x="4875" y="0"/>
                  </a:lnTo>
                  <a:lnTo>
                    <a:pt x="5146" y="0"/>
                  </a:lnTo>
                  <a:lnTo>
                    <a:pt x="5688" y="285"/>
                  </a:lnTo>
                  <a:lnTo>
                    <a:pt x="5959" y="285"/>
                  </a:lnTo>
                  <a:lnTo>
                    <a:pt x="7042" y="1141"/>
                  </a:lnTo>
                  <a:lnTo>
                    <a:pt x="7855" y="1426"/>
                  </a:lnTo>
                  <a:lnTo>
                    <a:pt x="8667" y="2281"/>
                  </a:lnTo>
                  <a:lnTo>
                    <a:pt x="8667" y="2566"/>
                  </a:lnTo>
                  <a:lnTo>
                    <a:pt x="9480" y="3137"/>
                  </a:lnTo>
                  <a:lnTo>
                    <a:pt x="10563" y="4277"/>
                  </a:lnTo>
                  <a:lnTo>
                    <a:pt x="12730" y="4277"/>
                  </a:lnTo>
                  <a:lnTo>
                    <a:pt x="13271" y="4562"/>
                  </a:lnTo>
                  <a:lnTo>
                    <a:pt x="13542" y="4848"/>
                  </a:lnTo>
                  <a:lnTo>
                    <a:pt x="13542" y="5133"/>
                  </a:lnTo>
                  <a:lnTo>
                    <a:pt x="14355" y="5133"/>
                  </a:lnTo>
                  <a:lnTo>
                    <a:pt x="14355" y="5703"/>
                  </a:lnTo>
                  <a:lnTo>
                    <a:pt x="14626" y="5703"/>
                  </a:lnTo>
                  <a:lnTo>
                    <a:pt x="14626" y="6273"/>
                  </a:lnTo>
                  <a:lnTo>
                    <a:pt x="14897" y="6558"/>
                  </a:lnTo>
                  <a:lnTo>
                    <a:pt x="14897" y="6273"/>
                  </a:lnTo>
                  <a:lnTo>
                    <a:pt x="14897" y="6558"/>
                  </a:lnTo>
                  <a:lnTo>
                    <a:pt x="15167" y="6558"/>
                  </a:lnTo>
                  <a:lnTo>
                    <a:pt x="14897" y="6558"/>
                  </a:lnTo>
                  <a:lnTo>
                    <a:pt x="15167" y="6844"/>
                  </a:lnTo>
                  <a:lnTo>
                    <a:pt x="15167" y="7129"/>
                  </a:lnTo>
                  <a:lnTo>
                    <a:pt x="15438" y="7129"/>
                  </a:lnTo>
                  <a:lnTo>
                    <a:pt x="15438" y="7414"/>
                  </a:lnTo>
                  <a:lnTo>
                    <a:pt x="15980" y="7414"/>
                  </a:lnTo>
                  <a:lnTo>
                    <a:pt x="15980" y="7984"/>
                  </a:lnTo>
                  <a:lnTo>
                    <a:pt x="16251" y="8269"/>
                  </a:lnTo>
                  <a:lnTo>
                    <a:pt x="15980" y="8554"/>
                  </a:lnTo>
                  <a:lnTo>
                    <a:pt x="15980" y="8269"/>
                  </a:lnTo>
                  <a:lnTo>
                    <a:pt x="15980" y="8840"/>
                  </a:lnTo>
                  <a:lnTo>
                    <a:pt x="16251" y="9125"/>
                  </a:lnTo>
                  <a:lnTo>
                    <a:pt x="15980" y="9125"/>
                  </a:lnTo>
                  <a:lnTo>
                    <a:pt x="16251" y="9410"/>
                  </a:lnTo>
                  <a:lnTo>
                    <a:pt x="16522" y="9410"/>
                  </a:lnTo>
                  <a:lnTo>
                    <a:pt x="16522" y="9980"/>
                  </a:lnTo>
                  <a:lnTo>
                    <a:pt x="16792" y="10265"/>
                  </a:lnTo>
                  <a:lnTo>
                    <a:pt x="16792" y="10550"/>
                  </a:lnTo>
                  <a:lnTo>
                    <a:pt x="17334" y="10550"/>
                  </a:lnTo>
                  <a:lnTo>
                    <a:pt x="17334" y="11121"/>
                  </a:lnTo>
                  <a:lnTo>
                    <a:pt x="17537" y="11121"/>
                  </a:lnTo>
                  <a:lnTo>
                    <a:pt x="18621" y="12832"/>
                  </a:lnTo>
                  <a:lnTo>
                    <a:pt x="21058" y="13117"/>
                  </a:lnTo>
                  <a:lnTo>
                    <a:pt x="21600" y="13972"/>
                  </a:lnTo>
                  <a:lnTo>
                    <a:pt x="21329" y="15113"/>
                  </a:lnTo>
                  <a:lnTo>
                    <a:pt x="21058" y="16752"/>
                  </a:lnTo>
                  <a:close/>
                  <a:moveTo>
                    <a:pt x="7584" y="20745"/>
                  </a:moveTo>
                  <a:lnTo>
                    <a:pt x="7584" y="21030"/>
                  </a:lnTo>
                  <a:lnTo>
                    <a:pt x="7584" y="20745"/>
                  </a:lnTo>
                  <a:close/>
                  <a:moveTo>
                    <a:pt x="7855" y="21315"/>
                  </a:moveTo>
                  <a:lnTo>
                    <a:pt x="7584" y="21315"/>
                  </a:lnTo>
                  <a:lnTo>
                    <a:pt x="7584" y="21030"/>
                  </a:lnTo>
                  <a:lnTo>
                    <a:pt x="7313" y="21030"/>
                  </a:lnTo>
                  <a:lnTo>
                    <a:pt x="7855" y="21030"/>
                  </a:lnTo>
                  <a:lnTo>
                    <a:pt x="7855" y="2131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9256519" y="4011739"/>
              <a:ext cx="17369" cy="8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0800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0001122" y="2476943"/>
              <a:ext cx="112885" cy="234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3" y="10400"/>
                  </a:moveTo>
                  <a:lnTo>
                    <a:pt x="1662" y="9600"/>
                  </a:lnTo>
                  <a:lnTo>
                    <a:pt x="1662" y="7200"/>
                  </a:lnTo>
                  <a:lnTo>
                    <a:pt x="0" y="7200"/>
                  </a:lnTo>
                  <a:lnTo>
                    <a:pt x="0" y="8000"/>
                  </a:lnTo>
                  <a:lnTo>
                    <a:pt x="0" y="7200"/>
                  </a:lnTo>
                  <a:lnTo>
                    <a:pt x="0" y="8000"/>
                  </a:lnTo>
                  <a:lnTo>
                    <a:pt x="0" y="7200"/>
                  </a:lnTo>
                  <a:lnTo>
                    <a:pt x="1662" y="7200"/>
                  </a:lnTo>
                  <a:lnTo>
                    <a:pt x="1662" y="6400"/>
                  </a:lnTo>
                  <a:lnTo>
                    <a:pt x="0" y="6400"/>
                  </a:lnTo>
                  <a:lnTo>
                    <a:pt x="1662" y="6400"/>
                  </a:lnTo>
                  <a:lnTo>
                    <a:pt x="1662" y="7200"/>
                  </a:lnTo>
                  <a:lnTo>
                    <a:pt x="1662" y="6400"/>
                  </a:lnTo>
                  <a:lnTo>
                    <a:pt x="3323" y="6400"/>
                  </a:lnTo>
                  <a:lnTo>
                    <a:pt x="3323" y="7200"/>
                  </a:lnTo>
                  <a:lnTo>
                    <a:pt x="4985" y="7200"/>
                  </a:lnTo>
                  <a:lnTo>
                    <a:pt x="4985" y="6400"/>
                  </a:lnTo>
                  <a:lnTo>
                    <a:pt x="3323" y="6400"/>
                  </a:lnTo>
                  <a:lnTo>
                    <a:pt x="3323" y="4000"/>
                  </a:lnTo>
                  <a:lnTo>
                    <a:pt x="1662" y="4000"/>
                  </a:lnTo>
                  <a:lnTo>
                    <a:pt x="1662" y="3200"/>
                  </a:lnTo>
                  <a:lnTo>
                    <a:pt x="3323" y="3200"/>
                  </a:lnTo>
                  <a:lnTo>
                    <a:pt x="3323" y="2400"/>
                  </a:lnTo>
                  <a:lnTo>
                    <a:pt x="4985" y="1600"/>
                  </a:lnTo>
                  <a:lnTo>
                    <a:pt x="4985" y="800"/>
                  </a:lnTo>
                  <a:lnTo>
                    <a:pt x="13292" y="800"/>
                  </a:lnTo>
                  <a:lnTo>
                    <a:pt x="13292" y="0"/>
                  </a:lnTo>
                  <a:lnTo>
                    <a:pt x="14954" y="800"/>
                  </a:lnTo>
                  <a:lnTo>
                    <a:pt x="14954" y="1600"/>
                  </a:lnTo>
                  <a:lnTo>
                    <a:pt x="16615" y="2400"/>
                  </a:lnTo>
                  <a:lnTo>
                    <a:pt x="16615" y="3200"/>
                  </a:lnTo>
                  <a:lnTo>
                    <a:pt x="18277" y="3200"/>
                  </a:lnTo>
                  <a:lnTo>
                    <a:pt x="18277" y="4000"/>
                  </a:lnTo>
                  <a:lnTo>
                    <a:pt x="19938" y="4800"/>
                  </a:lnTo>
                  <a:lnTo>
                    <a:pt x="19938" y="10400"/>
                  </a:lnTo>
                  <a:lnTo>
                    <a:pt x="21600" y="10400"/>
                  </a:lnTo>
                  <a:lnTo>
                    <a:pt x="19938" y="12000"/>
                  </a:lnTo>
                  <a:lnTo>
                    <a:pt x="19938" y="12800"/>
                  </a:lnTo>
                  <a:lnTo>
                    <a:pt x="16615" y="14400"/>
                  </a:lnTo>
                  <a:lnTo>
                    <a:pt x="16615" y="13600"/>
                  </a:lnTo>
                  <a:lnTo>
                    <a:pt x="16615" y="14400"/>
                  </a:lnTo>
                  <a:lnTo>
                    <a:pt x="14954" y="13600"/>
                  </a:lnTo>
                  <a:lnTo>
                    <a:pt x="13292" y="14400"/>
                  </a:lnTo>
                  <a:lnTo>
                    <a:pt x="14954" y="14400"/>
                  </a:lnTo>
                  <a:lnTo>
                    <a:pt x="14954" y="15200"/>
                  </a:lnTo>
                  <a:lnTo>
                    <a:pt x="13292" y="15200"/>
                  </a:lnTo>
                  <a:lnTo>
                    <a:pt x="13292" y="14400"/>
                  </a:lnTo>
                  <a:lnTo>
                    <a:pt x="13292" y="15200"/>
                  </a:lnTo>
                  <a:lnTo>
                    <a:pt x="11631" y="15200"/>
                  </a:lnTo>
                  <a:lnTo>
                    <a:pt x="11631" y="14400"/>
                  </a:lnTo>
                  <a:lnTo>
                    <a:pt x="8308" y="14400"/>
                  </a:lnTo>
                  <a:lnTo>
                    <a:pt x="8308" y="15200"/>
                  </a:lnTo>
                  <a:lnTo>
                    <a:pt x="9969" y="15200"/>
                  </a:lnTo>
                  <a:lnTo>
                    <a:pt x="8308" y="16000"/>
                  </a:lnTo>
                  <a:lnTo>
                    <a:pt x="8308" y="15200"/>
                  </a:lnTo>
                  <a:lnTo>
                    <a:pt x="6646" y="15200"/>
                  </a:lnTo>
                  <a:lnTo>
                    <a:pt x="6646" y="16000"/>
                  </a:lnTo>
                  <a:lnTo>
                    <a:pt x="8308" y="16000"/>
                  </a:lnTo>
                  <a:lnTo>
                    <a:pt x="6646" y="16800"/>
                  </a:lnTo>
                  <a:lnTo>
                    <a:pt x="6646" y="16000"/>
                  </a:lnTo>
                  <a:lnTo>
                    <a:pt x="4985" y="16000"/>
                  </a:lnTo>
                  <a:lnTo>
                    <a:pt x="6646" y="16000"/>
                  </a:lnTo>
                  <a:lnTo>
                    <a:pt x="6646" y="15200"/>
                  </a:lnTo>
                  <a:lnTo>
                    <a:pt x="4985" y="16000"/>
                  </a:lnTo>
                  <a:lnTo>
                    <a:pt x="4985" y="16800"/>
                  </a:lnTo>
                  <a:lnTo>
                    <a:pt x="3323" y="16800"/>
                  </a:lnTo>
                  <a:lnTo>
                    <a:pt x="3323" y="16000"/>
                  </a:lnTo>
                  <a:lnTo>
                    <a:pt x="3323" y="16800"/>
                  </a:lnTo>
                  <a:lnTo>
                    <a:pt x="1662" y="17600"/>
                  </a:lnTo>
                  <a:lnTo>
                    <a:pt x="1662" y="16000"/>
                  </a:lnTo>
                  <a:lnTo>
                    <a:pt x="0" y="16000"/>
                  </a:lnTo>
                  <a:lnTo>
                    <a:pt x="0" y="15200"/>
                  </a:lnTo>
                  <a:lnTo>
                    <a:pt x="1662" y="16000"/>
                  </a:lnTo>
                  <a:lnTo>
                    <a:pt x="1662" y="15200"/>
                  </a:lnTo>
                  <a:lnTo>
                    <a:pt x="3323" y="15200"/>
                  </a:lnTo>
                  <a:lnTo>
                    <a:pt x="1662" y="15200"/>
                  </a:lnTo>
                  <a:lnTo>
                    <a:pt x="1662" y="14400"/>
                  </a:lnTo>
                  <a:lnTo>
                    <a:pt x="0" y="14400"/>
                  </a:lnTo>
                  <a:lnTo>
                    <a:pt x="0" y="13600"/>
                  </a:lnTo>
                  <a:lnTo>
                    <a:pt x="1662" y="14400"/>
                  </a:lnTo>
                  <a:lnTo>
                    <a:pt x="1662" y="12000"/>
                  </a:lnTo>
                  <a:lnTo>
                    <a:pt x="3323" y="12000"/>
                  </a:lnTo>
                  <a:lnTo>
                    <a:pt x="1662" y="12000"/>
                  </a:lnTo>
                  <a:lnTo>
                    <a:pt x="3323" y="11200"/>
                  </a:lnTo>
                  <a:lnTo>
                    <a:pt x="3323" y="10400"/>
                  </a:lnTo>
                  <a:lnTo>
                    <a:pt x="3323" y="11200"/>
                  </a:lnTo>
                  <a:lnTo>
                    <a:pt x="1662" y="10400"/>
                  </a:lnTo>
                  <a:lnTo>
                    <a:pt x="3323" y="10400"/>
                  </a:lnTo>
                  <a:close/>
                  <a:moveTo>
                    <a:pt x="1662" y="3200"/>
                  </a:moveTo>
                  <a:lnTo>
                    <a:pt x="1662" y="4000"/>
                  </a:lnTo>
                  <a:lnTo>
                    <a:pt x="1662" y="3200"/>
                  </a:lnTo>
                  <a:close/>
                  <a:moveTo>
                    <a:pt x="1662" y="8800"/>
                  </a:moveTo>
                  <a:lnTo>
                    <a:pt x="0" y="8800"/>
                  </a:lnTo>
                  <a:lnTo>
                    <a:pt x="0" y="8000"/>
                  </a:lnTo>
                  <a:lnTo>
                    <a:pt x="1662" y="8000"/>
                  </a:lnTo>
                  <a:lnTo>
                    <a:pt x="1662" y="8800"/>
                  </a:lnTo>
                  <a:close/>
                  <a:moveTo>
                    <a:pt x="16615" y="14400"/>
                  </a:moveTo>
                  <a:lnTo>
                    <a:pt x="16615" y="15200"/>
                  </a:lnTo>
                  <a:lnTo>
                    <a:pt x="14954" y="15200"/>
                  </a:lnTo>
                  <a:lnTo>
                    <a:pt x="14954" y="14400"/>
                  </a:lnTo>
                  <a:lnTo>
                    <a:pt x="16615" y="14400"/>
                  </a:lnTo>
                  <a:close/>
                  <a:moveTo>
                    <a:pt x="11631" y="14400"/>
                  </a:moveTo>
                  <a:lnTo>
                    <a:pt x="9969" y="15200"/>
                  </a:lnTo>
                  <a:lnTo>
                    <a:pt x="11631" y="15200"/>
                  </a:lnTo>
                  <a:lnTo>
                    <a:pt x="11631" y="16000"/>
                  </a:lnTo>
                  <a:lnTo>
                    <a:pt x="9969" y="15200"/>
                  </a:lnTo>
                  <a:lnTo>
                    <a:pt x="9969" y="14400"/>
                  </a:lnTo>
                  <a:lnTo>
                    <a:pt x="11631" y="14400"/>
                  </a:lnTo>
                  <a:close/>
                  <a:moveTo>
                    <a:pt x="1662" y="16800"/>
                  </a:moveTo>
                  <a:lnTo>
                    <a:pt x="0" y="16800"/>
                  </a:lnTo>
                  <a:lnTo>
                    <a:pt x="0" y="16000"/>
                  </a:lnTo>
                  <a:lnTo>
                    <a:pt x="1662" y="16800"/>
                  </a:lnTo>
                  <a:close/>
                  <a:moveTo>
                    <a:pt x="3323" y="20000"/>
                  </a:moveTo>
                  <a:lnTo>
                    <a:pt x="4985" y="20000"/>
                  </a:lnTo>
                  <a:lnTo>
                    <a:pt x="4985" y="20800"/>
                  </a:lnTo>
                  <a:lnTo>
                    <a:pt x="3323" y="20800"/>
                  </a:lnTo>
                  <a:lnTo>
                    <a:pt x="3323" y="21600"/>
                  </a:lnTo>
                  <a:lnTo>
                    <a:pt x="0" y="21600"/>
                  </a:lnTo>
                  <a:lnTo>
                    <a:pt x="0" y="20800"/>
                  </a:lnTo>
                  <a:lnTo>
                    <a:pt x="1662" y="20800"/>
                  </a:lnTo>
                  <a:lnTo>
                    <a:pt x="3323" y="2000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9612540" y="3638352"/>
              <a:ext cx="52102" cy="43417"/>
            </a:xfrm>
            <a:prstGeom prst="ellipse">
              <a:avLst/>
            </a:pr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8468500" y="3673085"/>
              <a:ext cx="78151" cy="156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00" y="4800"/>
                  </a:moveTo>
                  <a:lnTo>
                    <a:pt x="0" y="4800"/>
                  </a:lnTo>
                  <a:lnTo>
                    <a:pt x="2400" y="4800"/>
                  </a:lnTo>
                  <a:close/>
                  <a:moveTo>
                    <a:pt x="19200" y="18000"/>
                  </a:moveTo>
                  <a:lnTo>
                    <a:pt x="19200" y="19200"/>
                  </a:lnTo>
                  <a:lnTo>
                    <a:pt x="16800" y="20400"/>
                  </a:lnTo>
                  <a:lnTo>
                    <a:pt x="14400" y="20400"/>
                  </a:lnTo>
                  <a:lnTo>
                    <a:pt x="12000" y="21600"/>
                  </a:lnTo>
                  <a:lnTo>
                    <a:pt x="4800" y="21600"/>
                  </a:lnTo>
                  <a:lnTo>
                    <a:pt x="4800" y="19200"/>
                  </a:lnTo>
                  <a:lnTo>
                    <a:pt x="2400" y="19200"/>
                  </a:lnTo>
                  <a:lnTo>
                    <a:pt x="2400" y="10800"/>
                  </a:lnTo>
                  <a:lnTo>
                    <a:pt x="0" y="10800"/>
                  </a:lnTo>
                  <a:lnTo>
                    <a:pt x="0" y="9600"/>
                  </a:lnTo>
                  <a:lnTo>
                    <a:pt x="2400" y="9600"/>
                  </a:lnTo>
                  <a:lnTo>
                    <a:pt x="2400" y="10800"/>
                  </a:lnTo>
                  <a:lnTo>
                    <a:pt x="2400" y="4800"/>
                  </a:lnTo>
                  <a:lnTo>
                    <a:pt x="4800" y="4800"/>
                  </a:lnTo>
                  <a:lnTo>
                    <a:pt x="4800" y="2400"/>
                  </a:lnTo>
                  <a:lnTo>
                    <a:pt x="7200" y="2400"/>
                  </a:lnTo>
                  <a:lnTo>
                    <a:pt x="7200" y="1200"/>
                  </a:lnTo>
                  <a:lnTo>
                    <a:pt x="4800" y="1200"/>
                  </a:lnTo>
                  <a:lnTo>
                    <a:pt x="4800" y="2400"/>
                  </a:lnTo>
                  <a:lnTo>
                    <a:pt x="4800" y="1200"/>
                  </a:lnTo>
                  <a:lnTo>
                    <a:pt x="2400" y="1200"/>
                  </a:lnTo>
                  <a:lnTo>
                    <a:pt x="2400" y="0"/>
                  </a:lnTo>
                  <a:lnTo>
                    <a:pt x="4800" y="0"/>
                  </a:lnTo>
                  <a:lnTo>
                    <a:pt x="4800" y="1200"/>
                  </a:lnTo>
                  <a:lnTo>
                    <a:pt x="7200" y="1200"/>
                  </a:lnTo>
                  <a:lnTo>
                    <a:pt x="7200" y="2400"/>
                  </a:lnTo>
                  <a:lnTo>
                    <a:pt x="7200" y="1200"/>
                  </a:lnTo>
                  <a:lnTo>
                    <a:pt x="4800" y="1200"/>
                  </a:lnTo>
                  <a:lnTo>
                    <a:pt x="4800" y="0"/>
                  </a:lnTo>
                  <a:lnTo>
                    <a:pt x="7200" y="0"/>
                  </a:lnTo>
                  <a:lnTo>
                    <a:pt x="7200" y="1200"/>
                  </a:lnTo>
                  <a:lnTo>
                    <a:pt x="9600" y="2400"/>
                  </a:lnTo>
                  <a:lnTo>
                    <a:pt x="9600" y="3600"/>
                  </a:lnTo>
                  <a:lnTo>
                    <a:pt x="12000" y="3600"/>
                  </a:lnTo>
                  <a:lnTo>
                    <a:pt x="12000" y="6000"/>
                  </a:lnTo>
                  <a:lnTo>
                    <a:pt x="14400" y="6000"/>
                  </a:lnTo>
                  <a:lnTo>
                    <a:pt x="14400" y="8400"/>
                  </a:lnTo>
                  <a:lnTo>
                    <a:pt x="16800" y="7200"/>
                  </a:lnTo>
                  <a:lnTo>
                    <a:pt x="16800" y="10800"/>
                  </a:lnTo>
                  <a:lnTo>
                    <a:pt x="19200" y="12000"/>
                  </a:lnTo>
                  <a:lnTo>
                    <a:pt x="19200" y="13200"/>
                  </a:lnTo>
                  <a:lnTo>
                    <a:pt x="21600" y="13200"/>
                  </a:lnTo>
                  <a:lnTo>
                    <a:pt x="21600" y="16800"/>
                  </a:lnTo>
                  <a:lnTo>
                    <a:pt x="19200" y="1800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7022710" y="2529044"/>
              <a:ext cx="225771" cy="217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144"/>
                  </a:moveTo>
                  <a:lnTo>
                    <a:pt x="1662" y="16416"/>
                  </a:lnTo>
                  <a:lnTo>
                    <a:pt x="831" y="16416"/>
                  </a:lnTo>
                  <a:lnTo>
                    <a:pt x="1662" y="15552"/>
                  </a:lnTo>
                  <a:lnTo>
                    <a:pt x="2492" y="15552"/>
                  </a:lnTo>
                  <a:lnTo>
                    <a:pt x="2492" y="14688"/>
                  </a:lnTo>
                  <a:lnTo>
                    <a:pt x="3323" y="13824"/>
                  </a:lnTo>
                  <a:lnTo>
                    <a:pt x="3323" y="12960"/>
                  </a:lnTo>
                  <a:lnTo>
                    <a:pt x="2492" y="12960"/>
                  </a:lnTo>
                  <a:lnTo>
                    <a:pt x="2492" y="12096"/>
                  </a:lnTo>
                  <a:lnTo>
                    <a:pt x="2492" y="12960"/>
                  </a:lnTo>
                  <a:lnTo>
                    <a:pt x="2492" y="12096"/>
                  </a:lnTo>
                  <a:lnTo>
                    <a:pt x="831" y="12096"/>
                  </a:lnTo>
                  <a:lnTo>
                    <a:pt x="831" y="6048"/>
                  </a:lnTo>
                  <a:lnTo>
                    <a:pt x="1662" y="6048"/>
                  </a:lnTo>
                  <a:lnTo>
                    <a:pt x="1662" y="6912"/>
                  </a:lnTo>
                  <a:lnTo>
                    <a:pt x="1662" y="6048"/>
                  </a:lnTo>
                  <a:lnTo>
                    <a:pt x="2492" y="6048"/>
                  </a:lnTo>
                  <a:lnTo>
                    <a:pt x="2492" y="5184"/>
                  </a:lnTo>
                  <a:lnTo>
                    <a:pt x="3323" y="5184"/>
                  </a:lnTo>
                  <a:lnTo>
                    <a:pt x="3323" y="2592"/>
                  </a:lnTo>
                  <a:lnTo>
                    <a:pt x="4985" y="2592"/>
                  </a:lnTo>
                  <a:lnTo>
                    <a:pt x="4985" y="3456"/>
                  </a:lnTo>
                  <a:lnTo>
                    <a:pt x="5815" y="3456"/>
                  </a:lnTo>
                  <a:lnTo>
                    <a:pt x="6646" y="2592"/>
                  </a:lnTo>
                  <a:lnTo>
                    <a:pt x="8308" y="2592"/>
                  </a:lnTo>
                  <a:lnTo>
                    <a:pt x="8308" y="1728"/>
                  </a:lnTo>
                  <a:lnTo>
                    <a:pt x="9138" y="1728"/>
                  </a:lnTo>
                  <a:lnTo>
                    <a:pt x="9138" y="2592"/>
                  </a:lnTo>
                  <a:lnTo>
                    <a:pt x="10800" y="2592"/>
                  </a:lnTo>
                  <a:lnTo>
                    <a:pt x="11631" y="3456"/>
                  </a:lnTo>
                  <a:lnTo>
                    <a:pt x="12462" y="2592"/>
                  </a:lnTo>
                  <a:lnTo>
                    <a:pt x="14123" y="2592"/>
                  </a:lnTo>
                  <a:lnTo>
                    <a:pt x="14954" y="1728"/>
                  </a:lnTo>
                  <a:lnTo>
                    <a:pt x="15785" y="1728"/>
                  </a:lnTo>
                  <a:lnTo>
                    <a:pt x="15785" y="864"/>
                  </a:lnTo>
                  <a:lnTo>
                    <a:pt x="20769" y="864"/>
                  </a:lnTo>
                  <a:lnTo>
                    <a:pt x="20769" y="0"/>
                  </a:lnTo>
                  <a:lnTo>
                    <a:pt x="21600" y="0"/>
                  </a:lnTo>
                  <a:lnTo>
                    <a:pt x="21600" y="1728"/>
                  </a:lnTo>
                  <a:lnTo>
                    <a:pt x="19938" y="3456"/>
                  </a:lnTo>
                  <a:lnTo>
                    <a:pt x="18277" y="3456"/>
                  </a:lnTo>
                  <a:lnTo>
                    <a:pt x="18277" y="8640"/>
                  </a:lnTo>
                  <a:lnTo>
                    <a:pt x="17446" y="9504"/>
                  </a:lnTo>
                  <a:lnTo>
                    <a:pt x="17446" y="12960"/>
                  </a:lnTo>
                  <a:lnTo>
                    <a:pt x="15785" y="13824"/>
                  </a:lnTo>
                  <a:lnTo>
                    <a:pt x="14954" y="14688"/>
                  </a:lnTo>
                  <a:lnTo>
                    <a:pt x="14123" y="14688"/>
                  </a:lnTo>
                  <a:lnTo>
                    <a:pt x="13292" y="15552"/>
                  </a:lnTo>
                  <a:lnTo>
                    <a:pt x="12462" y="15552"/>
                  </a:lnTo>
                  <a:lnTo>
                    <a:pt x="10800" y="17280"/>
                  </a:lnTo>
                  <a:lnTo>
                    <a:pt x="9969" y="17280"/>
                  </a:lnTo>
                  <a:lnTo>
                    <a:pt x="9138" y="18144"/>
                  </a:lnTo>
                  <a:lnTo>
                    <a:pt x="8308" y="18144"/>
                  </a:lnTo>
                  <a:lnTo>
                    <a:pt x="5815" y="20736"/>
                  </a:lnTo>
                  <a:lnTo>
                    <a:pt x="4985" y="20736"/>
                  </a:lnTo>
                  <a:lnTo>
                    <a:pt x="4154" y="21600"/>
                  </a:lnTo>
                  <a:lnTo>
                    <a:pt x="2492" y="21600"/>
                  </a:lnTo>
                  <a:lnTo>
                    <a:pt x="831" y="19872"/>
                  </a:lnTo>
                  <a:lnTo>
                    <a:pt x="0" y="19872"/>
                  </a:lnTo>
                  <a:lnTo>
                    <a:pt x="0" y="20736"/>
                  </a:lnTo>
                  <a:lnTo>
                    <a:pt x="0" y="18144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8071233" y="2364059"/>
              <a:ext cx="249649" cy="199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49" y="18783"/>
                  </a:moveTo>
                  <a:lnTo>
                    <a:pt x="20849" y="17843"/>
                  </a:lnTo>
                  <a:lnTo>
                    <a:pt x="18783" y="17843"/>
                  </a:lnTo>
                  <a:lnTo>
                    <a:pt x="18031" y="18783"/>
                  </a:lnTo>
                  <a:lnTo>
                    <a:pt x="17280" y="18783"/>
                  </a:lnTo>
                  <a:lnTo>
                    <a:pt x="17280" y="17843"/>
                  </a:lnTo>
                  <a:lnTo>
                    <a:pt x="18031" y="17843"/>
                  </a:lnTo>
                  <a:lnTo>
                    <a:pt x="17280" y="17843"/>
                  </a:lnTo>
                  <a:lnTo>
                    <a:pt x="17280" y="16904"/>
                  </a:lnTo>
                  <a:lnTo>
                    <a:pt x="16529" y="17843"/>
                  </a:lnTo>
                  <a:lnTo>
                    <a:pt x="15777" y="17843"/>
                  </a:lnTo>
                  <a:lnTo>
                    <a:pt x="15777" y="18783"/>
                  </a:lnTo>
                  <a:lnTo>
                    <a:pt x="15026" y="18783"/>
                  </a:lnTo>
                  <a:lnTo>
                    <a:pt x="15026" y="19722"/>
                  </a:lnTo>
                  <a:lnTo>
                    <a:pt x="13523" y="19722"/>
                  </a:lnTo>
                  <a:lnTo>
                    <a:pt x="12021" y="21600"/>
                  </a:lnTo>
                  <a:lnTo>
                    <a:pt x="12021" y="20661"/>
                  </a:lnTo>
                  <a:lnTo>
                    <a:pt x="11270" y="19722"/>
                  </a:lnTo>
                  <a:lnTo>
                    <a:pt x="11270" y="15965"/>
                  </a:lnTo>
                  <a:lnTo>
                    <a:pt x="12021" y="15965"/>
                  </a:lnTo>
                  <a:lnTo>
                    <a:pt x="12021" y="15026"/>
                  </a:lnTo>
                  <a:lnTo>
                    <a:pt x="10518" y="15026"/>
                  </a:lnTo>
                  <a:lnTo>
                    <a:pt x="11270" y="14087"/>
                  </a:lnTo>
                  <a:lnTo>
                    <a:pt x="11270" y="13148"/>
                  </a:lnTo>
                  <a:lnTo>
                    <a:pt x="10518" y="13148"/>
                  </a:lnTo>
                  <a:lnTo>
                    <a:pt x="9767" y="12209"/>
                  </a:lnTo>
                  <a:lnTo>
                    <a:pt x="9016" y="13148"/>
                  </a:lnTo>
                  <a:lnTo>
                    <a:pt x="9016" y="14087"/>
                  </a:lnTo>
                  <a:lnTo>
                    <a:pt x="8264" y="15026"/>
                  </a:lnTo>
                  <a:lnTo>
                    <a:pt x="7513" y="15026"/>
                  </a:lnTo>
                  <a:lnTo>
                    <a:pt x="7513" y="15965"/>
                  </a:lnTo>
                  <a:lnTo>
                    <a:pt x="8264" y="15965"/>
                  </a:lnTo>
                  <a:lnTo>
                    <a:pt x="8264" y="16904"/>
                  </a:lnTo>
                  <a:lnTo>
                    <a:pt x="6010" y="16904"/>
                  </a:lnTo>
                  <a:lnTo>
                    <a:pt x="5259" y="17843"/>
                  </a:lnTo>
                  <a:lnTo>
                    <a:pt x="5259" y="18783"/>
                  </a:lnTo>
                  <a:lnTo>
                    <a:pt x="4508" y="18783"/>
                  </a:lnTo>
                  <a:lnTo>
                    <a:pt x="4508" y="17843"/>
                  </a:lnTo>
                  <a:lnTo>
                    <a:pt x="3757" y="17843"/>
                  </a:lnTo>
                  <a:lnTo>
                    <a:pt x="3005" y="18783"/>
                  </a:lnTo>
                  <a:lnTo>
                    <a:pt x="2254" y="18783"/>
                  </a:lnTo>
                  <a:lnTo>
                    <a:pt x="2254" y="19722"/>
                  </a:lnTo>
                  <a:lnTo>
                    <a:pt x="1503" y="19722"/>
                  </a:lnTo>
                  <a:lnTo>
                    <a:pt x="751" y="18783"/>
                  </a:lnTo>
                  <a:lnTo>
                    <a:pt x="751" y="16904"/>
                  </a:lnTo>
                  <a:lnTo>
                    <a:pt x="1503" y="16904"/>
                  </a:lnTo>
                  <a:lnTo>
                    <a:pt x="1503" y="15965"/>
                  </a:lnTo>
                  <a:lnTo>
                    <a:pt x="2254" y="15026"/>
                  </a:lnTo>
                  <a:lnTo>
                    <a:pt x="2254" y="14087"/>
                  </a:lnTo>
                  <a:lnTo>
                    <a:pt x="3005" y="14087"/>
                  </a:lnTo>
                  <a:lnTo>
                    <a:pt x="2254" y="14087"/>
                  </a:lnTo>
                  <a:lnTo>
                    <a:pt x="2254" y="13148"/>
                  </a:lnTo>
                  <a:lnTo>
                    <a:pt x="1503" y="12209"/>
                  </a:lnTo>
                  <a:lnTo>
                    <a:pt x="1503" y="11270"/>
                  </a:lnTo>
                  <a:lnTo>
                    <a:pt x="2254" y="11270"/>
                  </a:lnTo>
                  <a:lnTo>
                    <a:pt x="2254" y="10330"/>
                  </a:lnTo>
                  <a:lnTo>
                    <a:pt x="751" y="10330"/>
                  </a:lnTo>
                  <a:lnTo>
                    <a:pt x="751" y="9391"/>
                  </a:lnTo>
                  <a:lnTo>
                    <a:pt x="0" y="9391"/>
                  </a:lnTo>
                  <a:lnTo>
                    <a:pt x="0" y="7513"/>
                  </a:lnTo>
                  <a:lnTo>
                    <a:pt x="751" y="6574"/>
                  </a:lnTo>
                  <a:lnTo>
                    <a:pt x="1503" y="6574"/>
                  </a:lnTo>
                  <a:lnTo>
                    <a:pt x="1503" y="7513"/>
                  </a:lnTo>
                  <a:lnTo>
                    <a:pt x="3005" y="7513"/>
                  </a:lnTo>
                  <a:lnTo>
                    <a:pt x="3005" y="5635"/>
                  </a:lnTo>
                  <a:lnTo>
                    <a:pt x="3757" y="5635"/>
                  </a:lnTo>
                  <a:lnTo>
                    <a:pt x="3757" y="4696"/>
                  </a:lnTo>
                  <a:lnTo>
                    <a:pt x="4508" y="4696"/>
                  </a:lnTo>
                  <a:lnTo>
                    <a:pt x="3005" y="4696"/>
                  </a:lnTo>
                  <a:lnTo>
                    <a:pt x="3005" y="3757"/>
                  </a:lnTo>
                  <a:lnTo>
                    <a:pt x="5259" y="3757"/>
                  </a:lnTo>
                  <a:lnTo>
                    <a:pt x="5259" y="939"/>
                  </a:lnTo>
                  <a:lnTo>
                    <a:pt x="6010" y="939"/>
                  </a:lnTo>
                  <a:lnTo>
                    <a:pt x="6010" y="1878"/>
                  </a:lnTo>
                  <a:lnTo>
                    <a:pt x="7513" y="1878"/>
                  </a:lnTo>
                  <a:lnTo>
                    <a:pt x="7513" y="939"/>
                  </a:lnTo>
                  <a:lnTo>
                    <a:pt x="8264" y="939"/>
                  </a:lnTo>
                  <a:lnTo>
                    <a:pt x="8264" y="0"/>
                  </a:lnTo>
                  <a:lnTo>
                    <a:pt x="9016" y="0"/>
                  </a:lnTo>
                  <a:lnTo>
                    <a:pt x="9016" y="939"/>
                  </a:lnTo>
                  <a:lnTo>
                    <a:pt x="9767" y="939"/>
                  </a:lnTo>
                  <a:lnTo>
                    <a:pt x="9767" y="1878"/>
                  </a:lnTo>
                  <a:lnTo>
                    <a:pt x="9016" y="1878"/>
                  </a:lnTo>
                  <a:lnTo>
                    <a:pt x="9016" y="2817"/>
                  </a:lnTo>
                  <a:lnTo>
                    <a:pt x="8264" y="2817"/>
                  </a:lnTo>
                  <a:lnTo>
                    <a:pt x="8264" y="3757"/>
                  </a:lnTo>
                  <a:lnTo>
                    <a:pt x="9767" y="3757"/>
                  </a:lnTo>
                  <a:lnTo>
                    <a:pt x="9767" y="4696"/>
                  </a:lnTo>
                  <a:lnTo>
                    <a:pt x="9016" y="4696"/>
                  </a:lnTo>
                  <a:lnTo>
                    <a:pt x="9016" y="5635"/>
                  </a:lnTo>
                  <a:lnTo>
                    <a:pt x="8264" y="5635"/>
                  </a:lnTo>
                  <a:lnTo>
                    <a:pt x="9016" y="5635"/>
                  </a:lnTo>
                  <a:lnTo>
                    <a:pt x="9016" y="4696"/>
                  </a:lnTo>
                  <a:lnTo>
                    <a:pt x="8264" y="4696"/>
                  </a:lnTo>
                  <a:lnTo>
                    <a:pt x="7513" y="3757"/>
                  </a:lnTo>
                  <a:lnTo>
                    <a:pt x="6762" y="4696"/>
                  </a:lnTo>
                  <a:lnTo>
                    <a:pt x="6010" y="4696"/>
                  </a:lnTo>
                  <a:lnTo>
                    <a:pt x="6010" y="5635"/>
                  </a:lnTo>
                  <a:lnTo>
                    <a:pt x="5259" y="5635"/>
                  </a:lnTo>
                  <a:lnTo>
                    <a:pt x="5259" y="4696"/>
                  </a:lnTo>
                  <a:lnTo>
                    <a:pt x="5259" y="7513"/>
                  </a:lnTo>
                  <a:lnTo>
                    <a:pt x="8264" y="7513"/>
                  </a:lnTo>
                  <a:lnTo>
                    <a:pt x="8264" y="6574"/>
                  </a:lnTo>
                  <a:lnTo>
                    <a:pt x="9016" y="6574"/>
                  </a:lnTo>
                  <a:lnTo>
                    <a:pt x="9016" y="7513"/>
                  </a:lnTo>
                  <a:lnTo>
                    <a:pt x="9767" y="7513"/>
                  </a:lnTo>
                  <a:lnTo>
                    <a:pt x="9767" y="8452"/>
                  </a:lnTo>
                  <a:lnTo>
                    <a:pt x="10518" y="7513"/>
                  </a:lnTo>
                  <a:lnTo>
                    <a:pt x="11270" y="7513"/>
                  </a:lnTo>
                  <a:lnTo>
                    <a:pt x="11270" y="6574"/>
                  </a:lnTo>
                  <a:lnTo>
                    <a:pt x="12021" y="7513"/>
                  </a:lnTo>
                  <a:lnTo>
                    <a:pt x="11270" y="7513"/>
                  </a:lnTo>
                  <a:lnTo>
                    <a:pt x="12021" y="7513"/>
                  </a:lnTo>
                  <a:lnTo>
                    <a:pt x="12021" y="8452"/>
                  </a:lnTo>
                  <a:lnTo>
                    <a:pt x="13523" y="8452"/>
                  </a:lnTo>
                  <a:lnTo>
                    <a:pt x="13523" y="9391"/>
                  </a:lnTo>
                  <a:lnTo>
                    <a:pt x="13523" y="8452"/>
                  </a:lnTo>
                  <a:lnTo>
                    <a:pt x="16529" y="8452"/>
                  </a:lnTo>
                  <a:lnTo>
                    <a:pt x="16529" y="7513"/>
                  </a:lnTo>
                  <a:lnTo>
                    <a:pt x="18031" y="7513"/>
                  </a:lnTo>
                  <a:lnTo>
                    <a:pt x="18031" y="8452"/>
                  </a:lnTo>
                  <a:lnTo>
                    <a:pt x="17280" y="8452"/>
                  </a:lnTo>
                  <a:lnTo>
                    <a:pt x="18031" y="9391"/>
                  </a:lnTo>
                  <a:lnTo>
                    <a:pt x="18031" y="12209"/>
                  </a:lnTo>
                  <a:lnTo>
                    <a:pt x="18783" y="12209"/>
                  </a:lnTo>
                  <a:lnTo>
                    <a:pt x="18783" y="11270"/>
                  </a:lnTo>
                  <a:lnTo>
                    <a:pt x="19534" y="11270"/>
                  </a:lnTo>
                  <a:lnTo>
                    <a:pt x="20285" y="12209"/>
                  </a:lnTo>
                  <a:lnTo>
                    <a:pt x="20849" y="12209"/>
                  </a:lnTo>
                  <a:lnTo>
                    <a:pt x="20849" y="15965"/>
                  </a:lnTo>
                  <a:lnTo>
                    <a:pt x="21600" y="15965"/>
                  </a:lnTo>
                  <a:lnTo>
                    <a:pt x="20849" y="15965"/>
                  </a:lnTo>
                  <a:lnTo>
                    <a:pt x="20849" y="16904"/>
                  </a:lnTo>
                  <a:lnTo>
                    <a:pt x="21600" y="16904"/>
                  </a:lnTo>
                  <a:lnTo>
                    <a:pt x="21600" y="17843"/>
                  </a:lnTo>
                  <a:lnTo>
                    <a:pt x="20849" y="18783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9050288" y="3247597"/>
              <a:ext cx="275700" cy="599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95" y="21287"/>
                  </a:moveTo>
                  <a:lnTo>
                    <a:pt x="11395" y="20974"/>
                  </a:lnTo>
                  <a:lnTo>
                    <a:pt x="10715" y="20974"/>
                  </a:lnTo>
                  <a:lnTo>
                    <a:pt x="10715" y="21287"/>
                  </a:lnTo>
                  <a:lnTo>
                    <a:pt x="10035" y="21287"/>
                  </a:lnTo>
                  <a:lnTo>
                    <a:pt x="10035" y="21600"/>
                  </a:lnTo>
                  <a:lnTo>
                    <a:pt x="10035" y="21287"/>
                  </a:lnTo>
                  <a:lnTo>
                    <a:pt x="9354" y="21287"/>
                  </a:lnTo>
                  <a:lnTo>
                    <a:pt x="9354" y="20974"/>
                  </a:lnTo>
                  <a:lnTo>
                    <a:pt x="10035" y="20974"/>
                  </a:lnTo>
                  <a:lnTo>
                    <a:pt x="10035" y="20661"/>
                  </a:lnTo>
                  <a:lnTo>
                    <a:pt x="9354" y="20661"/>
                  </a:lnTo>
                  <a:lnTo>
                    <a:pt x="9354" y="20348"/>
                  </a:lnTo>
                  <a:lnTo>
                    <a:pt x="7994" y="20348"/>
                  </a:lnTo>
                  <a:lnTo>
                    <a:pt x="7994" y="20035"/>
                  </a:lnTo>
                  <a:lnTo>
                    <a:pt x="7313" y="20035"/>
                  </a:lnTo>
                  <a:lnTo>
                    <a:pt x="7313" y="20348"/>
                  </a:lnTo>
                  <a:lnTo>
                    <a:pt x="7313" y="20035"/>
                  </a:lnTo>
                  <a:lnTo>
                    <a:pt x="6633" y="20035"/>
                  </a:lnTo>
                  <a:lnTo>
                    <a:pt x="6633" y="19722"/>
                  </a:lnTo>
                  <a:lnTo>
                    <a:pt x="5953" y="19722"/>
                  </a:lnTo>
                  <a:lnTo>
                    <a:pt x="5953" y="19409"/>
                  </a:lnTo>
                  <a:lnTo>
                    <a:pt x="6633" y="19409"/>
                  </a:lnTo>
                  <a:lnTo>
                    <a:pt x="5953" y="19409"/>
                  </a:lnTo>
                  <a:lnTo>
                    <a:pt x="5953" y="19096"/>
                  </a:lnTo>
                  <a:lnTo>
                    <a:pt x="5272" y="19096"/>
                  </a:lnTo>
                  <a:lnTo>
                    <a:pt x="5272" y="18470"/>
                  </a:lnTo>
                  <a:lnTo>
                    <a:pt x="4592" y="18470"/>
                  </a:lnTo>
                  <a:lnTo>
                    <a:pt x="4592" y="18157"/>
                  </a:lnTo>
                  <a:lnTo>
                    <a:pt x="3912" y="18157"/>
                  </a:lnTo>
                  <a:lnTo>
                    <a:pt x="3912" y="17530"/>
                  </a:lnTo>
                  <a:lnTo>
                    <a:pt x="3231" y="17530"/>
                  </a:lnTo>
                  <a:lnTo>
                    <a:pt x="3231" y="17843"/>
                  </a:lnTo>
                  <a:lnTo>
                    <a:pt x="3231" y="17530"/>
                  </a:lnTo>
                  <a:lnTo>
                    <a:pt x="3231" y="17843"/>
                  </a:lnTo>
                  <a:lnTo>
                    <a:pt x="2551" y="17843"/>
                  </a:lnTo>
                  <a:lnTo>
                    <a:pt x="2551" y="15965"/>
                  </a:lnTo>
                  <a:lnTo>
                    <a:pt x="3231" y="15965"/>
                  </a:lnTo>
                  <a:lnTo>
                    <a:pt x="3231" y="15339"/>
                  </a:lnTo>
                  <a:lnTo>
                    <a:pt x="3912" y="15026"/>
                  </a:lnTo>
                  <a:lnTo>
                    <a:pt x="3912" y="14087"/>
                  </a:lnTo>
                  <a:lnTo>
                    <a:pt x="5272" y="13461"/>
                  </a:lnTo>
                  <a:lnTo>
                    <a:pt x="5272" y="12835"/>
                  </a:lnTo>
                  <a:lnTo>
                    <a:pt x="5953" y="12835"/>
                  </a:lnTo>
                  <a:lnTo>
                    <a:pt x="5953" y="11896"/>
                  </a:lnTo>
                  <a:lnTo>
                    <a:pt x="5272" y="11896"/>
                  </a:lnTo>
                  <a:lnTo>
                    <a:pt x="5272" y="11270"/>
                  </a:lnTo>
                  <a:lnTo>
                    <a:pt x="4592" y="10643"/>
                  </a:lnTo>
                  <a:lnTo>
                    <a:pt x="5272" y="10643"/>
                  </a:lnTo>
                  <a:lnTo>
                    <a:pt x="5272" y="10330"/>
                  </a:lnTo>
                  <a:lnTo>
                    <a:pt x="4592" y="10330"/>
                  </a:lnTo>
                  <a:lnTo>
                    <a:pt x="4592" y="9391"/>
                  </a:lnTo>
                  <a:lnTo>
                    <a:pt x="3912" y="9391"/>
                  </a:lnTo>
                  <a:lnTo>
                    <a:pt x="3912" y="9078"/>
                  </a:lnTo>
                  <a:lnTo>
                    <a:pt x="3231" y="9078"/>
                  </a:lnTo>
                  <a:lnTo>
                    <a:pt x="3231" y="8452"/>
                  </a:lnTo>
                  <a:lnTo>
                    <a:pt x="2551" y="8452"/>
                  </a:lnTo>
                  <a:lnTo>
                    <a:pt x="2551" y="7513"/>
                  </a:lnTo>
                  <a:lnTo>
                    <a:pt x="3231" y="7513"/>
                  </a:lnTo>
                  <a:lnTo>
                    <a:pt x="3231" y="6261"/>
                  </a:lnTo>
                  <a:lnTo>
                    <a:pt x="3912" y="6261"/>
                  </a:lnTo>
                  <a:lnTo>
                    <a:pt x="3912" y="5948"/>
                  </a:lnTo>
                  <a:lnTo>
                    <a:pt x="3231" y="5948"/>
                  </a:lnTo>
                  <a:lnTo>
                    <a:pt x="3231" y="5009"/>
                  </a:lnTo>
                  <a:lnTo>
                    <a:pt x="2551" y="5009"/>
                  </a:lnTo>
                  <a:lnTo>
                    <a:pt x="2551" y="4696"/>
                  </a:lnTo>
                  <a:lnTo>
                    <a:pt x="2041" y="4696"/>
                  </a:lnTo>
                  <a:lnTo>
                    <a:pt x="2041" y="4070"/>
                  </a:lnTo>
                  <a:lnTo>
                    <a:pt x="1361" y="4070"/>
                  </a:lnTo>
                  <a:lnTo>
                    <a:pt x="1361" y="3443"/>
                  </a:lnTo>
                  <a:lnTo>
                    <a:pt x="680" y="3130"/>
                  </a:lnTo>
                  <a:lnTo>
                    <a:pt x="1361" y="3130"/>
                  </a:lnTo>
                  <a:lnTo>
                    <a:pt x="680" y="3130"/>
                  </a:lnTo>
                  <a:lnTo>
                    <a:pt x="680" y="2817"/>
                  </a:lnTo>
                  <a:lnTo>
                    <a:pt x="0" y="2817"/>
                  </a:lnTo>
                  <a:lnTo>
                    <a:pt x="1361" y="2817"/>
                  </a:lnTo>
                  <a:lnTo>
                    <a:pt x="1361" y="1252"/>
                  </a:lnTo>
                  <a:lnTo>
                    <a:pt x="2041" y="1252"/>
                  </a:lnTo>
                  <a:lnTo>
                    <a:pt x="2041" y="939"/>
                  </a:lnTo>
                  <a:lnTo>
                    <a:pt x="4592" y="939"/>
                  </a:lnTo>
                  <a:lnTo>
                    <a:pt x="4592" y="313"/>
                  </a:lnTo>
                  <a:lnTo>
                    <a:pt x="5272" y="313"/>
                  </a:lnTo>
                  <a:lnTo>
                    <a:pt x="5272" y="626"/>
                  </a:lnTo>
                  <a:lnTo>
                    <a:pt x="5272" y="313"/>
                  </a:lnTo>
                  <a:lnTo>
                    <a:pt x="5953" y="313"/>
                  </a:lnTo>
                  <a:lnTo>
                    <a:pt x="5953" y="0"/>
                  </a:lnTo>
                  <a:lnTo>
                    <a:pt x="7313" y="0"/>
                  </a:lnTo>
                  <a:lnTo>
                    <a:pt x="7313" y="313"/>
                  </a:lnTo>
                  <a:lnTo>
                    <a:pt x="7313" y="0"/>
                  </a:lnTo>
                  <a:lnTo>
                    <a:pt x="7994" y="0"/>
                  </a:lnTo>
                  <a:lnTo>
                    <a:pt x="7994" y="313"/>
                  </a:lnTo>
                  <a:lnTo>
                    <a:pt x="8674" y="313"/>
                  </a:lnTo>
                  <a:lnTo>
                    <a:pt x="8674" y="626"/>
                  </a:lnTo>
                  <a:lnTo>
                    <a:pt x="7994" y="939"/>
                  </a:lnTo>
                  <a:lnTo>
                    <a:pt x="7994" y="1252"/>
                  </a:lnTo>
                  <a:lnTo>
                    <a:pt x="10035" y="1252"/>
                  </a:lnTo>
                  <a:lnTo>
                    <a:pt x="10035" y="1878"/>
                  </a:lnTo>
                  <a:lnTo>
                    <a:pt x="10715" y="1878"/>
                  </a:lnTo>
                  <a:lnTo>
                    <a:pt x="10715" y="2191"/>
                  </a:lnTo>
                  <a:lnTo>
                    <a:pt x="10035" y="2191"/>
                  </a:lnTo>
                  <a:lnTo>
                    <a:pt x="10035" y="3757"/>
                  </a:lnTo>
                  <a:lnTo>
                    <a:pt x="9354" y="3757"/>
                  </a:lnTo>
                  <a:lnTo>
                    <a:pt x="9354" y="4383"/>
                  </a:lnTo>
                  <a:lnTo>
                    <a:pt x="10035" y="4383"/>
                  </a:lnTo>
                  <a:lnTo>
                    <a:pt x="10035" y="4070"/>
                  </a:lnTo>
                  <a:lnTo>
                    <a:pt x="10715" y="4070"/>
                  </a:lnTo>
                  <a:lnTo>
                    <a:pt x="10715" y="3757"/>
                  </a:lnTo>
                  <a:lnTo>
                    <a:pt x="11395" y="3757"/>
                  </a:lnTo>
                  <a:lnTo>
                    <a:pt x="11395" y="3443"/>
                  </a:lnTo>
                  <a:lnTo>
                    <a:pt x="12076" y="3443"/>
                  </a:lnTo>
                  <a:lnTo>
                    <a:pt x="12076" y="3130"/>
                  </a:lnTo>
                  <a:lnTo>
                    <a:pt x="12756" y="3130"/>
                  </a:lnTo>
                  <a:lnTo>
                    <a:pt x="12756" y="3443"/>
                  </a:lnTo>
                  <a:lnTo>
                    <a:pt x="13436" y="3443"/>
                  </a:lnTo>
                  <a:lnTo>
                    <a:pt x="13436" y="3757"/>
                  </a:lnTo>
                  <a:lnTo>
                    <a:pt x="14117" y="3757"/>
                  </a:lnTo>
                  <a:lnTo>
                    <a:pt x="14117" y="3443"/>
                  </a:lnTo>
                  <a:lnTo>
                    <a:pt x="14797" y="3443"/>
                  </a:lnTo>
                  <a:lnTo>
                    <a:pt x="15477" y="3130"/>
                  </a:lnTo>
                  <a:lnTo>
                    <a:pt x="15477" y="2817"/>
                  </a:lnTo>
                  <a:lnTo>
                    <a:pt x="16157" y="2817"/>
                  </a:lnTo>
                  <a:lnTo>
                    <a:pt x="16157" y="3130"/>
                  </a:lnTo>
                  <a:lnTo>
                    <a:pt x="17518" y="3130"/>
                  </a:lnTo>
                  <a:lnTo>
                    <a:pt x="17518" y="3443"/>
                  </a:lnTo>
                  <a:lnTo>
                    <a:pt x="18198" y="3757"/>
                  </a:lnTo>
                  <a:lnTo>
                    <a:pt x="18198" y="4070"/>
                  </a:lnTo>
                  <a:lnTo>
                    <a:pt x="18879" y="4070"/>
                  </a:lnTo>
                  <a:lnTo>
                    <a:pt x="18879" y="4383"/>
                  </a:lnTo>
                  <a:lnTo>
                    <a:pt x="19559" y="4383"/>
                  </a:lnTo>
                  <a:lnTo>
                    <a:pt x="19559" y="5009"/>
                  </a:lnTo>
                  <a:lnTo>
                    <a:pt x="18879" y="5009"/>
                  </a:lnTo>
                  <a:lnTo>
                    <a:pt x="19559" y="5322"/>
                  </a:lnTo>
                  <a:lnTo>
                    <a:pt x="19559" y="5635"/>
                  </a:lnTo>
                  <a:lnTo>
                    <a:pt x="18879" y="5635"/>
                  </a:lnTo>
                  <a:lnTo>
                    <a:pt x="19559" y="5635"/>
                  </a:lnTo>
                  <a:lnTo>
                    <a:pt x="19559" y="5948"/>
                  </a:lnTo>
                  <a:lnTo>
                    <a:pt x="20239" y="6261"/>
                  </a:lnTo>
                  <a:lnTo>
                    <a:pt x="20239" y="6574"/>
                  </a:lnTo>
                  <a:lnTo>
                    <a:pt x="20920" y="6574"/>
                  </a:lnTo>
                  <a:lnTo>
                    <a:pt x="20920" y="6887"/>
                  </a:lnTo>
                  <a:lnTo>
                    <a:pt x="21600" y="6887"/>
                  </a:lnTo>
                  <a:lnTo>
                    <a:pt x="21600" y="7513"/>
                  </a:lnTo>
                  <a:lnTo>
                    <a:pt x="20920" y="7826"/>
                  </a:lnTo>
                  <a:lnTo>
                    <a:pt x="21600" y="7826"/>
                  </a:lnTo>
                  <a:lnTo>
                    <a:pt x="21600" y="8139"/>
                  </a:lnTo>
                  <a:lnTo>
                    <a:pt x="20920" y="8139"/>
                  </a:lnTo>
                  <a:lnTo>
                    <a:pt x="20920" y="8765"/>
                  </a:lnTo>
                  <a:lnTo>
                    <a:pt x="20239" y="8765"/>
                  </a:lnTo>
                  <a:lnTo>
                    <a:pt x="20239" y="9078"/>
                  </a:lnTo>
                  <a:lnTo>
                    <a:pt x="19559" y="9078"/>
                  </a:lnTo>
                  <a:lnTo>
                    <a:pt x="19559" y="8765"/>
                  </a:lnTo>
                  <a:lnTo>
                    <a:pt x="15477" y="8765"/>
                  </a:lnTo>
                  <a:lnTo>
                    <a:pt x="15477" y="9078"/>
                  </a:lnTo>
                  <a:lnTo>
                    <a:pt x="14797" y="9078"/>
                  </a:lnTo>
                  <a:lnTo>
                    <a:pt x="14797" y="9391"/>
                  </a:lnTo>
                  <a:lnTo>
                    <a:pt x="14117" y="9391"/>
                  </a:lnTo>
                  <a:lnTo>
                    <a:pt x="14117" y="9704"/>
                  </a:lnTo>
                  <a:lnTo>
                    <a:pt x="13436" y="9704"/>
                  </a:lnTo>
                  <a:lnTo>
                    <a:pt x="13436" y="10017"/>
                  </a:lnTo>
                  <a:lnTo>
                    <a:pt x="12756" y="10017"/>
                  </a:lnTo>
                  <a:lnTo>
                    <a:pt x="12756" y="10330"/>
                  </a:lnTo>
                  <a:lnTo>
                    <a:pt x="13436" y="10643"/>
                  </a:lnTo>
                  <a:lnTo>
                    <a:pt x="13436" y="11583"/>
                  </a:lnTo>
                  <a:lnTo>
                    <a:pt x="14117" y="11583"/>
                  </a:lnTo>
                  <a:lnTo>
                    <a:pt x="14117" y="12522"/>
                  </a:lnTo>
                  <a:lnTo>
                    <a:pt x="14797" y="12522"/>
                  </a:lnTo>
                  <a:lnTo>
                    <a:pt x="14797" y="12835"/>
                  </a:lnTo>
                  <a:lnTo>
                    <a:pt x="14117" y="12522"/>
                  </a:lnTo>
                  <a:lnTo>
                    <a:pt x="14117" y="12209"/>
                  </a:lnTo>
                  <a:lnTo>
                    <a:pt x="13436" y="11896"/>
                  </a:lnTo>
                  <a:lnTo>
                    <a:pt x="13436" y="12209"/>
                  </a:lnTo>
                  <a:lnTo>
                    <a:pt x="12756" y="11896"/>
                  </a:lnTo>
                  <a:lnTo>
                    <a:pt x="12756" y="11583"/>
                  </a:lnTo>
                  <a:lnTo>
                    <a:pt x="12076" y="11583"/>
                  </a:lnTo>
                  <a:lnTo>
                    <a:pt x="12076" y="11270"/>
                  </a:lnTo>
                  <a:lnTo>
                    <a:pt x="10715" y="11270"/>
                  </a:lnTo>
                  <a:lnTo>
                    <a:pt x="10715" y="11583"/>
                  </a:lnTo>
                  <a:lnTo>
                    <a:pt x="10715" y="11270"/>
                  </a:lnTo>
                  <a:lnTo>
                    <a:pt x="9354" y="11270"/>
                  </a:lnTo>
                  <a:lnTo>
                    <a:pt x="9354" y="11583"/>
                  </a:lnTo>
                  <a:lnTo>
                    <a:pt x="9354" y="10017"/>
                  </a:lnTo>
                  <a:lnTo>
                    <a:pt x="7994" y="10017"/>
                  </a:lnTo>
                  <a:lnTo>
                    <a:pt x="7313" y="10330"/>
                  </a:lnTo>
                  <a:lnTo>
                    <a:pt x="6633" y="10330"/>
                  </a:lnTo>
                  <a:lnTo>
                    <a:pt x="6633" y="10643"/>
                  </a:lnTo>
                  <a:lnTo>
                    <a:pt x="7313" y="10643"/>
                  </a:lnTo>
                  <a:lnTo>
                    <a:pt x="7313" y="10957"/>
                  </a:lnTo>
                  <a:lnTo>
                    <a:pt x="6633" y="11270"/>
                  </a:lnTo>
                  <a:lnTo>
                    <a:pt x="6633" y="11583"/>
                  </a:lnTo>
                  <a:lnTo>
                    <a:pt x="7313" y="11896"/>
                  </a:lnTo>
                  <a:lnTo>
                    <a:pt x="6633" y="12209"/>
                  </a:lnTo>
                  <a:lnTo>
                    <a:pt x="6633" y="12835"/>
                  </a:lnTo>
                  <a:lnTo>
                    <a:pt x="5953" y="12835"/>
                  </a:lnTo>
                  <a:lnTo>
                    <a:pt x="5953" y="13774"/>
                  </a:lnTo>
                  <a:lnTo>
                    <a:pt x="5272" y="14087"/>
                  </a:lnTo>
                  <a:lnTo>
                    <a:pt x="5272" y="14400"/>
                  </a:lnTo>
                  <a:lnTo>
                    <a:pt x="4592" y="14713"/>
                  </a:lnTo>
                  <a:lnTo>
                    <a:pt x="4592" y="15652"/>
                  </a:lnTo>
                  <a:lnTo>
                    <a:pt x="5272" y="15965"/>
                  </a:lnTo>
                  <a:lnTo>
                    <a:pt x="5272" y="16278"/>
                  </a:lnTo>
                  <a:lnTo>
                    <a:pt x="6633" y="16278"/>
                  </a:lnTo>
                  <a:lnTo>
                    <a:pt x="6633" y="17217"/>
                  </a:lnTo>
                  <a:lnTo>
                    <a:pt x="7313" y="17217"/>
                  </a:lnTo>
                  <a:lnTo>
                    <a:pt x="7313" y="17530"/>
                  </a:lnTo>
                  <a:lnTo>
                    <a:pt x="7313" y="17217"/>
                  </a:lnTo>
                  <a:lnTo>
                    <a:pt x="7313" y="17530"/>
                  </a:lnTo>
                  <a:lnTo>
                    <a:pt x="7994" y="17530"/>
                  </a:lnTo>
                  <a:lnTo>
                    <a:pt x="7994" y="19096"/>
                  </a:lnTo>
                  <a:lnTo>
                    <a:pt x="8674" y="19096"/>
                  </a:lnTo>
                  <a:lnTo>
                    <a:pt x="8674" y="19409"/>
                  </a:lnTo>
                  <a:lnTo>
                    <a:pt x="8674" y="19096"/>
                  </a:lnTo>
                  <a:lnTo>
                    <a:pt x="7994" y="19096"/>
                  </a:lnTo>
                  <a:lnTo>
                    <a:pt x="7994" y="18470"/>
                  </a:lnTo>
                  <a:lnTo>
                    <a:pt x="7313" y="18470"/>
                  </a:lnTo>
                  <a:lnTo>
                    <a:pt x="7313" y="19096"/>
                  </a:lnTo>
                  <a:lnTo>
                    <a:pt x="7994" y="19096"/>
                  </a:lnTo>
                  <a:lnTo>
                    <a:pt x="7994" y="19409"/>
                  </a:lnTo>
                  <a:lnTo>
                    <a:pt x="8674" y="19409"/>
                  </a:lnTo>
                  <a:lnTo>
                    <a:pt x="8674" y="19096"/>
                  </a:lnTo>
                  <a:lnTo>
                    <a:pt x="8674" y="19722"/>
                  </a:lnTo>
                  <a:lnTo>
                    <a:pt x="11395" y="19722"/>
                  </a:lnTo>
                  <a:lnTo>
                    <a:pt x="11395" y="20348"/>
                  </a:lnTo>
                  <a:lnTo>
                    <a:pt x="12076" y="20661"/>
                  </a:lnTo>
                  <a:lnTo>
                    <a:pt x="12076" y="21287"/>
                  </a:lnTo>
                  <a:lnTo>
                    <a:pt x="11395" y="21287"/>
                  </a:lnTo>
                  <a:close/>
                  <a:moveTo>
                    <a:pt x="3231" y="17843"/>
                  </a:moveTo>
                  <a:lnTo>
                    <a:pt x="3231" y="18157"/>
                  </a:lnTo>
                  <a:lnTo>
                    <a:pt x="3231" y="17843"/>
                  </a:lnTo>
                  <a:close/>
                  <a:moveTo>
                    <a:pt x="5953" y="20035"/>
                  </a:moveTo>
                  <a:lnTo>
                    <a:pt x="5953" y="20348"/>
                  </a:lnTo>
                  <a:lnTo>
                    <a:pt x="5953" y="20035"/>
                  </a:lnTo>
                  <a:close/>
                  <a:moveTo>
                    <a:pt x="13436" y="12209"/>
                  </a:moveTo>
                  <a:lnTo>
                    <a:pt x="13436" y="12522"/>
                  </a:lnTo>
                  <a:lnTo>
                    <a:pt x="12756" y="12522"/>
                  </a:lnTo>
                  <a:lnTo>
                    <a:pt x="12756" y="12209"/>
                  </a:lnTo>
                  <a:lnTo>
                    <a:pt x="13436" y="12209"/>
                  </a:lnTo>
                  <a:close/>
                  <a:moveTo>
                    <a:pt x="13436" y="12522"/>
                  </a:moveTo>
                  <a:lnTo>
                    <a:pt x="13436" y="12835"/>
                  </a:lnTo>
                  <a:lnTo>
                    <a:pt x="13436" y="12522"/>
                  </a:lnTo>
                  <a:close/>
                  <a:moveTo>
                    <a:pt x="7313" y="15965"/>
                  </a:moveTo>
                  <a:lnTo>
                    <a:pt x="6633" y="15965"/>
                  </a:lnTo>
                  <a:lnTo>
                    <a:pt x="7313" y="15652"/>
                  </a:lnTo>
                  <a:lnTo>
                    <a:pt x="7313" y="15965"/>
                  </a:lnTo>
                  <a:close/>
                  <a:moveTo>
                    <a:pt x="2551" y="17843"/>
                  </a:moveTo>
                  <a:lnTo>
                    <a:pt x="2551" y="18157"/>
                  </a:lnTo>
                  <a:lnTo>
                    <a:pt x="3231" y="18157"/>
                  </a:lnTo>
                  <a:lnTo>
                    <a:pt x="2551" y="18470"/>
                  </a:lnTo>
                  <a:lnTo>
                    <a:pt x="2551" y="17843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9931655" y="4391638"/>
              <a:ext cx="104202" cy="52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0800" y="3600"/>
                  </a:lnTo>
                  <a:lnTo>
                    <a:pt x="9000" y="3600"/>
                  </a:lnTo>
                  <a:lnTo>
                    <a:pt x="9000" y="0"/>
                  </a:lnTo>
                  <a:lnTo>
                    <a:pt x="10800" y="0"/>
                  </a:lnTo>
                  <a:close/>
                  <a:moveTo>
                    <a:pt x="21600" y="3600"/>
                  </a:moveTo>
                  <a:lnTo>
                    <a:pt x="21600" y="7200"/>
                  </a:lnTo>
                  <a:lnTo>
                    <a:pt x="19800" y="7200"/>
                  </a:lnTo>
                  <a:lnTo>
                    <a:pt x="19800" y="10800"/>
                  </a:lnTo>
                  <a:lnTo>
                    <a:pt x="16200" y="10800"/>
                  </a:lnTo>
                  <a:lnTo>
                    <a:pt x="16200" y="14400"/>
                  </a:lnTo>
                  <a:lnTo>
                    <a:pt x="10800" y="14400"/>
                  </a:lnTo>
                  <a:lnTo>
                    <a:pt x="9000" y="18000"/>
                  </a:lnTo>
                  <a:lnTo>
                    <a:pt x="7200" y="18000"/>
                  </a:lnTo>
                  <a:lnTo>
                    <a:pt x="7200" y="21600"/>
                  </a:lnTo>
                  <a:lnTo>
                    <a:pt x="5400" y="18000"/>
                  </a:lnTo>
                  <a:lnTo>
                    <a:pt x="7200" y="18000"/>
                  </a:lnTo>
                  <a:lnTo>
                    <a:pt x="7200" y="14400"/>
                  </a:lnTo>
                  <a:lnTo>
                    <a:pt x="5400" y="14400"/>
                  </a:lnTo>
                  <a:lnTo>
                    <a:pt x="7200" y="10800"/>
                  </a:lnTo>
                  <a:lnTo>
                    <a:pt x="7200" y="7200"/>
                  </a:lnTo>
                  <a:lnTo>
                    <a:pt x="10800" y="7200"/>
                  </a:lnTo>
                  <a:lnTo>
                    <a:pt x="10800" y="3600"/>
                  </a:lnTo>
                  <a:lnTo>
                    <a:pt x="12600" y="3600"/>
                  </a:lnTo>
                  <a:lnTo>
                    <a:pt x="12600" y="7200"/>
                  </a:lnTo>
                  <a:lnTo>
                    <a:pt x="14400" y="7200"/>
                  </a:lnTo>
                  <a:lnTo>
                    <a:pt x="14400" y="3600"/>
                  </a:lnTo>
                  <a:lnTo>
                    <a:pt x="21600" y="3600"/>
                  </a:lnTo>
                  <a:close/>
                  <a:moveTo>
                    <a:pt x="0" y="18000"/>
                  </a:moveTo>
                  <a:lnTo>
                    <a:pt x="1800" y="18000"/>
                  </a:lnTo>
                  <a:lnTo>
                    <a:pt x="1800" y="21600"/>
                  </a:lnTo>
                  <a:lnTo>
                    <a:pt x="0" y="21600"/>
                  </a:lnTo>
                  <a:lnTo>
                    <a:pt x="0" y="1800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6694912" y="2311958"/>
              <a:ext cx="631719" cy="286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1" y="1964"/>
                  </a:moveTo>
                  <a:lnTo>
                    <a:pt x="891" y="1309"/>
                  </a:lnTo>
                  <a:lnTo>
                    <a:pt x="1188" y="1309"/>
                  </a:lnTo>
                  <a:lnTo>
                    <a:pt x="1188" y="655"/>
                  </a:lnTo>
                  <a:lnTo>
                    <a:pt x="1781" y="655"/>
                  </a:lnTo>
                  <a:lnTo>
                    <a:pt x="1781" y="0"/>
                  </a:lnTo>
                  <a:lnTo>
                    <a:pt x="2078" y="0"/>
                  </a:lnTo>
                  <a:lnTo>
                    <a:pt x="2078" y="655"/>
                  </a:lnTo>
                  <a:lnTo>
                    <a:pt x="2672" y="655"/>
                  </a:lnTo>
                  <a:lnTo>
                    <a:pt x="2672" y="1309"/>
                  </a:lnTo>
                  <a:lnTo>
                    <a:pt x="2895" y="1964"/>
                  </a:lnTo>
                  <a:lnTo>
                    <a:pt x="2895" y="2618"/>
                  </a:lnTo>
                  <a:lnTo>
                    <a:pt x="3192" y="2618"/>
                  </a:lnTo>
                  <a:lnTo>
                    <a:pt x="3489" y="3273"/>
                  </a:lnTo>
                  <a:lnTo>
                    <a:pt x="3786" y="3273"/>
                  </a:lnTo>
                  <a:lnTo>
                    <a:pt x="3786" y="3927"/>
                  </a:lnTo>
                  <a:lnTo>
                    <a:pt x="2078" y="3927"/>
                  </a:lnTo>
                  <a:lnTo>
                    <a:pt x="2078" y="5236"/>
                  </a:lnTo>
                  <a:lnTo>
                    <a:pt x="1781" y="5236"/>
                  </a:lnTo>
                  <a:lnTo>
                    <a:pt x="1485" y="5891"/>
                  </a:lnTo>
                  <a:lnTo>
                    <a:pt x="1188" y="5891"/>
                  </a:lnTo>
                  <a:lnTo>
                    <a:pt x="1188" y="6545"/>
                  </a:lnTo>
                  <a:lnTo>
                    <a:pt x="891" y="6545"/>
                  </a:lnTo>
                  <a:lnTo>
                    <a:pt x="891" y="7200"/>
                  </a:lnTo>
                  <a:lnTo>
                    <a:pt x="594" y="7200"/>
                  </a:lnTo>
                  <a:lnTo>
                    <a:pt x="891" y="7200"/>
                  </a:lnTo>
                  <a:lnTo>
                    <a:pt x="891" y="6545"/>
                  </a:lnTo>
                  <a:lnTo>
                    <a:pt x="594" y="6545"/>
                  </a:lnTo>
                  <a:lnTo>
                    <a:pt x="891" y="6545"/>
                  </a:lnTo>
                  <a:lnTo>
                    <a:pt x="891" y="5891"/>
                  </a:lnTo>
                  <a:lnTo>
                    <a:pt x="1485" y="5891"/>
                  </a:lnTo>
                  <a:lnTo>
                    <a:pt x="1485" y="5236"/>
                  </a:lnTo>
                  <a:lnTo>
                    <a:pt x="594" y="5236"/>
                  </a:lnTo>
                  <a:lnTo>
                    <a:pt x="594" y="4582"/>
                  </a:lnTo>
                  <a:lnTo>
                    <a:pt x="891" y="4582"/>
                  </a:lnTo>
                  <a:lnTo>
                    <a:pt x="891" y="3273"/>
                  </a:lnTo>
                  <a:lnTo>
                    <a:pt x="1188" y="3273"/>
                  </a:lnTo>
                  <a:lnTo>
                    <a:pt x="1188" y="1964"/>
                  </a:lnTo>
                  <a:lnTo>
                    <a:pt x="891" y="1964"/>
                  </a:lnTo>
                  <a:close/>
                  <a:moveTo>
                    <a:pt x="1188" y="9164"/>
                  </a:moveTo>
                  <a:lnTo>
                    <a:pt x="594" y="9164"/>
                  </a:lnTo>
                  <a:lnTo>
                    <a:pt x="594" y="7200"/>
                  </a:lnTo>
                  <a:lnTo>
                    <a:pt x="891" y="7200"/>
                  </a:lnTo>
                  <a:lnTo>
                    <a:pt x="891" y="6545"/>
                  </a:lnTo>
                  <a:lnTo>
                    <a:pt x="1188" y="6545"/>
                  </a:lnTo>
                  <a:lnTo>
                    <a:pt x="1188" y="5891"/>
                  </a:lnTo>
                  <a:lnTo>
                    <a:pt x="2078" y="5891"/>
                  </a:lnTo>
                  <a:lnTo>
                    <a:pt x="2078" y="6545"/>
                  </a:lnTo>
                  <a:lnTo>
                    <a:pt x="2375" y="6545"/>
                  </a:lnTo>
                  <a:lnTo>
                    <a:pt x="2672" y="5891"/>
                  </a:lnTo>
                  <a:lnTo>
                    <a:pt x="2375" y="5891"/>
                  </a:lnTo>
                  <a:lnTo>
                    <a:pt x="2672" y="5891"/>
                  </a:lnTo>
                  <a:lnTo>
                    <a:pt x="2672" y="6545"/>
                  </a:lnTo>
                  <a:lnTo>
                    <a:pt x="2895" y="5891"/>
                  </a:lnTo>
                  <a:lnTo>
                    <a:pt x="3192" y="5891"/>
                  </a:lnTo>
                  <a:lnTo>
                    <a:pt x="3489" y="6545"/>
                  </a:lnTo>
                  <a:lnTo>
                    <a:pt x="3489" y="5891"/>
                  </a:lnTo>
                  <a:lnTo>
                    <a:pt x="3786" y="5891"/>
                  </a:lnTo>
                  <a:lnTo>
                    <a:pt x="3786" y="6545"/>
                  </a:lnTo>
                  <a:lnTo>
                    <a:pt x="4082" y="5891"/>
                  </a:lnTo>
                  <a:lnTo>
                    <a:pt x="3489" y="5891"/>
                  </a:lnTo>
                  <a:lnTo>
                    <a:pt x="3489" y="5236"/>
                  </a:lnTo>
                  <a:lnTo>
                    <a:pt x="4973" y="5236"/>
                  </a:lnTo>
                  <a:lnTo>
                    <a:pt x="4973" y="4582"/>
                  </a:lnTo>
                  <a:lnTo>
                    <a:pt x="4082" y="4582"/>
                  </a:lnTo>
                  <a:lnTo>
                    <a:pt x="3786" y="3927"/>
                  </a:lnTo>
                  <a:lnTo>
                    <a:pt x="3786" y="3273"/>
                  </a:lnTo>
                  <a:lnTo>
                    <a:pt x="4676" y="3273"/>
                  </a:lnTo>
                  <a:lnTo>
                    <a:pt x="4973" y="3927"/>
                  </a:lnTo>
                  <a:lnTo>
                    <a:pt x="5270" y="3273"/>
                  </a:lnTo>
                  <a:lnTo>
                    <a:pt x="5567" y="3273"/>
                  </a:lnTo>
                  <a:lnTo>
                    <a:pt x="5567" y="3927"/>
                  </a:lnTo>
                  <a:lnTo>
                    <a:pt x="6458" y="3927"/>
                  </a:lnTo>
                  <a:lnTo>
                    <a:pt x="6458" y="3273"/>
                  </a:lnTo>
                  <a:lnTo>
                    <a:pt x="6755" y="2618"/>
                  </a:lnTo>
                  <a:lnTo>
                    <a:pt x="7052" y="2618"/>
                  </a:lnTo>
                  <a:lnTo>
                    <a:pt x="7052" y="1964"/>
                  </a:lnTo>
                  <a:lnTo>
                    <a:pt x="7348" y="1964"/>
                  </a:lnTo>
                  <a:lnTo>
                    <a:pt x="7348" y="1309"/>
                  </a:lnTo>
                  <a:lnTo>
                    <a:pt x="8239" y="1309"/>
                  </a:lnTo>
                  <a:lnTo>
                    <a:pt x="8239" y="655"/>
                  </a:lnTo>
                  <a:lnTo>
                    <a:pt x="10614" y="655"/>
                  </a:lnTo>
                  <a:lnTo>
                    <a:pt x="10614" y="1309"/>
                  </a:lnTo>
                  <a:lnTo>
                    <a:pt x="10911" y="1309"/>
                  </a:lnTo>
                  <a:lnTo>
                    <a:pt x="10911" y="1964"/>
                  </a:lnTo>
                  <a:lnTo>
                    <a:pt x="11505" y="1964"/>
                  </a:lnTo>
                  <a:lnTo>
                    <a:pt x="11505" y="1309"/>
                  </a:lnTo>
                  <a:lnTo>
                    <a:pt x="11802" y="1309"/>
                  </a:lnTo>
                  <a:lnTo>
                    <a:pt x="11802" y="2618"/>
                  </a:lnTo>
                  <a:lnTo>
                    <a:pt x="12099" y="2618"/>
                  </a:lnTo>
                  <a:lnTo>
                    <a:pt x="12099" y="3273"/>
                  </a:lnTo>
                  <a:lnTo>
                    <a:pt x="12396" y="3273"/>
                  </a:lnTo>
                  <a:lnTo>
                    <a:pt x="12396" y="2618"/>
                  </a:lnTo>
                  <a:lnTo>
                    <a:pt x="12693" y="2618"/>
                  </a:lnTo>
                  <a:lnTo>
                    <a:pt x="12693" y="3273"/>
                  </a:lnTo>
                  <a:lnTo>
                    <a:pt x="12990" y="3273"/>
                  </a:lnTo>
                  <a:lnTo>
                    <a:pt x="12990" y="3927"/>
                  </a:lnTo>
                  <a:lnTo>
                    <a:pt x="14177" y="3927"/>
                  </a:lnTo>
                  <a:lnTo>
                    <a:pt x="14177" y="4582"/>
                  </a:lnTo>
                  <a:lnTo>
                    <a:pt x="14771" y="4582"/>
                  </a:lnTo>
                  <a:lnTo>
                    <a:pt x="14771" y="3927"/>
                  </a:lnTo>
                  <a:lnTo>
                    <a:pt x="15959" y="3927"/>
                  </a:lnTo>
                  <a:lnTo>
                    <a:pt x="16256" y="4582"/>
                  </a:lnTo>
                  <a:lnTo>
                    <a:pt x="16553" y="3927"/>
                  </a:lnTo>
                  <a:lnTo>
                    <a:pt x="17146" y="3927"/>
                  </a:lnTo>
                  <a:lnTo>
                    <a:pt x="17146" y="3273"/>
                  </a:lnTo>
                  <a:lnTo>
                    <a:pt x="17443" y="3273"/>
                  </a:lnTo>
                  <a:lnTo>
                    <a:pt x="18037" y="1964"/>
                  </a:lnTo>
                  <a:lnTo>
                    <a:pt x="18037" y="2618"/>
                  </a:lnTo>
                  <a:lnTo>
                    <a:pt x="19225" y="2618"/>
                  </a:lnTo>
                  <a:lnTo>
                    <a:pt x="19225" y="1964"/>
                  </a:lnTo>
                  <a:lnTo>
                    <a:pt x="19522" y="1964"/>
                  </a:lnTo>
                  <a:lnTo>
                    <a:pt x="19522" y="2618"/>
                  </a:lnTo>
                  <a:lnTo>
                    <a:pt x="19819" y="3273"/>
                  </a:lnTo>
                  <a:lnTo>
                    <a:pt x="20115" y="3273"/>
                  </a:lnTo>
                  <a:lnTo>
                    <a:pt x="20115" y="3927"/>
                  </a:lnTo>
                  <a:lnTo>
                    <a:pt x="20412" y="4582"/>
                  </a:lnTo>
                  <a:lnTo>
                    <a:pt x="20412" y="5891"/>
                  </a:lnTo>
                  <a:lnTo>
                    <a:pt x="20115" y="5891"/>
                  </a:lnTo>
                  <a:lnTo>
                    <a:pt x="20115" y="6545"/>
                  </a:lnTo>
                  <a:lnTo>
                    <a:pt x="20412" y="6545"/>
                  </a:lnTo>
                  <a:lnTo>
                    <a:pt x="20412" y="7200"/>
                  </a:lnTo>
                  <a:lnTo>
                    <a:pt x="21006" y="7200"/>
                  </a:lnTo>
                  <a:lnTo>
                    <a:pt x="21600" y="8509"/>
                  </a:lnTo>
                  <a:lnTo>
                    <a:pt x="21303" y="8509"/>
                  </a:lnTo>
                  <a:lnTo>
                    <a:pt x="21303" y="9164"/>
                  </a:lnTo>
                  <a:lnTo>
                    <a:pt x="21006" y="9164"/>
                  </a:lnTo>
                  <a:lnTo>
                    <a:pt x="21006" y="9818"/>
                  </a:lnTo>
                  <a:lnTo>
                    <a:pt x="21006" y="9164"/>
                  </a:lnTo>
                  <a:lnTo>
                    <a:pt x="20709" y="9164"/>
                  </a:lnTo>
                  <a:lnTo>
                    <a:pt x="20709" y="9818"/>
                  </a:lnTo>
                  <a:lnTo>
                    <a:pt x="21006" y="10473"/>
                  </a:lnTo>
                  <a:lnTo>
                    <a:pt x="21006" y="13091"/>
                  </a:lnTo>
                  <a:lnTo>
                    <a:pt x="21303" y="13091"/>
                  </a:lnTo>
                  <a:lnTo>
                    <a:pt x="21006" y="13745"/>
                  </a:lnTo>
                  <a:lnTo>
                    <a:pt x="21006" y="14400"/>
                  </a:lnTo>
                  <a:lnTo>
                    <a:pt x="21303" y="15055"/>
                  </a:lnTo>
                  <a:lnTo>
                    <a:pt x="21303" y="16364"/>
                  </a:lnTo>
                  <a:lnTo>
                    <a:pt x="21600" y="16364"/>
                  </a:lnTo>
                  <a:lnTo>
                    <a:pt x="21600" y="17018"/>
                  </a:lnTo>
                  <a:lnTo>
                    <a:pt x="21303" y="17018"/>
                  </a:lnTo>
                  <a:lnTo>
                    <a:pt x="21303" y="17673"/>
                  </a:lnTo>
                  <a:lnTo>
                    <a:pt x="21006" y="17673"/>
                  </a:lnTo>
                  <a:lnTo>
                    <a:pt x="21006" y="16364"/>
                  </a:lnTo>
                  <a:lnTo>
                    <a:pt x="20709" y="16364"/>
                  </a:lnTo>
                  <a:lnTo>
                    <a:pt x="20709" y="17018"/>
                  </a:lnTo>
                  <a:lnTo>
                    <a:pt x="20115" y="17018"/>
                  </a:lnTo>
                  <a:lnTo>
                    <a:pt x="19819" y="16364"/>
                  </a:lnTo>
                  <a:lnTo>
                    <a:pt x="19225" y="16364"/>
                  </a:lnTo>
                  <a:lnTo>
                    <a:pt x="19225" y="17018"/>
                  </a:lnTo>
                  <a:lnTo>
                    <a:pt x="18928" y="17018"/>
                  </a:lnTo>
                  <a:lnTo>
                    <a:pt x="18928" y="16364"/>
                  </a:lnTo>
                  <a:lnTo>
                    <a:pt x="18631" y="16364"/>
                  </a:lnTo>
                  <a:lnTo>
                    <a:pt x="18631" y="17018"/>
                  </a:lnTo>
                  <a:lnTo>
                    <a:pt x="16849" y="17018"/>
                  </a:lnTo>
                  <a:lnTo>
                    <a:pt x="16849" y="17673"/>
                  </a:lnTo>
                  <a:lnTo>
                    <a:pt x="16553" y="17673"/>
                  </a:lnTo>
                  <a:lnTo>
                    <a:pt x="16256" y="18327"/>
                  </a:lnTo>
                  <a:lnTo>
                    <a:pt x="15662" y="18327"/>
                  </a:lnTo>
                  <a:lnTo>
                    <a:pt x="15365" y="18982"/>
                  </a:lnTo>
                  <a:lnTo>
                    <a:pt x="15068" y="18327"/>
                  </a:lnTo>
                  <a:lnTo>
                    <a:pt x="14474" y="18327"/>
                  </a:lnTo>
                  <a:lnTo>
                    <a:pt x="14474" y="17673"/>
                  </a:lnTo>
                  <a:lnTo>
                    <a:pt x="14177" y="17673"/>
                  </a:lnTo>
                  <a:lnTo>
                    <a:pt x="14177" y="18327"/>
                  </a:lnTo>
                  <a:lnTo>
                    <a:pt x="13584" y="18327"/>
                  </a:lnTo>
                  <a:lnTo>
                    <a:pt x="13287" y="18982"/>
                  </a:lnTo>
                  <a:lnTo>
                    <a:pt x="12990" y="18982"/>
                  </a:lnTo>
                  <a:lnTo>
                    <a:pt x="12990" y="18327"/>
                  </a:lnTo>
                  <a:lnTo>
                    <a:pt x="12396" y="18327"/>
                  </a:lnTo>
                  <a:lnTo>
                    <a:pt x="12396" y="20291"/>
                  </a:lnTo>
                  <a:lnTo>
                    <a:pt x="12099" y="20291"/>
                  </a:lnTo>
                  <a:lnTo>
                    <a:pt x="12099" y="20945"/>
                  </a:lnTo>
                  <a:lnTo>
                    <a:pt x="11802" y="20945"/>
                  </a:lnTo>
                  <a:lnTo>
                    <a:pt x="11802" y="21600"/>
                  </a:lnTo>
                  <a:lnTo>
                    <a:pt x="11802" y="20945"/>
                  </a:lnTo>
                  <a:lnTo>
                    <a:pt x="11505" y="20945"/>
                  </a:lnTo>
                  <a:lnTo>
                    <a:pt x="11802" y="20945"/>
                  </a:lnTo>
                  <a:lnTo>
                    <a:pt x="11505" y="20945"/>
                  </a:lnTo>
                  <a:lnTo>
                    <a:pt x="11505" y="19636"/>
                  </a:lnTo>
                  <a:lnTo>
                    <a:pt x="11802" y="18982"/>
                  </a:lnTo>
                  <a:lnTo>
                    <a:pt x="11802" y="17673"/>
                  </a:lnTo>
                  <a:lnTo>
                    <a:pt x="11505" y="17673"/>
                  </a:lnTo>
                  <a:lnTo>
                    <a:pt x="11505" y="18327"/>
                  </a:lnTo>
                  <a:lnTo>
                    <a:pt x="11208" y="18327"/>
                  </a:lnTo>
                  <a:lnTo>
                    <a:pt x="11208" y="18982"/>
                  </a:lnTo>
                  <a:lnTo>
                    <a:pt x="10911" y="18982"/>
                  </a:lnTo>
                  <a:lnTo>
                    <a:pt x="10614" y="18327"/>
                  </a:lnTo>
                  <a:lnTo>
                    <a:pt x="10021" y="18327"/>
                  </a:lnTo>
                  <a:lnTo>
                    <a:pt x="9724" y="18982"/>
                  </a:lnTo>
                  <a:lnTo>
                    <a:pt x="9724" y="19636"/>
                  </a:lnTo>
                  <a:lnTo>
                    <a:pt x="9427" y="19636"/>
                  </a:lnTo>
                  <a:lnTo>
                    <a:pt x="9427" y="20291"/>
                  </a:lnTo>
                  <a:lnTo>
                    <a:pt x="9427" y="19636"/>
                  </a:lnTo>
                  <a:lnTo>
                    <a:pt x="9130" y="20291"/>
                  </a:lnTo>
                  <a:lnTo>
                    <a:pt x="8239" y="20291"/>
                  </a:lnTo>
                  <a:lnTo>
                    <a:pt x="8239" y="20945"/>
                  </a:lnTo>
                  <a:lnTo>
                    <a:pt x="7942" y="20945"/>
                  </a:lnTo>
                  <a:lnTo>
                    <a:pt x="7942" y="20291"/>
                  </a:lnTo>
                  <a:lnTo>
                    <a:pt x="7348" y="20291"/>
                  </a:lnTo>
                  <a:lnTo>
                    <a:pt x="7348" y="18982"/>
                  </a:lnTo>
                  <a:lnTo>
                    <a:pt x="6755" y="18982"/>
                  </a:lnTo>
                  <a:lnTo>
                    <a:pt x="6755" y="18327"/>
                  </a:lnTo>
                  <a:lnTo>
                    <a:pt x="5864" y="18327"/>
                  </a:lnTo>
                  <a:lnTo>
                    <a:pt x="5567" y="17673"/>
                  </a:lnTo>
                  <a:lnTo>
                    <a:pt x="5567" y="19636"/>
                  </a:lnTo>
                  <a:lnTo>
                    <a:pt x="5270" y="20291"/>
                  </a:lnTo>
                  <a:lnTo>
                    <a:pt x="5270" y="19636"/>
                  </a:lnTo>
                  <a:lnTo>
                    <a:pt x="4973" y="19636"/>
                  </a:lnTo>
                  <a:lnTo>
                    <a:pt x="4973" y="20291"/>
                  </a:lnTo>
                  <a:lnTo>
                    <a:pt x="4082" y="20291"/>
                  </a:lnTo>
                  <a:lnTo>
                    <a:pt x="4082" y="19636"/>
                  </a:lnTo>
                  <a:lnTo>
                    <a:pt x="3786" y="19636"/>
                  </a:lnTo>
                  <a:lnTo>
                    <a:pt x="4082" y="18982"/>
                  </a:lnTo>
                  <a:lnTo>
                    <a:pt x="3786" y="18982"/>
                  </a:lnTo>
                  <a:lnTo>
                    <a:pt x="3786" y="18327"/>
                  </a:lnTo>
                  <a:lnTo>
                    <a:pt x="3489" y="18982"/>
                  </a:lnTo>
                  <a:lnTo>
                    <a:pt x="3489" y="18327"/>
                  </a:lnTo>
                  <a:lnTo>
                    <a:pt x="3192" y="17673"/>
                  </a:lnTo>
                  <a:lnTo>
                    <a:pt x="3192" y="18327"/>
                  </a:lnTo>
                  <a:lnTo>
                    <a:pt x="2895" y="18327"/>
                  </a:lnTo>
                  <a:lnTo>
                    <a:pt x="2895" y="18982"/>
                  </a:lnTo>
                  <a:lnTo>
                    <a:pt x="2672" y="18982"/>
                  </a:lnTo>
                  <a:lnTo>
                    <a:pt x="2895" y="18982"/>
                  </a:lnTo>
                  <a:lnTo>
                    <a:pt x="2672" y="18982"/>
                  </a:lnTo>
                  <a:lnTo>
                    <a:pt x="2672" y="18327"/>
                  </a:lnTo>
                  <a:lnTo>
                    <a:pt x="2672" y="18982"/>
                  </a:lnTo>
                  <a:lnTo>
                    <a:pt x="2672" y="18327"/>
                  </a:lnTo>
                  <a:lnTo>
                    <a:pt x="2895" y="18327"/>
                  </a:lnTo>
                  <a:lnTo>
                    <a:pt x="2375" y="18327"/>
                  </a:lnTo>
                  <a:lnTo>
                    <a:pt x="2078" y="18982"/>
                  </a:lnTo>
                  <a:lnTo>
                    <a:pt x="2078" y="18327"/>
                  </a:lnTo>
                  <a:lnTo>
                    <a:pt x="2672" y="18327"/>
                  </a:lnTo>
                  <a:lnTo>
                    <a:pt x="2895" y="17673"/>
                  </a:lnTo>
                  <a:lnTo>
                    <a:pt x="1781" y="17673"/>
                  </a:lnTo>
                  <a:lnTo>
                    <a:pt x="2078" y="17018"/>
                  </a:lnTo>
                  <a:lnTo>
                    <a:pt x="2375" y="17018"/>
                  </a:lnTo>
                  <a:lnTo>
                    <a:pt x="2375" y="16364"/>
                  </a:lnTo>
                  <a:lnTo>
                    <a:pt x="2078" y="17018"/>
                  </a:lnTo>
                  <a:lnTo>
                    <a:pt x="2078" y="16364"/>
                  </a:lnTo>
                  <a:lnTo>
                    <a:pt x="1781" y="16364"/>
                  </a:lnTo>
                  <a:lnTo>
                    <a:pt x="1781" y="14400"/>
                  </a:lnTo>
                  <a:lnTo>
                    <a:pt x="2078" y="14400"/>
                  </a:lnTo>
                  <a:lnTo>
                    <a:pt x="1781" y="14400"/>
                  </a:lnTo>
                  <a:lnTo>
                    <a:pt x="1485" y="13745"/>
                  </a:lnTo>
                  <a:lnTo>
                    <a:pt x="891" y="13745"/>
                  </a:lnTo>
                  <a:lnTo>
                    <a:pt x="891" y="13091"/>
                  </a:lnTo>
                  <a:lnTo>
                    <a:pt x="1188" y="13091"/>
                  </a:lnTo>
                  <a:lnTo>
                    <a:pt x="891" y="12436"/>
                  </a:lnTo>
                  <a:lnTo>
                    <a:pt x="891" y="11782"/>
                  </a:lnTo>
                  <a:lnTo>
                    <a:pt x="1188" y="12436"/>
                  </a:lnTo>
                  <a:lnTo>
                    <a:pt x="1188" y="13091"/>
                  </a:lnTo>
                  <a:lnTo>
                    <a:pt x="1781" y="13091"/>
                  </a:lnTo>
                  <a:lnTo>
                    <a:pt x="1781" y="12436"/>
                  </a:lnTo>
                  <a:lnTo>
                    <a:pt x="1485" y="12436"/>
                  </a:lnTo>
                  <a:lnTo>
                    <a:pt x="1188" y="11782"/>
                  </a:lnTo>
                  <a:lnTo>
                    <a:pt x="1485" y="11782"/>
                  </a:lnTo>
                  <a:lnTo>
                    <a:pt x="1781" y="11127"/>
                  </a:lnTo>
                  <a:lnTo>
                    <a:pt x="1485" y="11127"/>
                  </a:lnTo>
                  <a:lnTo>
                    <a:pt x="1485" y="10473"/>
                  </a:lnTo>
                  <a:lnTo>
                    <a:pt x="1188" y="9818"/>
                  </a:lnTo>
                  <a:lnTo>
                    <a:pt x="1485" y="9818"/>
                  </a:lnTo>
                  <a:lnTo>
                    <a:pt x="1485" y="9164"/>
                  </a:lnTo>
                  <a:lnTo>
                    <a:pt x="1188" y="9164"/>
                  </a:lnTo>
                  <a:close/>
                  <a:moveTo>
                    <a:pt x="2375" y="5236"/>
                  </a:moveTo>
                  <a:lnTo>
                    <a:pt x="2078" y="5236"/>
                  </a:lnTo>
                  <a:lnTo>
                    <a:pt x="2375" y="5236"/>
                  </a:lnTo>
                  <a:close/>
                  <a:moveTo>
                    <a:pt x="297" y="7200"/>
                  </a:moveTo>
                  <a:lnTo>
                    <a:pt x="0" y="7200"/>
                  </a:lnTo>
                  <a:lnTo>
                    <a:pt x="297" y="7200"/>
                  </a:lnTo>
                  <a:lnTo>
                    <a:pt x="297" y="6545"/>
                  </a:lnTo>
                  <a:lnTo>
                    <a:pt x="594" y="7200"/>
                  </a:lnTo>
                  <a:lnTo>
                    <a:pt x="297" y="720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7535032" y="2288080"/>
              <a:ext cx="510151" cy="336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32" y="15468"/>
                  </a:moveTo>
                  <a:lnTo>
                    <a:pt x="20497" y="15468"/>
                  </a:lnTo>
                  <a:lnTo>
                    <a:pt x="20497" y="14911"/>
                  </a:lnTo>
                  <a:lnTo>
                    <a:pt x="20129" y="14911"/>
                  </a:lnTo>
                  <a:lnTo>
                    <a:pt x="20129" y="16026"/>
                  </a:lnTo>
                  <a:lnTo>
                    <a:pt x="19026" y="16026"/>
                  </a:lnTo>
                  <a:lnTo>
                    <a:pt x="19026" y="17141"/>
                  </a:lnTo>
                  <a:lnTo>
                    <a:pt x="18659" y="17141"/>
                  </a:lnTo>
                  <a:lnTo>
                    <a:pt x="18659" y="18813"/>
                  </a:lnTo>
                  <a:lnTo>
                    <a:pt x="17923" y="18813"/>
                  </a:lnTo>
                  <a:lnTo>
                    <a:pt x="17923" y="19370"/>
                  </a:lnTo>
                  <a:lnTo>
                    <a:pt x="17188" y="19370"/>
                  </a:lnTo>
                  <a:lnTo>
                    <a:pt x="16820" y="19928"/>
                  </a:lnTo>
                  <a:lnTo>
                    <a:pt x="16453" y="19928"/>
                  </a:lnTo>
                  <a:lnTo>
                    <a:pt x="16820" y="19928"/>
                  </a:lnTo>
                  <a:lnTo>
                    <a:pt x="16820" y="20485"/>
                  </a:lnTo>
                  <a:lnTo>
                    <a:pt x="16453" y="20485"/>
                  </a:lnTo>
                  <a:lnTo>
                    <a:pt x="16820" y="20485"/>
                  </a:lnTo>
                  <a:lnTo>
                    <a:pt x="16453" y="21043"/>
                  </a:lnTo>
                  <a:lnTo>
                    <a:pt x="16085" y="21043"/>
                  </a:lnTo>
                  <a:lnTo>
                    <a:pt x="16085" y="21600"/>
                  </a:lnTo>
                  <a:lnTo>
                    <a:pt x="15350" y="21600"/>
                  </a:lnTo>
                  <a:lnTo>
                    <a:pt x="15350" y="21043"/>
                  </a:lnTo>
                  <a:lnTo>
                    <a:pt x="14247" y="21043"/>
                  </a:lnTo>
                  <a:lnTo>
                    <a:pt x="14247" y="20485"/>
                  </a:lnTo>
                  <a:lnTo>
                    <a:pt x="13879" y="20485"/>
                  </a:lnTo>
                  <a:lnTo>
                    <a:pt x="13879" y="17698"/>
                  </a:lnTo>
                  <a:lnTo>
                    <a:pt x="12776" y="17698"/>
                  </a:lnTo>
                  <a:lnTo>
                    <a:pt x="12409" y="17141"/>
                  </a:lnTo>
                  <a:lnTo>
                    <a:pt x="12409" y="16583"/>
                  </a:lnTo>
                  <a:lnTo>
                    <a:pt x="12041" y="16026"/>
                  </a:lnTo>
                  <a:lnTo>
                    <a:pt x="11673" y="16026"/>
                  </a:lnTo>
                  <a:lnTo>
                    <a:pt x="11306" y="15468"/>
                  </a:lnTo>
                  <a:lnTo>
                    <a:pt x="11306" y="14911"/>
                  </a:lnTo>
                  <a:lnTo>
                    <a:pt x="10938" y="14911"/>
                  </a:lnTo>
                  <a:lnTo>
                    <a:pt x="10938" y="14354"/>
                  </a:lnTo>
                  <a:lnTo>
                    <a:pt x="10570" y="14354"/>
                  </a:lnTo>
                  <a:lnTo>
                    <a:pt x="10570" y="14911"/>
                  </a:lnTo>
                  <a:lnTo>
                    <a:pt x="10570" y="14354"/>
                  </a:lnTo>
                  <a:lnTo>
                    <a:pt x="10203" y="14911"/>
                  </a:lnTo>
                  <a:lnTo>
                    <a:pt x="9835" y="14354"/>
                  </a:lnTo>
                  <a:lnTo>
                    <a:pt x="9100" y="13796"/>
                  </a:lnTo>
                  <a:lnTo>
                    <a:pt x="8732" y="13796"/>
                  </a:lnTo>
                  <a:lnTo>
                    <a:pt x="8732" y="13239"/>
                  </a:lnTo>
                  <a:lnTo>
                    <a:pt x="8364" y="12681"/>
                  </a:lnTo>
                  <a:lnTo>
                    <a:pt x="8364" y="13239"/>
                  </a:lnTo>
                  <a:lnTo>
                    <a:pt x="7997" y="13239"/>
                  </a:lnTo>
                  <a:lnTo>
                    <a:pt x="7997" y="12681"/>
                  </a:lnTo>
                  <a:lnTo>
                    <a:pt x="7261" y="12681"/>
                  </a:lnTo>
                  <a:lnTo>
                    <a:pt x="7261" y="13239"/>
                  </a:lnTo>
                  <a:lnTo>
                    <a:pt x="5791" y="13239"/>
                  </a:lnTo>
                  <a:lnTo>
                    <a:pt x="5791" y="13796"/>
                  </a:lnTo>
                  <a:lnTo>
                    <a:pt x="5423" y="13796"/>
                  </a:lnTo>
                  <a:lnTo>
                    <a:pt x="5423" y="14354"/>
                  </a:lnTo>
                  <a:lnTo>
                    <a:pt x="5055" y="14354"/>
                  </a:lnTo>
                  <a:lnTo>
                    <a:pt x="5055" y="14911"/>
                  </a:lnTo>
                  <a:lnTo>
                    <a:pt x="4688" y="15468"/>
                  </a:lnTo>
                  <a:lnTo>
                    <a:pt x="3217" y="15468"/>
                  </a:lnTo>
                  <a:lnTo>
                    <a:pt x="2849" y="14911"/>
                  </a:lnTo>
                  <a:lnTo>
                    <a:pt x="2482" y="14911"/>
                  </a:lnTo>
                  <a:lnTo>
                    <a:pt x="2482" y="14354"/>
                  </a:lnTo>
                  <a:lnTo>
                    <a:pt x="1379" y="14354"/>
                  </a:lnTo>
                  <a:lnTo>
                    <a:pt x="1379" y="13796"/>
                  </a:lnTo>
                  <a:lnTo>
                    <a:pt x="1011" y="13796"/>
                  </a:lnTo>
                  <a:lnTo>
                    <a:pt x="1011" y="13239"/>
                  </a:lnTo>
                  <a:lnTo>
                    <a:pt x="643" y="12681"/>
                  </a:lnTo>
                  <a:lnTo>
                    <a:pt x="368" y="12124"/>
                  </a:lnTo>
                  <a:lnTo>
                    <a:pt x="368" y="10452"/>
                  </a:lnTo>
                  <a:lnTo>
                    <a:pt x="643" y="9894"/>
                  </a:lnTo>
                  <a:lnTo>
                    <a:pt x="643" y="5435"/>
                  </a:lnTo>
                  <a:lnTo>
                    <a:pt x="368" y="4877"/>
                  </a:lnTo>
                  <a:lnTo>
                    <a:pt x="0" y="4320"/>
                  </a:lnTo>
                  <a:lnTo>
                    <a:pt x="643" y="3763"/>
                  </a:lnTo>
                  <a:lnTo>
                    <a:pt x="1011" y="3763"/>
                  </a:lnTo>
                  <a:lnTo>
                    <a:pt x="2114" y="2090"/>
                  </a:lnTo>
                  <a:lnTo>
                    <a:pt x="2482" y="2090"/>
                  </a:lnTo>
                  <a:lnTo>
                    <a:pt x="2482" y="1533"/>
                  </a:lnTo>
                  <a:lnTo>
                    <a:pt x="3217" y="1533"/>
                  </a:lnTo>
                  <a:lnTo>
                    <a:pt x="3585" y="975"/>
                  </a:lnTo>
                  <a:lnTo>
                    <a:pt x="4320" y="975"/>
                  </a:lnTo>
                  <a:lnTo>
                    <a:pt x="4320" y="1533"/>
                  </a:lnTo>
                  <a:lnTo>
                    <a:pt x="4688" y="1533"/>
                  </a:lnTo>
                  <a:lnTo>
                    <a:pt x="5423" y="2648"/>
                  </a:lnTo>
                  <a:lnTo>
                    <a:pt x="5423" y="3205"/>
                  </a:lnTo>
                  <a:lnTo>
                    <a:pt x="5791" y="3205"/>
                  </a:lnTo>
                  <a:lnTo>
                    <a:pt x="5791" y="4320"/>
                  </a:lnTo>
                  <a:lnTo>
                    <a:pt x="6526" y="4320"/>
                  </a:lnTo>
                  <a:lnTo>
                    <a:pt x="6526" y="3763"/>
                  </a:lnTo>
                  <a:lnTo>
                    <a:pt x="6894" y="4320"/>
                  </a:lnTo>
                  <a:lnTo>
                    <a:pt x="8364" y="4320"/>
                  </a:lnTo>
                  <a:lnTo>
                    <a:pt x="8364" y="3763"/>
                  </a:lnTo>
                  <a:lnTo>
                    <a:pt x="7997" y="3763"/>
                  </a:lnTo>
                  <a:lnTo>
                    <a:pt x="7997" y="2090"/>
                  </a:lnTo>
                  <a:lnTo>
                    <a:pt x="8364" y="2090"/>
                  </a:lnTo>
                  <a:lnTo>
                    <a:pt x="8364" y="1533"/>
                  </a:lnTo>
                  <a:lnTo>
                    <a:pt x="9467" y="1533"/>
                  </a:lnTo>
                  <a:lnTo>
                    <a:pt x="9467" y="557"/>
                  </a:lnTo>
                  <a:lnTo>
                    <a:pt x="9835" y="975"/>
                  </a:lnTo>
                  <a:lnTo>
                    <a:pt x="10203" y="975"/>
                  </a:lnTo>
                  <a:lnTo>
                    <a:pt x="9835" y="557"/>
                  </a:lnTo>
                  <a:lnTo>
                    <a:pt x="9835" y="0"/>
                  </a:lnTo>
                  <a:lnTo>
                    <a:pt x="10203" y="557"/>
                  </a:lnTo>
                  <a:lnTo>
                    <a:pt x="10203" y="0"/>
                  </a:lnTo>
                  <a:lnTo>
                    <a:pt x="10570" y="0"/>
                  </a:lnTo>
                  <a:lnTo>
                    <a:pt x="10570" y="557"/>
                  </a:lnTo>
                  <a:lnTo>
                    <a:pt x="11306" y="557"/>
                  </a:lnTo>
                  <a:lnTo>
                    <a:pt x="11306" y="975"/>
                  </a:lnTo>
                  <a:lnTo>
                    <a:pt x="12041" y="975"/>
                  </a:lnTo>
                  <a:lnTo>
                    <a:pt x="12409" y="1533"/>
                  </a:lnTo>
                  <a:lnTo>
                    <a:pt x="12409" y="2648"/>
                  </a:lnTo>
                  <a:lnTo>
                    <a:pt x="12776" y="2648"/>
                  </a:lnTo>
                  <a:lnTo>
                    <a:pt x="12409" y="2648"/>
                  </a:lnTo>
                  <a:lnTo>
                    <a:pt x="12409" y="3763"/>
                  </a:lnTo>
                  <a:lnTo>
                    <a:pt x="12776" y="3763"/>
                  </a:lnTo>
                  <a:lnTo>
                    <a:pt x="12776" y="4320"/>
                  </a:lnTo>
                  <a:lnTo>
                    <a:pt x="14614" y="4320"/>
                  </a:lnTo>
                  <a:lnTo>
                    <a:pt x="14982" y="4877"/>
                  </a:lnTo>
                  <a:lnTo>
                    <a:pt x="14982" y="5992"/>
                  </a:lnTo>
                  <a:lnTo>
                    <a:pt x="15350" y="5992"/>
                  </a:lnTo>
                  <a:lnTo>
                    <a:pt x="15350" y="6550"/>
                  </a:lnTo>
                  <a:lnTo>
                    <a:pt x="15717" y="6550"/>
                  </a:lnTo>
                  <a:lnTo>
                    <a:pt x="15717" y="8222"/>
                  </a:lnTo>
                  <a:lnTo>
                    <a:pt x="16085" y="8222"/>
                  </a:lnTo>
                  <a:lnTo>
                    <a:pt x="16085" y="8779"/>
                  </a:lnTo>
                  <a:lnTo>
                    <a:pt x="16453" y="8779"/>
                  </a:lnTo>
                  <a:lnTo>
                    <a:pt x="16820" y="9337"/>
                  </a:lnTo>
                  <a:lnTo>
                    <a:pt x="17188" y="9337"/>
                  </a:lnTo>
                  <a:lnTo>
                    <a:pt x="17188" y="9894"/>
                  </a:lnTo>
                  <a:lnTo>
                    <a:pt x="17556" y="9894"/>
                  </a:lnTo>
                  <a:lnTo>
                    <a:pt x="17556" y="10452"/>
                  </a:lnTo>
                  <a:lnTo>
                    <a:pt x="17923" y="10452"/>
                  </a:lnTo>
                  <a:lnTo>
                    <a:pt x="17923" y="11009"/>
                  </a:lnTo>
                  <a:lnTo>
                    <a:pt x="18659" y="11009"/>
                  </a:lnTo>
                  <a:lnTo>
                    <a:pt x="18659" y="11566"/>
                  </a:lnTo>
                  <a:lnTo>
                    <a:pt x="19026" y="11566"/>
                  </a:lnTo>
                  <a:lnTo>
                    <a:pt x="19762" y="12681"/>
                  </a:lnTo>
                  <a:lnTo>
                    <a:pt x="20129" y="12681"/>
                  </a:lnTo>
                  <a:lnTo>
                    <a:pt x="20129" y="13239"/>
                  </a:lnTo>
                  <a:lnTo>
                    <a:pt x="20497" y="13239"/>
                  </a:lnTo>
                  <a:lnTo>
                    <a:pt x="20497" y="12681"/>
                  </a:lnTo>
                  <a:lnTo>
                    <a:pt x="20865" y="13239"/>
                  </a:lnTo>
                  <a:lnTo>
                    <a:pt x="21232" y="13239"/>
                  </a:lnTo>
                  <a:lnTo>
                    <a:pt x="21232" y="13796"/>
                  </a:lnTo>
                  <a:lnTo>
                    <a:pt x="21600" y="13796"/>
                  </a:lnTo>
                  <a:lnTo>
                    <a:pt x="21600" y="14354"/>
                  </a:lnTo>
                  <a:lnTo>
                    <a:pt x="21232" y="14911"/>
                  </a:lnTo>
                  <a:lnTo>
                    <a:pt x="21232" y="15468"/>
                  </a:lnTo>
                  <a:lnTo>
                    <a:pt x="21600" y="15468"/>
                  </a:lnTo>
                  <a:lnTo>
                    <a:pt x="21232" y="1546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7550229" y="3015315"/>
              <a:ext cx="156303" cy="138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050"/>
                  </a:moveTo>
                  <a:lnTo>
                    <a:pt x="21600" y="8100"/>
                  </a:lnTo>
                  <a:lnTo>
                    <a:pt x="20400" y="8100"/>
                  </a:lnTo>
                  <a:lnTo>
                    <a:pt x="20400" y="6750"/>
                  </a:lnTo>
                  <a:lnTo>
                    <a:pt x="19200" y="6750"/>
                  </a:lnTo>
                  <a:lnTo>
                    <a:pt x="19200" y="12150"/>
                  </a:lnTo>
                  <a:lnTo>
                    <a:pt x="20400" y="13500"/>
                  </a:lnTo>
                  <a:lnTo>
                    <a:pt x="18000" y="13500"/>
                  </a:lnTo>
                  <a:lnTo>
                    <a:pt x="18000" y="16200"/>
                  </a:lnTo>
                  <a:lnTo>
                    <a:pt x="16800" y="16200"/>
                  </a:lnTo>
                  <a:lnTo>
                    <a:pt x="16800" y="21600"/>
                  </a:lnTo>
                  <a:lnTo>
                    <a:pt x="15600" y="21600"/>
                  </a:lnTo>
                  <a:lnTo>
                    <a:pt x="4800" y="20250"/>
                  </a:lnTo>
                  <a:lnTo>
                    <a:pt x="0" y="12150"/>
                  </a:lnTo>
                  <a:lnTo>
                    <a:pt x="1200" y="13500"/>
                  </a:lnTo>
                  <a:lnTo>
                    <a:pt x="3600" y="13500"/>
                  </a:lnTo>
                  <a:lnTo>
                    <a:pt x="3600" y="12150"/>
                  </a:lnTo>
                  <a:lnTo>
                    <a:pt x="8400" y="12150"/>
                  </a:lnTo>
                  <a:lnTo>
                    <a:pt x="8400" y="13500"/>
                  </a:lnTo>
                  <a:lnTo>
                    <a:pt x="9600" y="13500"/>
                  </a:lnTo>
                  <a:lnTo>
                    <a:pt x="10800" y="12150"/>
                  </a:lnTo>
                  <a:lnTo>
                    <a:pt x="13200" y="12150"/>
                  </a:lnTo>
                  <a:lnTo>
                    <a:pt x="13200" y="8100"/>
                  </a:lnTo>
                  <a:lnTo>
                    <a:pt x="14400" y="8100"/>
                  </a:lnTo>
                  <a:lnTo>
                    <a:pt x="15600" y="6750"/>
                  </a:lnTo>
                  <a:lnTo>
                    <a:pt x="15600" y="5400"/>
                  </a:lnTo>
                  <a:lnTo>
                    <a:pt x="16800" y="5400"/>
                  </a:lnTo>
                  <a:lnTo>
                    <a:pt x="16800" y="4050"/>
                  </a:lnTo>
                  <a:lnTo>
                    <a:pt x="18000" y="4050"/>
                  </a:lnTo>
                  <a:lnTo>
                    <a:pt x="18000" y="2700"/>
                  </a:lnTo>
                  <a:lnTo>
                    <a:pt x="18000" y="4050"/>
                  </a:lnTo>
                  <a:lnTo>
                    <a:pt x="18000" y="2700"/>
                  </a:lnTo>
                  <a:lnTo>
                    <a:pt x="19200" y="2700"/>
                  </a:lnTo>
                  <a:lnTo>
                    <a:pt x="20400" y="1350"/>
                  </a:lnTo>
                  <a:lnTo>
                    <a:pt x="20400" y="0"/>
                  </a:lnTo>
                  <a:lnTo>
                    <a:pt x="20400" y="2700"/>
                  </a:lnTo>
                  <a:lnTo>
                    <a:pt x="21600" y="2700"/>
                  </a:lnTo>
                  <a:lnTo>
                    <a:pt x="21600" y="4050"/>
                  </a:lnTo>
                  <a:close/>
                  <a:moveTo>
                    <a:pt x="13200" y="10800"/>
                  </a:moveTo>
                  <a:lnTo>
                    <a:pt x="12000" y="10800"/>
                  </a:lnTo>
                  <a:lnTo>
                    <a:pt x="12000" y="9450"/>
                  </a:lnTo>
                  <a:lnTo>
                    <a:pt x="13200" y="10800"/>
                  </a:lnTo>
                  <a:close/>
                  <a:moveTo>
                    <a:pt x="9600" y="12150"/>
                  </a:moveTo>
                  <a:lnTo>
                    <a:pt x="10800" y="12150"/>
                  </a:lnTo>
                  <a:lnTo>
                    <a:pt x="9600" y="1215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7697846" y="2157828"/>
              <a:ext cx="555740" cy="379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62" y="14688"/>
                  </a:moveTo>
                  <a:lnTo>
                    <a:pt x="15862" y="15675"/>
                  </a:lnTo>
                  <a:lnTo>
                    <a:pt x="15187" y="15675"/>
                  </a:lnTo>
                  <a:lnTo>
                    <a:pt x="15187" y="15182"/>
                  </a:lnTo>
                  <a:lnTo>
                    <a:pt x="14850" y="15182"/>
                  </a:lnTo>
                  <a:lnTo>
                    <a:pt x="14512" y="15675"/>
                  </a:lnTo>
                  <a:lnTo>
                    <a:pt x="14512" y="16663"/>
                  </a:lnTo>
                  <a:lnTo>
                    <a:pt x="14850" y="16663"/>
                  </a:lnTo>
                  <a:lnTo>
                    <a:pt x="14850" y="17157"/>
                  </a:lnTo>
                  <a:lnTo>
                    <a:pt x="15525" y="17157"/>
                  </a:lnTo>
                  <a:lnTo>
                    <a:pt x="15525" y="17650"/>
                  </a:lnTo>
                  <a:lnTo>
                    <a:pt x="15187" y="17650"/>
                  </a:lnTo>
                  <a:lnTo>
                    <a:pt x="15187" y="18144"/>
                  </a:lnTo>
                  <a:lnTo>
                    <a:pt x="15525" y="18638"/>
                  </a:lnTo>
                  <a:lnTo>
                    <a:pt x="15525" y="19131"/>
                  </a:lnTo>
                  <a:lnTo>
                    <a:pt x="15862" y="19131"/>
                  </a:lnTo>
                  <a:lnTo>
                    <a:pt x="15525" y="19131"/>
                  </a:lnTo>
                  <a:lnTo>
                    <a:pt x="15525" y="19625"/>
                  </a:lnTo>
                  <a:lnTo>
                    <a:pt x="15187" y="20119"/>
                  </a:lnTo>
                  <a:lnTo>
                    <a:pt x="15187" y="20613"/>
                  </a:lnTo>
                  <a:lnTo>
                    <a:pt x="14850" y="20613"/>
                  </a:lnTo>
                  <a:lnTo>
                    <a:pt x="14850" y="21600"/>
                  </a:lnTo>
                  <a:lnTo>
                    <a:pt x="14512" y="21106"/>
                  </a:lnTo>
                  <a:lnTo>
                    <a:pt x="14512" y="21600"/>
                  </a:lnTo>
                  <a:lnTo>
                    <a:pt x="14175" y="21600"/>
                  </a:lnTo>
                  <a:lnTo>
                    <a:pt x="14175" y="21106"/>
                  </a:lnTo>
                  <a:lnTo>
                    <a:pt x="13162" y="21106"/>
                  </a:lnTo>
                  <a:lnTo>
                    <a:pt x="13162" y="20613"/>
                  </a:lnTo>
                  <a:lnTo>
                    <a:pt x="13500" y="20119"/>
                  </a:lnTo>
                  <a:lnTo>
                    <a:pt x="13500" y="19625"/>
                  </a:lnTo>
                  <a:lnTo>
                    <a:pt x="13162" y="19625"/>
                  </a:lnTo>
                  <a:lnTo>
                    <a:pt x="13162" y="19131"/>
                  </a:lnTo>
                  <a:lnTo>
                    <a:pt x="12825" y="19131"/>
                  </a:lnTo>
                  <a:lnTo>
                    <a:pt x="12487" y="18638"/>
                  </a:lnTo>
                  <a:lnTo>
                    <a:pt x="12487" y="19131"/>
                  </a:lnTo>
                  <a:lnTo>
                    <a:pt x="12150" y="19131"/>
                  </a:lnTo>
                  <a:lnTo>
                    <a:pt x="12150" y="18638"/>
                  </a:lnTo>
                  <a:lnTo>
                    <a:pt x="11812" y="18638"/>
                  </a:lnTo>
                  <a:lnTo>
                    <a:pt x="11137" y="17650"/>
                  </a:lnTo>
                  <a:lnTo>
                    <a:pt x="10800" y="17650"/>
                  </a:lnTo>
                  <a:lnTo>
                    <a:pt x="10800" y="17157"/>
                  </a:lnTo>
                  <a:lnTo>
                    <a:pt x="10125" y="17157"/>
                  </a:lnTo>
                  <a:lnTo>
                    <a:pt x="10125" y="16663"/>
                  </a:lnTo>
                  <a:lnTo>
                    <a:pt x="9788" y="16663"/>
                  </a:lnTo>
                  <a:lnTo>
                    <a:pt x="9788" y="16169"/>
                  </a:lnTo>
                  <a:lnTo>
                    <a:pt x="9450" y="16169"/>
                  </a:lnTo>
                  <a:lnTo>
                    <a:pt x="9450" y="15675"/>
                  </a:lnTo>
                  <a:lnTo>
                    <a:pt x="9113" y="15675"/>
                  </a:lnTo>
                  <a:lnTo>
                    <a:pt x="8775" y="15182"/>
                  </a:lnTo>
                  <a:lnTo>
                    <a:pt x="8438" y="15182"/>
                  </a:lnTo>
                  <a:lnTo>
                    <a:pt x="8438" y="14688"/>
                  </a:lnTo>
                  <a:lnTo>
                    <a:pt x="8100" y="14688"/>
                  </a:lnTo>
                  <a:lnTo>
                    <a:pt x="8100" y="13207"/>
                  </a:lnTo>
                  <a:lnTo>
                    <a:pt x="7763" y="13207"/>
                  </a:lnTo>
                  <a:lnTo>
                    <a:pt x="7763" y="12713"/>
                  </a:lnTo>
                  <a:lnTo>
                    <a:pt x="7425" y="12713"/>
                  </a:lnTo>
                  <a:lnTo>
                    <a:pt x="7425" y="11726"/>
                  </a:lnTo>
                  <a:lnTo>
                    <a:pt x="7088" y="11232"/>
                  </a:lnTo>
                  <a:lnTo>
                    <a:pt x="5400" y="11232"/>
                  </a:lnTo>
                  <a:lnTo>
                    <a:pt x="5400" y="10738"/>
                  </a:lnTo>
                  <a:lnTo>
                    <a:pt x="5063" y="10738"/>
                  </a:lnTo>
                  <a:lnTo>
                    <a:pt x="5063" y="9751"/>
                  </a:lnTo>
                  <a:lnTo>
                    <a:pt x="5400" y="9751"/>
                  </a:lnTo>
                  <a:lnTo>
                    <a:pt x="5063" y="9751"/>
                  </a:lnTo>
                  <a:lnTo>
                    <a:pt x="5063" y="8763"/>
                  </a:lnTo>
                  <a:lnTo>
                    <a:pt x="4725" y="8270"/>
                  </a:lnTo>
                  <a:lnTo>
                    <a:pt x="4050" y="8270"/>
                  </a:lnTo>
                  <a:lnTo>
                    <a:pt x="4050" y="7899"/>
                  </a:lnTo>
                  <a:lnTo>
                    <a:pt x="3375" y="7899"/>
                  </a:lnTo>
                  <a:lnTo>
                    <a:pt x="3375" y="7406"/>
                  </a:lnTo>
                  <a:lnTo>
                    <a:pt x="3038" y="7406"/>
                  </a:lnTo>
                  <a:lnTo>
                    <a:pt x="3038" y="7899"/>
                  </a:lnTo>
                  <a:lnTo>
                    <a:pt x="2700" y="7406"/>
                  </a:lnTo>
                  <a:lnTo>
                    <a:pt x="2700" y="7899"/>
                  </a:lnTo>
                  <a:lnTo>
                    <a:pt x="3038" y="8270"/>
                  </a:lnTo>
                  <a:lnTo>
                    <a:pt x="2700" y="8270"/>
                  </a:lnTo>
                  <a:lnTo>
                    <a:pt x="2363" y="7899"/>
                  </a:lnTo>
                  <a:lnTo>
                    <a:pt x="2363" y="8763"/>
                  </a:lnTo>
                  <a:lnTo>
                    <a:pt x="1350" y="8763"/>
                  </a:lnTo>
                  <a:lnTo>
                    <a:pt x="1350" y="9257"/>
                  </a:lnTo>
                  <a:lnTo>
                    <a:pt x="1013" y="9257"/>
                  </a:lnTo>
                  <a:lnTo>
                    <a:pt x="1013" y="10738"/>
                  </a:lnTo>
                  <a:lnTo>
                    <a:pt x="1350" y="10738"/>
                  </a:lnTo>
                  <a:lnTo>
                    <a:pt x="1350" y="11232"/>
                  </a:lnTo>
                  <a:lnTo>
                    <a:pt x="0" y="11232"/>
                  </a:lnTo>
                  <a:lnTo>
                    <a:pt x="0" y="1481"/>
                  </a:lnTo>
                  <a:lnTo>
                    <a:pt x="338" y="1481"/>
                  </a:lnTo>
                  <a:lnTo>
                    <a:pt x="675" y="987"/>
                  </a:lnTo>
                  <a:lnTo>
                    <a:pt x="1350" y="987"/>
                  </a:lnTo>
                  <a:lnTo>
                    <a:pt x="1688" y="494"/>
                  </a:lnTo>
                  <a:lnTo>
                    <a:pt x="2363" y="494"/>
                  </a:lnTo>
                  <a:lnTo>
                    <a:pt x="2700" y="0"/>
                  </a:lnTo>
                  <a:lnTo>
                    <a:pt x="3038" y="0"/>
                  </a:lnTo>
                  <a:lnTo>
                    <a:pt x="4388" y="1481"/>
                  </a:lnTo>
                  <a:lnTo>
                    <a:pt x="6413" y="3456"/>
                  </a:lnTo>
                  <a:lnTo>
                    <a:pt x="7425" y="4937"/>
                  </a:lnTo>
                  <a:lnTo>
                    <a:pt x="7425" y="5431"/>
                  </a:lnTo>
                  <a:lnTo>
                    <a:pt x="8438" y="5431"/>
                  </a:lnTo>
                  <a:lnTo>
                    <a:pt x="9113" y="4937"/>
                  </a:lnTo>
                  <a:lnTo>
                    <a:pt x="9450" y="4937"/>
                  </a:lnTo>
                  <a:lnTo>
                    <a:pt x="9788" y="5431"/>
                  </a:lnTo>
                  <a:lnTo>
                    <a:pt x="10800" y="5431"/>
                  </a:lnTo>
                  <a:lnTo>
                    <a:pt x="11137" y="4937"/>
                  </a:lnTo>
                  <a:lnTo>
                    <a:pt x="11475" y="4937"/>
                  </a:lnTo>
                  <a:lnTo>
                    <a:pt x="11475" y="5431"/>
                  </a:lnTo>
                  <a:lnTo>
                    <a:pt x="11812" y="5431"/>
                  </a:lnTo>
                  <a:lnTo>
                    <a:pt x="11812" y="5925"/>
                  </a:lnTo>
                  <a:lnTo>
                    <a:pt x="12150" y="5925"/>
                  </a:lnTo>
                  <a:lnTo>
                    <a:pt x="12150" y="6418"/>
                  </a:lnTo>
                  <a:lnTo>
                    <a:pt x="12487" y="6912"/>
                  </a:lnTo>
                  <a:lnTo>
                    <a:pt x="12825" y="6912"/>
                  </a:lnTo>
                  <a:lnTo>
                    <a:pt x="12825" y="9257"/>
                  </a:lnTo>
                  <a:lnTo>
                    <a:pt x="13162" y="9257"/>
                  </a:lnTo>
                  <a:lnTo>
                    <a:pt x="13500" y="9751"/>
                  </a:lnTo>
                  <a:lnTo>
                    <a:pt x="13500" y="11232"/>
                  </a:lnTo>
                  <a:lnTo>
                    <a:pt x="15187" y="11232"/>
                  </a:lnTo>
                  <a:lnTo>
                    <a:pt x="15187" y="11726"/>
                  </a:lnTo>
                  <a:lnTo>
                    <a:pt x="15525" y="11726"/>
                  </a:lnTo>
                  <a:lnTo>
                    <a:pt x="15187" y="12219"/>
                  </a:lnTo>
                  <a:lnTo>
                    <a:pt x="15525" y="12713"/>
                  </a:lnTo>
                  <a:lnTo>
                    <a:pt x="15862" y="12713"/>
                  </a:lnTo>
                  <a:lnTo>
                    <a:pt x="15862" y="12219"/>
                  </a:lnTo>
                  <a:lnTo>
                    <a:pt x="16200" y="12219"/>
                  </a:lnTo>
                  <a:lnTo>
                    <a:pt x="16200" y="11726"/>
                  </a:lnTo>
                  <a:lnTo>
                    <a:pt x="16537" y="11232"/>
                  </a:lnTo>
                  <a:lnTo>
                    <a:pt x="16537" y="10738"/>
                  </a:lnTo>
                  <a:lnTo>
                    <a:pt x="16875" y="10738"/>
                  </a:lnTo>
                  <a:lnTo>
                    <a:pt x="17212" y="10245"/>
                  </a:lnTo>
                  <a:lnTo>
                    <a:pt x="17550" y="10245"/>
                  </a:lnTo>
                  <a:lnTo>
                    <a:pt x="18225" y="9257"/>
                  </a:lnTo>
                  <a:lnTo>
                    <a:pt x="18225" y="8763"/>
                  </a:lnTo>
                  <a:lnTo>
                    <a:pt x="18562" y="9257"/>
                  </a:lnTo>
                  <a:lnTo>
                    <a:pt x="18562" y="8763"/>
                  </a:lnTo>
                  <a:lnTo>
                    <a:pt x="18900" y="8763"/>
                  </a:lnTo>
                  <a:lnTo>
                    <a:pt x="19237" y="8270"/>
                  </a:lnTo>
                  <a:lnTo>
                    <a:pt x="19237" y="8763"/>
                  </a:lnTo>
                  <a:lnTo>
                    <a:pt x="18900" y="9257"/>
                  </a:lnTo>
                  <a:lnTo>
                    <a:pt x="18562" y="9257"/>
                  </a:lnTo>
                  <a:lnTo>
                    <a:pt x="18562" y="9751"/>
                  </a:lnTo>
                  <a:lnTo>
                    <a:pt x="18225" y="9751"/>
                  </a:lnTo>
                  <a:lnTo>
                    <a:pt x="18225" y="10245"/>
                  </a:lnTo>
                  <a:lnTo>
                    <a:pt x="17887" y="10245"/>
                  </a:lnTo>
                  <a:lnTo>
                    <a:pt x="17887" y="10738"/>
                  </a:lnTo>
                  <a:lnTo>
                    <a:pt x="18900" y="10738"/>
                  </a:lnTo>
                  <a:lnTo>
                    <a:pt x="18900" y="11232"/>
                  </a:lnTo>
                  <a:lnTo>
                    <a:pt x="19237" y="11232"/>
                  </a:lnTo>
                  <a:lnTo>
                    <a:pt x="19575" y="11726"/>
                  </a:lnTo>
                  <a:lnTo>
                    <a:pt x="19575" y="11232"/>
                  </a:lnTo>
                  <a:lnTo>
                    <a:pt x="19912" y="11232"/>
                  </a:lnTo>
                  <a:lnTo>
                    <a:pt x="19912" y="10245"/>
                  </a:lnTo>
                  <a:lnTo>
                    <a:pt x="20250" y="10738"/>
                  </a:lnTo>
                  <a:lnTo>
                    <a:pt x="20250" y="11232"/>
                  </a:lnTo>
                  <a:lnTo>
                    <a:pt x="20587" y="11232"/>
                  </a:lnTo>
                  <a:lnTo>
                    <a:pt x="20587" y="11726"/>
                  </a:lnTo>
                  <a:lnTo>
                    <a:pt x="20925" y="11726"/>
                  </a:lnTo>
                  <a:lnTo>
                    <a:pt x="21262" y="12219"/>
                  </a:lnTo>
                  <a:lnTo>
                    <a:pt x="21600" y="12219"/>
                  </a:lnTo>
                  <a:lnTo>
                    <a:pt x="21600" y="12713"/>
                  </a:lnTo>
                  <a:lnTo>
                    <a:pt x="21262" y="12713"/>
                  </a:lnTo>
                  <a:lnTo>
                    <a:pt x="21262" y="13207"/>
                  </a:lnTo>
                  <a:lnTo>
                    <a:pt x="20925" y="13207"/>
                  </a:lnTo>
                  <a:lnTo>
                    <a:pt x="20925" y="12713"/>
                  </a:lnTo>
                  <a:lnTo>
                    <a:pt x="20925" y="13207"/>
                  </a:lnTo>
                  <a:lnTo>
                    <a:pt x="20587" y="13207"/>
                  </a:lnTo>
                  <a:lnTo>
                    <a:pt x="19912" y="14194"/>
                  </a:lnTo>
                  <a:lnTo>
                    <a:pt x="19575" y="13701"/>
                  </a:lnTo>
                  <a:lnTo>
                    <a:pt x="18225" y="13701"/>
                  </a:lnTo>
                  <a:lnTo>
                    <a:pt x="18225" y="13207"/>
                  </a:lnTo>
                  <a:lnTo>
                    <a:pt x="18562" y="13207"/>
                  </a:lnTo>
                  <a:lnTo>
                    <a:pt x="18562" y="12713"/>
                  </a:lnTo>
                  <a:lnTo>
                    <a:pt x="18900" y="12713"/>
                  </a:lnTo>
                  <a:lnTo>
                    <a:pt x="18900" y="12219"/>
                  </a:lnTo>
                  <a:lnTo>
                    <a:pt x="18562" y="12219"/>
                  </a:lnTo>
                  <a:lnTo>
                    <a:pt x="18562" y="11726"/>
                  </a:lnTo>
                  <a:lnTo>
                    <a:pt x="18225" y="11726"/>
                  </a:lnTo>
                  <a:lnTo>
                    <a:pt x="18225" y="12219"/>
                  </a:lnTo>
                  <a:lnTo>
                    <a:pt x="17887" y="12219"/>
                  </a:lnTo>
                  <a:lnTo>
                    <a:pt x="17887" y="12713"/>
                  </a:lnTo>
                  <a:lnTo>
                    <a:pt x="17212" y="12713"/>
                  </a:lnTo>
                  <a:lnTo>
                    <a:pt x="17212" y="12219"/>
                  </a:lnTo>
                  <a:lnTo>
                    <a:pt x="16875" y="12219"/>
                  </a:lnTo>
                  <a:lnTo>
                    <a:pt x="16875" y="13701"/>
                  </a:lnTo>
                  <a:lnTo>
                    <a:pt x="15862" y="13701"/>
                  </a:lnTo>
                  <a:lnTo>
                    <a:pt x="15862" y="14194"/>
                  </a:lnTo>
                  <a:lnTo>
                    <a:pt x="16200" y="14194"/>
                  </a:lnTo>
                  <a:lnTo>
                    <a:pt x="16200" y="14688"/>
                  </a:lnTo>
                  <a:lnTo>
                    <a:pt x="15862" y="1468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9213103" y="3128199"/>
              <a:ext cx="234453" cy="596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9347"/>
                  </a:moveTo>
                  <a:lnTo>
                    <a:pt x="15200" y="9347"/>
                  </a:lnTo>
                  <a:lnTo>
                    <a:pt x="15200" y="9661"/>
                  </a:lnTo>
                  <a:lnTo>
                    <a:pt x="16000" y="9975"/>
                  </a:lnTo>
                  <a:lnTo>
                    <a:pt x="16800" y="9975"/>
                  </a:lnTo>
                  <a:lnTo>
                    <a:pt x="16800" y="10289"/>
                  </a:lnTo>
                  <a:lnTo>
                    <a:pt x="17600" y="10289"/>
                  </a:lnTo>
                  <a:lnTo>
                    <a:pt x="17600" y="10604"/>
                  </a:lnTo>
                  <a:lnTo>
                    <a:pt x="18400" y="10604"/>
                  </a:lnTo>
                  <a:lnTo>
                    <a:pt x="17600" y="10604"/>
                  </a:lnTo>
                  <a:lnTo>
                    <a:pt x="18400" y="10604"/>
                  </a:lnTo>
                  <a:lnTo>
                    <a:pt x="18400" y="10918"/>
                  </a:lnTo>
                  <a:lnTo>
                    <a:pt x="18400" y="10604"/>
                  </a:lnTo>
                  <a:lnTo>
                    <a:pt x="18400" y="11232"/>
                  </a:lnTo>
                  <a:lnTo>
                    <a:pt x="19200" y="11232"/>
                  </a:lnTo>
                  <a:lnTo>
                    <a:pt x="19200" y="11546"/>
                  </a:lnTo>
                  <a:lnTo>
                    <a:pt x="20000" y="11546"/>
                  </a:lnTo>
                  <a:lnTo>
                    <a:pt x="20000" y="11860"/>
                  </a:lnTo>
                  <a:lnTo>
                    <a:pt x="20000" y="11546"/>
                  </a:lnTo>
                  <a:lnTo>
                    <a:pt x="20000" y="12489"/>
                  </a:lnTo>
                  <a:lnTo>
                    <a:pt x="20800" y="12489"/>
                  </a:lnTo>
                  <a:lnTo>
                    <a:pt x="20800" y="13431"/>
                  </a:lnTo>
                  <a:lnTo>
                    <a:pt x="21600" y="13745"/>
                  </a:lnTo>
                  <a:lnTo>
                    <a:pt x="21600" y="14060"/>
                  </a:lnTo>
                  <a:lnTo>
                    <a:pt x="20800" y="14060"/>
                  </a:lnTo>
                  <a:lnTo>
                    <a:pt x="21600" y="14060"/>
                  </a:lnTo>
                  <a:lnTo>
                    <a:pt x="20800" y="14060"/>
                  </a:lnTo>
                  <a:lnTo>
                    <a:pt x="21600" y="14060"/>
                  </a:lnTo>
                  <a:lnTo>
                    <a:pt x="21600" y="15631"/>
                  </a:lnTo>
                  <a:lnTo>
                    <a:pt x="20800" y="15631"/>
                  </a:lnTo>
                  <a:lnTo>
                    <a:pt x="20800" y="15945"/>
                  </a:lnTo>
                  <a:lnTo>
                    <a:pt x="21600" y="15945"/>
                  </a:lnTo>
                  <a:lnTo>
                    <a:pt x="21600" y="16259"/>
                  </a:lnTo>
                  <a:lnTo>
                    <a:pt x="21600" y="15945"/>
                  </a:lnTo>
                  <a:lnTo>
                    <a:pt x="20800" y="15945"/>
                  </a:lnTo>
                  <a:lnTo>
                    <a:pt x="20800" y="16573"/>
                  </a:lnTo>
                  <a:lnTo>
                    <a:pt x="21600" y="16887"/>
                  </a:lnTo>
                  <a:lnTo>
                    <a:pt x="20800" y="16573"/>
                  </a:lnTo>
                  <a:lnTo>
                    <a:pt x="20800" y="17516"/>
                  </a:lnTo>
                  <a:lnTo>
                    <a:pt x="20000" y="17830"/>
                  </a:lnTo>
                  <a:lnTo>
                    <a:pt x="20000" y="17516"/>
                  </a:lnTo>
                  <a:lnTo>
                    <a:pt x="20000" y="17830"/>
                  </a:lnTo>
                  <a:lnTo>
                    <a:pt x="19200" y="17830"/>
                  </a:lnTo>
                  <a:lnTo>
                    <a:pt x="19200" y="18144"/>
                  </a:lnTo>
                  <a:lnTo>
                    <a:pt x="17600" y="18144"/>
                  </a:lnTo>
                  <a:lnTo>
                    <a:pt x="17600" y="18458"/>
                  </a:lnTo>
                  <a:lnTo>
                    <a:pt x="16800" y="18458"/>
                  </a:lnTo>
                  <a:lnTo>
                    <a:pt x="16800" y="18772"/>
                  </a:lnTo>
                  <a:lnTo>
                    <a:pt x="16000" y="18772"/>
                  </a:lnTo>
                  <a:lnTo>
                    <a:pt x="15200" y="19087"/>
                  </a:lnTo>
                  <a:lnTo>
                    <a:pt x="15200" y="18772"/>
                  </a:lnTo>
                  <a:lnTo>
                    <a:pt x="14400" y="18772"/>
                  </a:lnTo>
                  <a:lnTo>
                    <a:pt x="13600" y="18458"/>
                  </a:lnTo>
                  <a:lnTo>
                    <a:pt x="13600" y="19087"/>
                  </a:lnTo>
                  <a:lnTo>
                    <a:pt x="12800" y="19087"/>
                  </a:lnTo>
                  <a:lnTo>
                    <a:pt x="13600" y="19087"/>
                  </a:lnTo>
                  <a:lnTo>
                    <a:pt x="13600" y="19715"/>
                  </a:lnTo>
                  <a:lnTo>
                    <a:pt x="12800" y="19401"/>
                  </a:lnTo>
                  <a:lnTo>
                    <a:pt x="12800" y="19087"/>
                  </a:lnTo>
                  <a:lnTo>
                    <a:pt x="12000" y="19087"/>
                  </a:lnTo>
                  <a:lnTo>
                    <a:pt x="12800" y="19401"/>
                  </a:lnTo>
                  <a:lnTo>
                    <a:pt x="12800" y="19715"/>
                  </a:lnTo>
                  <a:lnTo>
                    <a:pt x="13600" y="19715"/>
                  </a:lnTo>
                  <a:lnTo>
                    <a:pt x="12800" y="19715"/>
                  </a:lnTo>
                  <a:lnTo>
                    <a:pt x="12000" y="19401"/>
                  </a:lnTo>
                  <a:lnTo>
                    <a:pt x="12000" y="19087"/>
                  </a:lnTo>
                  <a:lnTo>
                    <a:pt x="12000" y="19715"/>
                  </a:lnTo>
                  <a:lnTo>
                    <a:pt x="12800" y="19715"/>
                  </a:lnTo>
                  <a:lnTo>
                    <a:pt x="12800" y="20343"/>
                  </a:lnTo>
                  <a:lnTo>
                    <a:pt x="11200" y="19715"/>
                  </a:lnTo>
                  <a:lnTo>
                    <a:pt x="11200" y="20029"/>
                  </a:lnTo>
                  <a:lnTo>
                    <a:pt x="12000" y="20029"/>
                  </a:lnTo>
                  <a:lnTo>
                    <a:pt x="12000" y="20657"/>
                  </a:lnTo>
                  <a:lnTo>
                    <a:pt x="10400" y="20657"/>
                  </a:lnTo>
                  <a:lnTo>
                    <a:pt x="10400" y="20972"/>
                  </a:lnTo>
                  <a:lnTo>
                    <a:pt x="9600" y="20972"/>
                  </a:lnTo>
                  <a:lnTo>
                    <a:pt x="9600" y="21286"/>
                  </a:lnTo>
                  <a:lnTo>
                    <a:pt x="8800" y="21600"/>
                  </a:lnTo>
                  <a:lnTo>
                    <a:pt x="8000" y="21600"/>
                  </a:lnTo>
                  <a:lnTo>
                    <a:pt x="8000" y="19715"/>
                  </a:lnTo>
                  <a:lnTo>
                    <a:pt x="8800" y="19715"/>
                  </a:lnTo>
                  <a:lnTo>
                    <a:pt x="8800" y="19401"/>
                  </a:lnTo>
                  <a:lnTo>
                    <a:pt x="7200" y="19401"/>
                  </a:lnTo>
                  <a:lnTo>
                    <a:pt x="7200" y="19087"/>
                  </a:lnTo>
                  <a:lnTo>
                    <a:pt x="6400" y="19087"/>
                  </a:lnTo>
                  <a:lnTo>
                    <a:pt x="7200" y="19087"/>
                  </a:lnTo>
                  <a:lnTo>
                    <a:pt x="7200" y="18772"/>
                  </a:lnTo>
                  <a:lnTo>
                    <a:pt x="8000" y="18772"/>
                  </a:lnTo>
                  <a:lnTo>
                    <a:pt x="8800" y="18458"/>
                  </a:lnTo>
                  <a:lnTo>
                    <a:pt x="8800" y="18144"/>
                  </a:lnTo>
                  <a:lnTo>
                    <a:pt x="9600" y="18458"/>
                  </a:lnTo>
                  <a:lnTo>
                    <a:pt x="9600" y="18144"/>
                  </a:lnTo>
                  <a:lnTo>
                    <a:pt x="11200" y="18144"/>
                  </a:lnTo>
                  <a:lnTo>
                    <a:pt x="12000" y="18458"/>
                  </a:lnTo>
                  <a:lnTo>
                    <a:pt x="12000" y="18144"/>
                  </a:lnTo>
                  <a:lnTo>
                    <a:pt x="11200" y="17830"/>
                  </a:lnTo>
                  <a:lnTo>
                    <a:pt x="11200" y="16887"/>
                  </a:lnTo>
                  <a:lnTo>
                    <a:pt x="12000" y="16887"/>
                  </a:lnTo>
                  <a:lnTo>
                    <a:pt x="12000" y="17201"/>
                  </a:lnTo>
                  <a:lnTo>
                    <a:pt x="12800" y="17201"/>
                  </a:lnTo>
                  <a:lnTo>
                    <a:pt x="12800" y="16573"/>
                  </a:lnTo>
                  <a:lnTo>
                    <a:pt x="13600" y="16573"/>
                  </a:lnTo>
                  <a:lnTo>
                    <a:pt x="13600" y="16887"/>
                  </a:lnTo>
                  <a:lnTo>
                    <a:pt x="13600" y="16573"/>
                  </a:lnTo>
                  <a:lnTo>
                    <a:pt x="14400" y="16573"/>
                  </a:lnTo>
                  <a:lnTo>
                    <a:pt x="14400" y="16259"/>
                  </a:lnTo>
                  <a:lnTo>
                    <a:pt x="16000" y="16259"/>
                  </a:lnTo>
                  <a:lnTo>
                    <a:pt x="16000" y="13745"/>
                  </a:lnTo>
                  <a:lnTo>
                    <a:pt x="15200" y="13745"/>
                  </a:lnTo>
                  <a:lnTo>
                    <a:pt x="15200" y="13431"/>
                  </a:lnTo>
                  <a:lnTo>
                    <a:pt x="16000" y="13431"/>
                  </a:lnTo>
                  <a:lnTo>
                    <a:pt x="15200" y="13117"/>
                  </a:lnTo>
                  <a:lnTo>
                    <a:pt x="16000" y="13117"/>
                  </a:lnTo>
                  <a:lnTo>
                    <a:pt x="16000" y="12175"/>
                  </a:lnTo>
                  <a:lnTo>
                    <a:pt x="16800" y="11860"/>
                  </a:lnTo>
                  <a:lnTo>
                    <a:pt x="16000" y="11860"/>
                  </a:lnTo>
                  <a:lnTo>
                    <a:pt x="16000" y="11546"/>
                  </a:lnTo>
                  <a:lnTo>
                    <a:pt x="15200" y="11546"/>
                  </a:lnTo>
                  <a:lnTo>
                    <a:pt x="15200" y="10918"/>
                  </a:lnTo>
                  <a:lnTo>
                    <a:pt x="16000" y="10918"/>
                  </a:lnTo>
                  <a:lnTo>
                    <a:pt x="16000" y="10604"/>
                  </a:lnTo>
                  <a:lnTo>
                    <a:pt x="15200" y="10604"/>
                  </a:lnTo>
                  <a:lnTo>
                    <a:pt x="15200" y="10289"/>
                  </a:lnTo>
                  <a:lnTo>
                    <a:pt x="14400" y="10289"/>
                  </a:lnTo>
                  <a:lnTo>
                    <a:pt x="14400" y="9975"/>
                  </a:lnTo>
                  <a:lnTo>
                    <a:pt x="13600" y="9975"/>
                  </a:lnTo>
                  <a:lnTo>
                    <a:pt x="13600" y="10289"/>
                  </a:lnTo>
                  <a:lnTo>
                    <a:pt x="12800" y="9975"/>
                  </a:lnTo>
                  <a:lnTo>
                    <a:pt x="12800" y="9033"/>
                  </a:lnTo>
                  <a:lnTo>
                    <a:pt x="12000" y="9033"/>
                  </a:lnTo>
                  <a:lnTo>
                    <a:pt x="12000" y="8719"/>
                  </a:lnTo>
                  <a:lnTo>
                    <a:pt x="11200" y="8719"/>
                  </a:lnTo>
                  <a:lnTo>
                    <a:pt x="11200" y="8404"/>
                  </a:lnTo>
                  <a:lnTo>
                    <a:pt x="10400" y="8404"/>
                  </a:lnTo>
                  <a:lnTo>
                    <a:pt x="10400" y="7776"/>
                  </a:lnTo>
                  <a:lnTo>
                    <a:pt x="9600" y="7776"/>
                  </a:lnTo>
                  <a:lnTo>
                    <a:pt x="9600" y="7462"/>
                  </a:lnTo>
                  <a:lnTo>
                    <a:pt x="8800" y="7462"/>
                  </a:lnTo>
                  <a:lnTo>
                    <a:pt x="8800" y="6833"/>
                  </a:lnTo>
                  <a:lnTo>
                    <a:pt x="7200" y="6833"/>
                  </a:lnTo>
                  <a:lnTo>
                    <a:pt x="7200" y="6519"/>
                  </a:lnTo>
                  <a:lnTo>
                    <a:pt x="6400" y="6205"/>
                  </a:lnTo>
                  <a:lnTo>
                    <a:pt x="5600" y="6205"/>
                  </a:lnTo>
                  <a:lnTo>
                    <a:pt x="4800" y="5891"/>
                  </a:lnTo>
                  <a:lnTo>
                    <a:pt x="5600" y="5891"/>
                  </a:lnTo>
                  <a:lnTo>
                    <a:pt x="5600" y="5263"/>
                  </a:lnTo>
                  <a:lnTo>
                    <a:pt x="6400" y="5263"/>
                  </a:lnTo>
                  <a:lnTo>
                    <a:pt x="6400" y="5577"/>
                  </a:lnTo>
                  <a:lnTo>
                    <a:pt x="7200" y="5577"/>
                  </a:lnTo>
                  <a:lnTo>
                    <a:pt x="7200" y="5263"/>
                  </a:lnTo>
                  <a:lnTo>
                    <a:pt x="8000" y="5263"/>
                  </a:lnTo>
                  <a:lnTo>
                    <a:pt x="8000" y="4634"/>
                  </a:lnTo>
                  <a:lnTo>
                    <a:pt x="7200" y="4320"/>
                  </a:lnTo>
                  <a:lnTo>
                    <a:pt x="6400" y="4320"/>
                  </a:lnTo>
                  <a:lnTo>
                    <a:pt x="7200" y="4084"/>
                  </a:lnTo>
                  <a:lnTo>
                    <a:pt x="5600" y="3456"/>
                  </a:lnTo>
                  <a:lnTo>
                    <a:pt x="4800" y="3770"/>
                  </a:lnTo>
                  <a:lnTo>
                    <a:pt x="4800" y="4084"/>
                  </a:lnTo>
                  <a:lnTo>
                    <a:pt x="4000" y="4084"/>
                  </a:lnTo>
                  <a:lnTo>
                    <a:pt x="4000" y="3770"/>
                  </a:lnTo>
                  <a:lnTo>
                    <a:pt x="2400" y="3770"/>
                  </a:lnTo>
                  <a:lnTo>
                    <a:pt x="2400" y="3142"/>
                  </a:lnTo>
                  <a:lnTo>
                    <a:pt x="1600" y="3142"/>
                  </a:lnTo>
                  <a:lnTo>
                    <a:pt x="2400" y="2828"/>
                  </a:lnTo>
                  <a:lnTo>
                    <a:pt x="1600" y="2828"/>
                  </a:lnTo>
                  <a:lnTo>
                    <a:pt x="2400" y="2828"/>
                  </a:lnTo>
                  <a:lnTo>
                    <a:pt x="2400" y="2513"/>
                  </a:lnTo>
                  <a:lnTo>
                    <a:pt x="1600" y="2513"/>
                  </a:lnTo>
                  <a:lnTo>
                    <a:pt x="1600" y="2199"/>
                  </a:lnTo>
                  <a:lnTo>
                    <a:pt x="800" y="2199"/>
                  </a:lnTo>
                  <a:lnTo>
                    <a:pt x="800" y="1885"/>
                  </a:lnTo>
                  <a:lnTo>
                    <a:pt x="0" y="1571"/>
                  </a:lnTo>
                  <a:lnTo>
                    <a:pt x="0" y="1257"/>
                  </a:lnTo>
                  <a:lnTo>
                    <a:pt x="800" y="1257"/>
                  </a:lnTo>
                  <a:lnTo>
                    <a:pt x="800" y="943"/>
                  </a:lnTo>
                  <a:lnTo>
                    <a:pt x="1600" y="943"/>
                  </a:lnTo>
                  <a:lnTo>
                    <a:pt x="1600" y="1257"/>
                  </a:lnTo>
                  <a:lnTo>
                    <a:pt x="3200" y="1257"/>
                  </a:lnTo>
                  <a:lnTo>
                    <a:pt x="3200" y="943"/>
                  </a:lnTo>
                  <a:lnTo>
                    <a:pt x="4000" y="943"/>
                  </a:lnTo>
                  <a:lnTo>
                    <a:pt x="4000" y="1257"/>
                  </a:lnTo>
                  <a:lnTo>
                    <a:pt x="4000" y="943"/>
                  </a:lnTo>
                  <a:lnTo>
                    <a:pt x="4800" y="943"/>
                  </a:lnTo>
                  <a:lnTo>
                    <a:pt x="4800" y="1257"/>
                  </a:lnTo>
                  <a:lnTo>
                    <a:pt x="5600" y="1257"/>
                  </a:lnTo>
                  <a:lnTo>
                    <a:pt x="5600" y="943"/>
                  </a:lnTo>
                  <a:lnTo>
                    <a:pt x="7200" y="943"/>
                  </a:lnTo>
                  <a:lnTo>
                    <a:pt x="8000" y="628"/>
                  </a:lnTo>
                  <a:lnTo>
                    <a:pt x="8000" y="314"/>
                  </a:lnTo>
                  <a:lnTo>
                    <a:pt x="8800" y="0"/>
                  </a:lnTo>
                  <a:lnTo>
                    <a:pt x="9600" y="0"/>
                  </a:lnTo>
                  <a:lnTo>
                    <a:pt x="9600" y="314"/>
                  </a:lnTo>
                  <a:lnTo>
                    <a:pt x="10400" y="314"/>
                  </a:lnTo>
                  <a:lnTo>
                    <a:pt x="10400" y="628"/>
                  </a:lnTo>
                  <a:lnTo>
                    <a:pt x="13600" y="628"/>
                  </a:lnTo>
                  <a:lnTo>
                    <a:pt x="13600" y="1257"/>
                  </a:lnTo>
                  <a:lnTo>
                    <a:pt x="12800" y="1257"/>
                  </a:lnTo>
                  <a:lnTo>
                    <a:pt x="12800" y="1571"/>
                  </a:lnTo>
                  <a:lnTo>
                    <a:pt x="13600" y="1571"/>
                  </a:lnTo>
                  <a:lnTo>
                    <a:pt x="13600" y="1885"/>
                  </a:lnTo>
                  <a:lnTo>
                    <a:pt x="15200" y="2513"/>
                  </a:lnTo>
                  <a:lnTo>
                    <a:pt x="17600" y="2513"/>
                  </a:lnTo>
                  <a:lnTo>
                    <a:pt x="17600" y="2828"/>
                  </a:lnTo>
                  <a:lnTo>
                    <a:pt x="16800" y="2828"/>
                  </a:lnTo>
                  <a:lnTo>
                    <a:pt x="16000" y="3142"/>
                  </a:lnTo>
                  <a:lnTo>
                    <a:pt x="15200" y="3142"/>
                  </a:lnTo>
                  <a:lnTo>
                    <a:pt x="16000" y="3456"/>
                  </a:lnTo>
                  <a:lnTo>
                    <a:pt x="15200" y="3456"/>
                  </a:lnTo>
                  <a:lnTo>
                    <a:pt x="15200" y="3770"/>
                  </a:lnTo>
                  <a:lnTo>
                    <a:pt x="14400" y="3456"/>
                  </a:lnTo>
                  <a:lnTo>
                    <a:pt x="15200" y="3456"/>
                  </a:lnTo>
                  <a:lnTo>
                    <a:pt x="14400" y="3456"/>
                  </a:lnTo>
                  <a:lnTo>
                    <a:pt x="14400" y="3770"/>
                  </a:lnTo>
                  <a:lnTo>
                    <a:pt x="13600" y="3770"/>
                  </a:lnTo>
                  <a:lnTo>
                    <a:pt x="13600" y="3456"/>
                  </a:lnTo>
                  <a:lnTo>
                    <a:pt x="13600" y="4084"/>
                  </a:lnTo>
                  <a:lnTo>
                    <a:pt x="12800" y="4320"/>
                  </a:lnTo>
                  <a:lnTo>
                    <a:pt x="12800" y="4634"/>
                  </a:lnTo>
                  <a:lnTo>
                    <a:pt x="12800" y="4320"/>
                  </a:lnTo>
                  <a:lnTo>
                    <a:pt x="12800" y="4634"/>
                  </a:lnTo>
                  <a:lnTo>
                    <a:pt x="12000" y="4634"/>
                  </a:lnTo>
                  <a:lnTo>
                    <a:pt x="12000" y="4948"/>
                  </a:lnTo>
                  <a:lnTo>
                    <a:pt x="11200" y="4948"/>
                  </a:lnTo>
                  <a:lnTo>
                    <a:pt x="11200" y="5891"/>
                  </a:lnTo>
                  <a:lnTo>
                    <a:pt x="10400" y="5891"/>
                  </a:lnTo>
                  <a:lnTo>
                    <a:pt x="11200" y="5891"/>
                  </a:lnTo>
                  <a:lnTo>
                    <a:pt x="10400" y="6205"/>
                  </a:lnTo>
                  <a:lnTo>
                    <a:pt x="10400" y="6833"/>
                  </a:lnTo>
                  <a:lnTo>
                    <a:pt x="11200" y="6833"/>
                  </a:lnTo>
                  <a:lnTo>
                    <a:pt x="11200" y="7462"/>
                  </a:lnTo>
                  <a:lnTo>
                    <a:pt x="12000" y="7462"/>
                  </a:lnTo>
                  <a:lnTo>
                    <a:pt x="12800" y="7776"/>
                  </a:lnTo>
                  <a:lnTo>
                    <a:pt x="12800" y="8404"/>
                  </a:lnTo>
                  <a:lnTo>
                    <a:pt x="13600" y="8719"/>
                  </a:lnTo>
                  <a:lnTo>
                    <a:pt x="13600" y="9033"/>
                  </a:lnTo>
                  <a:lnTo>
                    <a:pt x="14400" y="9033"/>
                  </a:lnTo>
                  <a:lnTo>
                    <a:pt x="14400" y="9347"/>
                  </a:lnTo>
                  <a:close/>
                  <a:moveTo>
                    <a:pt x="13600" y="18772"/>
                  </a:moveTo>
                  <a:lnTo>
                    <a:pt x="14400" y="18772"/>
                  </a:lnTo>
                  <a:lnTo>
                    <a:pt x="13600" y="18772"/>
                  </a:lnTo>
                  <a:lnTo>
                    <a:pt x="14400" y="18772"/>
                  </a:lnTo>
                  <a:lnTo>
                    <a:pt x="14400" y="19087"/>
                  </a:lnTo>
                  <a:lnTo>
                    <a:pt x="13600" y="19087"/>
                  </a:lnTo>
                  <a:lnTo>
                    <a:pt x="13600" y="18772"/>
                  </a:lnTo>
                  <a:close/>
                  <a:moveTo>
                    <a:pt x="16000" y="3142"/>
                  </a:moveTo>
                  <a:lnTo>
                    <a:pt x="16000" y="3456"/>
                  </a:lnTo>
                  <a:lnTo>
                    <a:pt x="15200" y="3456"/>
                  </a:lnTo>
                  <a:lnTo>
                    <a:pt x="16000" y="3142"/>
                  </a:lnTo>
                  <a:close/>
                  <a:moveTo>
                    <a:pt x="14400" y="3770"/>
                  </a:moveTo>
                  <a:lnTo>
                    <a:pt x="14400" y="4084"/>
                  </a:lnTo>
                  <a:lnTo>
                    <a:pt x="14400" y="3770"/>
                  </a:lnTo>
                  <a:close/>
                  <a:moveTo>
                    <a:pt x="5600" y="19087"/>
                  </a:moveTo>
                  <a:lnTo>
                    <a:pt x="5600" y="19401"/>
                  </a:lnTo>
                  <a:lnTo>
                    <a:pt x="4800" y="19087"/>
                  </a:lnTo>
                  <a:lnTo>
                    <a:pt x="5600" y="19087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7005343" y="2737446"/>
              <a:ext cx="17368" cy="52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00"/>
                  </a:moveTo>
                  <a:lnTo>
                    <a:pt x="21600" y="18000"/>
                  </a:lnTo>
                  <a:lnTo>
                    <a:pt x="10800" y="18000"/>
                  </a:lnTo>
                  <a:lnTo>
                    <a:pt x="10800" y="21600"/>
                  </a:lnTo>
                  <a:lnTo>
                    <a:pt x="0" y="21600"/>
                  </a:lnTo>
                  <a:lnTo>
                    <a:pt x="0" y="14400"/>
                  </a:lnTo>
                  <a:lnTo>
                    <a:pt x="10800" y="14400"/>
                  </a:lnTo>
                  <a:lnTo>
                    <a:pt x="0" y="14400"/>
                  </a:lnTo>
                  <a:lnTo>
                    <a:pt x="0" y="3600"/>
                  </a:lnTo>
                  <a:lnTo>
                    <a:pt x="10800" y="0"/>
                  </a:lnTo>
                  <a:lnTo>
                    <a:pt x="10800" y="3600"/>
                  </a:lnTo>
                  <a:lnTo>
                    <a:pt x="21600" y="3600"/>
                  </a:lnTo>
                  <a:lnTo>
                    <a:pt x="21600" y="720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7248480" y="3308381"/>
              <a:ext cx="397266" cy="277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98" y="16875"/>
                  </a:moveTo>
                  <a:lnTo>
                    <a:pt x="8026" y="16875"/>
                  </a:lnTo>
                  <a:lnTo>
                    <a:pt x="7554" y="17550"/>
                  </a:lnTo>
                  <a:lnTo>
                    <a:pt x="5666" y="17550"/>
                  </a:lnTo>
                  <a:lnTo>
                    <a:pt x="5666" y="18225"/>
                  </a:lnTo>
                  <a:lnTo>
                    <a:pt x="5193" y="18225"/>
                  </a:lnTo>
                  <a:lnTo>
                    <a:pt x="5193" y="18900"/>
                  </a:lnTo>
                  <a:lnTo>
                    <a:pt x="4721" y="18900"/>
                  </a:lnTo>
                  <a:lnTo>
                    <a:pt x="4721" y="19575"/>
                  </a:lnTo>
                  <a:lnTo>
                    <a:pt x="4721" y="18900"/>
                  </a:lnTo>
                  <a:lnTo>
                    <a:pt x="4249" y="19575"/>
                  </a:lnTo>
                  <a:lnTo>
                    <a:pt x="3305" y="19575"/>
                  </a:lnTo>
                  <a:lnTo>
                    <a:pt x="2833" y="20250"/>
                  </a:lnTo>
                  <a:lnTo>
                    <a:pt x="2833" y="19575"/>
                  </a:lnTo>
                  <a:lnTo>
                    <a:pt x="1889" y="19575"/>
                  </a:lnTo>
                  <a:lnTo>
                    <a:pt x="1889" y="18225"/>
                  </a:lnTo>
                  <a:lnTo>
                    <a:pt x="1416" y="18225"/>
                  </a:lnTo>
                  <a:lnTo>
                    <a:pt x="1416" y="14850"/>
                  </a:lnTo>
                  <a:lnTo>
                    <a:pt x="944" y="14850"/>
                  </a:lnTo>
                  <a:lnTo>
                    <a:pt x="944" y="12150"/>
                  </a:lnTo>
                  <a:lnTo>
                    <a:pt x="472" y="12150"/>
                  </a:lnTo>
                  <a:lnTo>
                    <a:pt x="472" y="9450"/>
                  </a:lnTo>
                  <a:lnTo>
                    <a:pt x="944" y="9450"/>
                  </a:lnTo>
                  <a:lnTo>
                    <a:pt x="944" y="8775"/>
                  </a:lnTo>
                  <a:lnTo>
                    <a:pt x="472" y="8100"/>
                  </a:lnTo>
                  <a:lnTo>
                    <a:pt x="944" y="8100"/>
                  </a:lnTo>
                  <a:lnTo>
                    <a:pt x="944" y="7425"/>
                  </a:lnTo>
                  <a:lnTo>
                    <a:pt x="1416" y="7425"/>
                  </a:lnTo>
                  <a:lnTo>
                    <a:pt x="1416" y="4725"/>
                  </a:lnTo>
                  <a:lnTo>
                    <a:pt x="2361" y="4725"/>
                  </a:lnTo>
                  <a:lnTo>
                    <a:pt x="2833" y="5400"/>
                  </a:lnTo>
                  <a:lnTo>
                    <a:pt x="2833" y="4725"/>
                  </a:lnTo>
                  <a:lnTo>
                    <a:pt x="5193" y="4725"/>
                  </a:lnTo>
                  <a:lnTo>
                    <a:pt x="6610" y="5400"/>
                  </a:lnTo>
                  <a:lnTo>
                    <a:pt x="7554" y="5400"/>
                  </a:lnTo>
                  <a:lnTo>
                    <a:pt x="8026" y="6075"/>
                  </a:lnTo>
                  <a:lnTo>
                    <a:pt x="8970" y="6075"/>
                  </a:lnTo>
                  <a:lnTo>
                    <a:pt x="9443" y="4725"/>
                  </a:lnTo>
                  <a:lnTo>
                    <a:pt x="9915" y="4050"/>
                  </a:lnTo>
                  <a:lnTo>
                    <a:pt x="10387" y="2700"/>
                  </a:lnTo>
                  <a:lnTo>
                    <a:pt x="11803" y="675"/>
                  </a:lnTo>
                  <a:lnTo>
                    <a:pt x="15108" y="675"/>
                  </a:lnTo>
                  <a:lnTo>
                    <a:pt x="15580" y="0"/>
                  </a:lnTo>
                  <a:lnTo>
                    <a:pt x="16879" y="0"/>
                  </a:lnTo>
                  <a:lnTo>
                    <a:pt x="18295" y="4725"/>
                  </a:lnTo>
                  <a:lnTo>
                    <a:pt x="18295" y="5400"/>
                  </a:lnTo>
                  <a:lnTo>
                    <a:pt x="19239" y="7425"/>
                  </a:lnTo>
                  <a:lnTo>
                    <a:pt x="18295" y="7425"/>
                  </a:lnTo>
                  <a:lnTo>
                    <a:pt x="17823" y="8100"/>
                  </a:lnTo>
                  <a:lnTo>
                    <a:pt x="17351" y="8100"/>
                  </a:lnTo>
                  <a:lnTo>
                    <a:pt x="17351" y="10800"/>
                  </a:lnTo>
                  <a:lnTo>
                    <a:pt x="16407" y="10800"/>
                  </a:lnTo>
                  <a:lnTo>
                    <a:pt x="16407" y="11475"/>
                  </a:lnTo>
                  <a:lnTo>
                    <a:pt x="16052" y="11475"/>
                  </a:lnTo>
                  <a:lnTo>
                    <a:pt x="15580" y="12150"/>
                  </a:lnTo>
                  <a:lnTo>
                    <a:pt x="14164" y="12150"/>
                  </a:lnTo>
                  <a:lnTo>
                    <a:pt x="13692" y="12825"/>
                  </a:lnTo>
                  <a:lnTo>
                    <a:pt x="13220" y="12825"/>
                  </a:lnTo>
                  <a:lnTo>
                    <a:pt x="12748" y="13500"/>
                  </a:lnTo>
                  <a:lnTo>
                    <a:pt x="12275" y="13500"/>
                  </a:lnTo>
                  <a:lnTo>
                    <a:pt x="11803" y="14175"/>
                  </a:lnTo>
                  <a:lnTo>
                    <a:pt x="11803" y="14850"/>
                  </a:lnTo>
                  <a:lnTo>
                    <a:pt x="11331" y="14850"/>
                  </a:lnTo>
                  <a:lnTo>
                    <a:pt x="11331" y="15525"/>
                  </a:lnTo>
                  <a:lnTo>
                    <a:pt x="9443" y="15525"/>
                  </a:lnTo>
                  <a:lnTo>
                    <a:pt x="9443" y="16200"/>
                  </a:lnTo>
                  <a:lnTo>
                    <a:pt x="8970" y="16200"/>
                  </a:lnTo>
                  <a:lnTo>
                    <a:pt x="8970" y="16875"/>
                  </a:lnTo>
                  <a:lnTo>
                    <a:pt x="8498" y="16875"/>
                  </a:lnTo>
                  <a:close/>
                  <a:moveTo>
                    <a:pt x="17823" y="21600"/>
                  </a:moveTo>
                  <a:lnTo>
                    <a:pt x="17351" y="21600"/>
                  </a:lnTo>
                  <a:lnTo>
                    <a:pt x="17351" y="20925"/>
                  </a:lnTo>
                  <a:lnTo>
                    <a:pt x="17823" y="20925"/>
                  </a:lnTo>
                  <a:lnTo>
                    <a:pt x="17823" y="21600"/>
                  </a:lnTo>
                  <a:close/>
                  <a:moveTo>
                    <a:pt x="472" y="11475"/>
                  </a:moveTo>
                  <a:lnTo>
                    <a:pt x="0" y="11475"/>
                  </a:lnTo>
                  <a:lnTo>
                    <a:pt x="472" y="11475"/>
                  </a:lnTo>
                  <a:lnTo>
                    <a:pt x="472" y="10800"/>
                  </a:lnTo>
                  <a:lnTo>
                    <a:pt x="472" y="11475"/>
                  </a:lnTo>
                  <a:close/>
                  <a:moveTo>
                    <a:pt x="472" y="15525"/>
                  </a:moveTo>
                  <a:close/>
                  <a:moveTo>
                    <a:pt x="21128" y="19575"/>
                  </a:moveTo>
                  <a:lnTo>
                    <a:pt x="21600" y="20250"/>
                  </a:lnTo>
                  <a:lnTo>
                    <a:pt x="21128" y="20250"/>
                  </a:lnTo>
                  <a:lnTo>
                    <a:pt x="21128" y="20925"/>
                  </a:lnTo>
                  <a:lnTo>
                    <a:pt x="19711" y="20925"/>
                  </a:lnTo>
                  <a:lnTo>
                    <a:pt x="19711" y="20250"/>
                  </a:lnTo>
                  <a:lnTo>
                    <a:pt x="19239" y="20250"/>
                  </a:lnTo>
                  <a:lnTo>
                    <a:pt x="19711" y="20250"/>
                  </a:lnTo>
                  <a:lnTo>
                    <a:pt x="19711" y="19575"/>
                  </a:lnTo>
                  <a:lnTo>
                    <a:pt x="20184" y="19575"/>
                  </a:lnTo>
                  <a:lnTo>
                    <a:pt x="20184" y="20250"/>
                  </a:lnTo>
                  <a:lnTo>
                    <a:pt x="20656" y="19575"/>
                  </a:lnTo>
                  <a:lnTo>
                    <a:pt x="21128" y="1957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3551515" y="3560201"/>
              <a:ext cx="8684" cy="8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2919796" y="3325749"/>
              <a:ext cx="49930" cy="104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7" y="0"/>
                  </a:moveTo>
                  <a:lnTo>
                    <a:pt x="14087" y="1800"/>
                  </a:lnTo>
                  <a:lnTo>
                    <a:pt x="17843" y="1800"/>
                  </a:lnTo>
                  <a:lnTo>
                    <a:pt x="17843" y="3600"/>
                  </a:lnTo>
                  <a:lnTo>
                    <a:pt x="14087" y="5400"/>
                  </a:lnTo>
                  <a:lnTo>
                    <a:pt x="14087" y="16200"/>
                  </a:lnTo>
                  <a:lnTo>
                    <a:pt x="11270" y="18000"/>
                  </a:lnTo>
                  <a:lnTo>
                    <a:pt x="7513" y="19800"/>
                  </a:lnTo>
                  <a:lnTo>
                    <a:pt x="7513" y="21600"/>
                  </a:lnTo>
                  <a:lnTo>
                    <a:pt x="0" y="21600"/>
                  </a:lnTo>
                  <a:lnTo>
                    <a:pt x="0" y="19800"/>
                  </a:lnTo>
                  <a:lnTo>
                    <a:pt x="3757" y="18000"/>
                  </a:lnTo>
                  <a:lnTo>
                    <a:pt x="3757" y="5400"/>
                  </a:lnTo>
                  <a:lnTo>
                    <a:pt x="7513" y="5400"/>
                  </a:lnTo>
                  <a:lnTo>
                    <a:pt x="7513" y="1800"/>
                  </a:lnTo>
                  <a:lnTo>
                    <a:pt x="11270" y="1800"/>
                  </a:lnTo>
                  <a:lnTo>
                    <a:pt x="11270" y="0"/>
                  </a:lnTo>
                  <a:lnTo>
                    <a:pt x="14087" y="0"/>
                  </a:lnTo>
                  <a:close/>
                  <a:moveTo>
                    <a:pt x="17843" y="3600"/>
                  </a:moveTo>
                  <a:lnTo>
                    <a:pt x="17843" y="5400"/>
                  </a:lnTo>
                  <a:lnTo>
                    <a:pt x="17843" y="3600"/>
                  </a:lnTo>
                  <a:lnTo>
                    <a:pt x="21600" y="3600"/>
                  </a:lnTo>
                  <a:lnTo>
                    <a:pt x="17843" y="3600"/>
                  </a:lnTo>
                  <a:close/>
                  <a:moveTo>
                    <a:pt x="17843" y="10800"/>
                  </a:moveTo>
                  <a:lnTo>
                    <a:pt x="17843" y="9000"/>
                  </a:lnTo>
                  <a:lnTo>
                    <a:pt x="21600" y="7200"/>
                  </a:lnTo>
                  <a:lnTo>
                    <a:pt x="21600" y="9000"/>
                  </a:lnTo>
                  <a:lnTo>
                    <a:pt x="17843" y="9000"/>
                  </a:lnTo>
                  <a:lnTo>
                    <a:pt x="17843" y="1080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3723013" y="2746129"/>
              <a:ext cx="8684" cy="8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1222189" y="34733"/>
              <a:ext cx="2900261" cy="23032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80" y="5517"/>
                  </a:moveTo>
                  <a:lnTo>
                    <a:pt x="10315" y="5517"/>
                  </a:lnTo>
                  <a:lnTo>
                    <a:pt x="10380" y="5436"/>
                  </a:lnTo>
                  <a:lnTo>
                    <a:pt x="10380" y="5517"/>
                  </a:lnTo>
                  <a:close/>
                  <a:moveTo>
                    <a:pt x="10574" y="5598"/>
                  </a:moveTo>
                  <a:lnTo>
                    <a:pt x="10574" y="5680"/>
                  </a:lnTo>
                  <a:lnTo>
                    <a:pt x="10509" y="5761"/>
                  </a:lnTo>
                  <a:lnTo>
                    <a:pt x="10186" y="5761"/>
                  </a:lnTo>
                  <a:lnTo>
                    <a:pt x="10186" y="5680"/>
                  </a:lnTo>
                  <a:lnTo>
                    <a:pt x="10444" y="5680"/>
                  </a:lnTo>
                  <a:lnTo>
                    <a:pt x="10444" y="5598"/>
                  </a:lnTo>
                  <a:lnTo>
                    <a:pt x="10574" y="5598"/>
                  </a:lnTo>
                  <a:close/>
                  <a:moveTo>
                    <a:pt x="13209" y="10403"/>
                  </a:moveTo>
                  <a:lnTo>
                    <a:pt x="13144" y="10403"/>
                  </a:lnTo>
                  <a:lnTo>
                    <a:pt x="13144" y="10484"/>
                  </a:lnTo>
                  <a:lnTo>
                    <a:pt x="12950" y="10484"/>
                  </a:lnTo>
                  <a:lnTo>
                    <a:pt x="12886" y="10403"/>
                  </a:lnTo>
                  <a:lnTo>
                    <a:pt x="12837" y="10322"/>
                  </a:lnTo>
                  <a:lnTo>
                    <a:pt x="12772" y="10322"/>
                  </a:lnTo>
                  <a:lnTo>
                    <a:pt x="12837" y="10322"/>
                  </a:lnTo>
                  <a:lnTo>
                    <a:pt x="12708" y="10322"/>
                  </a:lnTo>
                  <a:lnTo>
                    <a:pt x="12708" y="10240"/>
                  </a:lnTo>
                  <a:lnTo>
                    <a:pt x="12643" y="10240"/>
                  </a:lnTo>
                  <a:lnTo>
                    <a:pt x="12578" y="10159"/>
                  </a:lnTo>
                  <a:lnTo>
                    <a:pt x="12514" y="10159"/>
                  </a:lnTo>
                  <a:lnTo>
                    <a:pt x="12514" y="10240"/>
                  </a:lnTo>
                  <a:lnTo>
                    <a:pt x="12449" y="10159"/>
                  </a:lnTo>
                  <a:lnTo>
                    <a:pt x="12449" y="10240"/>
                  </a:lnTo>
                  <a:lnTo>
                    <a:pt x="12384" y="10240"/>
                  </a:lnTo>
                  <a:lnTo>
                    <a:pt x="12384" y="10159"/>
                  </a:lnTo>
                  <a:lnTo>
                    <a:pt x="12449" y="10159"/>
                  </a:lnTo>
                  <a:lnTo>
                    <a:pt x="12126" y="10159"/>
                  </a:lnTo>
                  <a:lnTo>
                    <a:pt x="12190" y="10240"/>
                  </a:lnTo>
                  <a:lnTo>
                    <a:pt x="12255" y="10240"/>
                  </a:lnTo>
                  <a:lnTo>
                    <a:pt x="12190" y="10240"/>
                  </a:lnTo>
                  <a:lnTo>
                    <a:pt x="12190" y="10159"/>
                  </a:lnTo>
                  <a:lnTo>
                    <a:pt x="12320" y="10159"/>
                  </a:lnTo>
                  <a:lnTo>
                    <a:pt x="12449" y="10240"/>
                  </a:lnTo>
                  <a:lnTo>
                    <a:pt x="12578" y="10240"/>
                  </a:lnTo>
                  <a:lnTo>
                    <a:pt x="12578" y="10322"/>
                  </a:lnTo>
                  <a:lnTo>
                    <a:pt x="12708" y="10484"/>
                  </a:lnTo>
                  <a:lnTo>
                    <a:pt x="13144" y="10484"/>
                  </a:lnTo>
                  <a:lnTo>
                    <a:pt x="13209" y="10566"/>
                  </a:lnTo>
                  <a:lnTo>
                    <a:pt x="13209" y="10647"/>
                  </a:lnTo>
                  <a:lnTo>
                    <a:pt x="13144" y="10647"/>
                  </a:lnTo>
                  <a:lnTo>
                    <a:pt x="13080" y="10810"/>
                  </a:lnTo>
                  <a:lnTo>
                    <a:pt x="13080" y="10892"/>
                  </a:lnTo>
                  <a:lnTo>
                    <a:pt x="13015" y="10892"/>
                  </a:lnTo>
                  <a:lnTo>
                    <a:pt x="13015" y="10973"/>
                  </a:lnTo>
                  <a:lnTo>
                    <a:pt x="12950" y="11054"/>
                  </a:lnTo>
                  <a:lnTo>
                    <a:pt x="12950" y="11136"/>
                  </a:lnTo>
                  <a:lnTo>
                    <a:pt x="12837" y="11136"/>
                  </a:lnTo>
                  <a:lnTo>
                    <a:pt x="12772" y="11217"/>
                  </a:lnTo>
                  <a:lnTo>
                    <a:pt x="12708" y="11217"/>
                  </a:lnTo>
                  <a:lnTo>
                    <a:pt x="12708" y="11136"/>
                  </a:lnTo>
                  <a:lnTo>
                    <a:pt x="12643" y="11136"/>
                  </a:lnTo>
                  <a:lnTo>
                    <a:pt x="12643" y="11054"/>
                  </a:lnTo>
                  <a:lnTo>
                    <a:pt x="12643" y="11136"/>
                  </a:lnTo>
                  <a:lnTo>
                    <a:pt x="12708" y="11136"/>
                  </a:lnTo>
                  <a:lnTo>
                    <a:pt x="12708" y="11217"/>
                  </a:lnTo>
                  <a:lnTo>
                    <a:pt x="12643" y="11217"/>
                  </a:lnTo>
                  <a:lnTo>
                    <a:pt x="12643" y="11136"/>
                  </a:lnTo>
                  <a:lnTo>
                    <a:pt x="12578" y="11136"/>
                  </a:lnTo>
                  <a:lnTo>
                    <a:pt x="12578" y="11217"/>
                  </a:lnTo>
                  <a:lnTo>
                    <a:pt x="12578" y="11136"/>
                  </a:lnTo>
                  <a:lnTo>
                    <a:pt x="12514" y="11136"/>
                  </a:lnTo>
                  <a:lnTo>
                    <a:pt x="12514" y="11054"/>
                  </a:lnTo>
                  <a:lnTo>
                    <a:pt x="12514" y="11136"/>
                  </a:lnTo>
                  <a:lnTo>
                    <a:pt x="12514" y="11054"/>
                  </a:lnTo>
                  <a:lnTo>
                    <a:pt x="12449" y="11136"/>
                  </a:lnTo>
                  <a:lnTo>
                    <a:pt x="12514" y="11136"/>
                  </a:lnTo>
                  <a:lnTo>
                    <a:pt x="12514" y="11217"/>
                  </a:lnTo>
                  <a:lnTo>
                    <a:pt x="12449" y="11217"/>
                  </a:lnTo>
                  <a:lnTo>
                    <a:pt x="12514" y="11217"/>
                  </a:lnTo>
                  <a:lnTo>
                    <a:pt x="12449" y="11217"/>
                  </a:lnTo>
                  <a:lnTo>
                    <a:pt x="12449" y="11136"/>
                  </a:lnTo>
                  <a:lnTo>
                    <a:pt x="12384" y="11136"/>
                  </a:lnTo>
                  <a:lnTo>
                    <a:pt x="12514" y="11299"/>
                  </a:lnTo>
                  <a:lnTo>
                    <a:pt x="12449" y="11299"/>
                  </a:lnTo>
                  <a:lnTo>
                    <a:pt x="12449" y="11380"/>
                  </a:lnTo>
                  <a:lnTo>
                    <a:pt x="12384" y="11380"/>
                  </a:lnTo>
                  <a:lnTo>
                    <a:pt x="12320" y="11299"/>
                  </a:lnTo>
                  <a:lnTo>
                    <a:pt x="12320" y="11380"/>
                  </a:lnTo>
                  <a:lnTo>
                    <a:pt x="12126" y="11380"/>
                  </a:lnTo>
                  <a:lnTo>
                    <a:pt x="12126" y="11299"/>
                  </a:lnTo>
                  <a:lnTo>
                    <a:pt x="11802" y="11299"/>
                  </a:lnTo>
                  <a:lnTo>
                    <a:pt x="11802" y="11217"/>
                  </a:lnTo>
                  <a:lnTo>
                    <a:pt x="11673" y="11217"/>
                  </a:lnTo>
                  <a:lnTo>
                    <a:pt x="11608" y="11136"/>
                  </a:lnTo>
                  <a:lnTo>
                    <a:pt x="11608" y="11217"/>
                  </a:lnTo>
                  <a:lnTo>
                    <a:pt x="11544" y="11217"/>
                  </a:lnTo>
                  <a:lnTo>
                    <a:pt x="11608" y="11217"/>
                  </a:lnTo>
                  <a:lnTo>
                    <a:pt x="11608" y="11299"/>
                  </a:lnTo>
                  <a:lnTo>
                    <a:pt x="11673" y="11299"/>
                  </a:lnTo>
                  <a:lnTo>
                    <a:pt x="11673" y="11217"/>
                  </a:lnTo>
                  <a:lnTo>
                    <a:pt x="11608" y="11217"/>
                  </a:lnTo>
                  <a:lnTo>
                    <a:pt x="11738" y="11217"/>
                  </a:lnTo>
                  <a:lnTo>
                    <a:pt x="11802" y="11299"/>
                  </a:lnTo>
                  <a:lnTo>
                    <a:pt x="11932" y="11299"/>
                  </a:lnTo>
                  <a:lnTo>
                    <a:pt x="11932" y="11380"/>
                  </a:lnTo>
                  <a:lnTo>
                    <a:pt x="11867" y="11380"/>
                  </a:lnTo>
                  <a:lnTo>
                    <a:pt x="11996" y="11380"/>
                  </a:lnTo>
                  <a:lnTo>
                    <a:pt x="12061" y="11299"/>
                  </a:lnTo>
                  <a:lnTo>
                    <a:pt x="12061" y="11380"/>
                  </a:lnTo>
                  <a:lnTo>
                    <a:pt x="12126" y="11462"/>
                  </a:lnTo>
                  <a:lnTo>
                    <a:pt x="12255" y="11462"/>
                  </a:lnTo>
                  <a:lnTo>
                    <a:pt x="12320" y="11543"/>
                  </a:lnTo>
                  <a:lnTo>
                    <a:pt x="12320" y="11706"/>
                  </a:lnTo>
                  <a:lnTo>
                    <a:pt x="12190" y="11706"/>
                  </a:lnTo>
                  <a:lnTo>
                    <a:pt x="12190" y="11787"/>
                  </a:lnTo>
                  <a:lnTo>
                    <a:pt x="11867" y="11787"/>
                  </a:lnTo>
                  <a:lnTo>
                    <a:pt x="11932" y="11869"/>
                  </a:lnTo>
                  <a:lnTo>
                    <a:pt x="11996" y="11869"/>
                  </a:lnTo>
                  <a:lnTo>
                    <a:pt x="11996" y="11950"/>
                  </a:lnTo>
                  <a:lnTo>
                    <a:pt x="11932" y="11869"/>
                  </a:lnTo>
                  <a:lnTo>
                    <a:pt x="11932" y="11950"/>
                  </a:lnTo>
                  <a:lnTo>
                    <a:pt x="11802" y="11950"/>
                  </a:lnTo>
                  <a:lnTo>
                    <a:pt x="11802" y="12032"/>
                  </a:lnTo>
                  <a:lnTo>
                    <a:pt x="11867" y="12032"/>
                  </a:lnTo>
                  <a:lnTo>
                    <a:pt x="11867" y="12113"/>
                  </a:lnTo>
                  <a:lnTo>
                    <a:pt x="11802" y="12113"/>
                  </a:lnTo>
                  <a:lnTo>
                    <a:pt x="11802" y="12032"/>
                  </a:lnTo>
                  <a:lnTo>
                    <a:pt x="11738" y="12032"/>
                  </a:lnTo>
                  <a:lnTo>
                    <a:pt x="11802" y="12032"/>
                  </a:lnTo>
                  <a:lnTo>
                    <a:pt x="11802" y="12113"/>
                  </a:lnTo>
                  <a:lnTo>
                    <a:pt x="11738" y="12113"/>
                  </a:lnTo>
                  <a:lnTo>
                    <a:pt x="11738" y="12195"/>
                  </a:lnTo>
                  <a:lnTo>
                    <a:pt x="11673" y="12195"/>
                  </a:lnTo>
                  <a:lnTo>
                    <a:pt x="11673" y="12276"/>
                  </a:lnTo>
                  <a:lnTo>
                    <a:pt x="11608" y="12276"/>
                  </a:lnTo>
                  <a:lnTo>
                    <a:pt x="11608" y="12195"/>
                  </a:lnTo>
                  <a:lnTo>
                    <a:pt x="11608" y="12276"/>
                  </a:lnTo>
                  <a:lnTo>
                    <a:pt x="11673" y="12276"/>
                  </a:lnTo>
                  <a:lnTo>
                    <a:pt x="11673" y="12337"/>
                  </a:lnTo>
                  <a:lnTo>
                    <a:pt x="11608" y="12337"/>
                  </a:lnTo>
                  <a:lnTo>
                    <a:pt x="11544" y="12418"/>
                  </a:lnTo>
                  <a:lnTo>
                    <a:pt x="11479" y="12418"/>
                  </a:lnTo>
                  <a:lnTo>
                    <a:pt x="11479" y="12500"/>
                  </a:lnTo>
                  <a:lnTo>
                    <a:pt x="11544" y="12500"/>
                  </a:lnTo>
                  <a:lnTo>
                    <a:pt x="11479" y="12581"/>
                  </a:lnTo>
                  <a:lnTo>
                    <a:pt x="11479" y="12663"/>
                  </a:lnTo>
                  <a:lnTo>
                    <a:pt x="11414" y="12744"/>
                  </a:lnTo>
                  <a:lnTo>
                    <a:pt x="11414" y="12826"/>
                  </a:lnTo>
                  <a:lnTo>
                    <a:pt x="11350" y="12907"/>
                  </a:lnTo>
                  <a:lnTo>
                    <a:pt x="11350" y="13151"/>
                  </a:lnTo>
                  <a:lnTo>
                    <a:pt x="11285" y="13151"/>
                  </a:lnTo>
                  <a:lnTo>
                    <a:pt x="11285" y="13477"/>
                  </a:lnTo>
                  <a:lnTo>
                    <a:pt x="11350" y="13477"/>
                  </a:lnTo>
                  <a:lnTo>
                    <a:pt x="11350" y="13559"/>
                  </a:lnTo>
                  <a:lnTo>
                    <a:pt x="11285" y="13559"/>
                  </a:lnTo>
                  <a:lnTo>
                    <a:pt x="11285" y="13640"/>
                  </a:lnTo>
                  <a:lnTo>
                    <a:pt x="11350" y="13721"/>
                  </a:lnTo>
                  <a:lnTo>
                    <a:pt x="11350" y="13803"/>
                  </a:lnTo>
                  <a:lnTo>
                    <a:pt x="11414" y="13803"/>
                  </a:lnTo>
                  <a:lnTo>
                    <a:pt x="11414" y="13884"/>
                  </a:lnTo>
                  <a:lnTo>
                    <a:pt x="11479" y="13803"/>
                  </a:lnTo>
                  <a:lnTo>
                    <a:pt x="11738" y="13803"/>
                  </a:lnTo>
                  <a:lnTo>
                    <a:pt x="11738" y="14047"/>
                  </a:lnTo>
                  <a:lnTo>
                    <a:pt x="11802" y="14129"/>
                  </a:lnTo>
                  <a:lnTo>
                    <a:pt x="11802" y="14291"/>
                  </a:lnTo>
                  <a:lnTo>
                    <a:pt x="11867" y="14373"/>
                  </a:lnTo>
                  <a:lnTo>
                    <a:pt x="11867" y="14617"/>
                  </a:lnTo>
                  <a:lnTo>
                    <a:pt x="11802" y="14699"/>
                  </a:lnTo>
                  <a:lnTo>
                    <a:pt x="11867" y="14699"/>
                  </a:lnTo>
                  <a:lnTo>
                    <a:pt x="11867" y="14617"/>
                  </a:lnTo>
                  <a:lnTo>
                    <a:pt x="11932" y="14617"/>
                  </a:lnTo>
                  <a:lnTo>
                    <a:pt x="11932" y="14699"/>
                  </a:lnTo>
                  <a:lnTo>
                    <a:pt x="11867" y="14699"/>
                  </a:lnTo>
                  <a:lnTo>
                    <a:pt x="11932" y="14699"/>
                  </a:lnTo>
                  <a:lnTo>
                    <a:pt x="11932" y="14617"/>
                  </a:lnTo>
                  <a:lnTo>
                    <a:pt x="12061" y="14617"/>
                  </a:lnTo>
                  <a:lnTo>
                    <a:pt x="12190" y="14536"/>
                  </a:lnTo>
                  <a:lnTo>
                    <a:pt x="12384" y="14536"/>
                  </a:lnTo>
                  <a:lnTo>
                    <a:pt x="12384" y="14617"/>
                  </a:lnTo>
                  <a:lnTo>
                    <a:pt x="12514" y="14617"/>
                  </a:lnTo>
                  <a:lnTo>
                    <a:pt x="12514" y="14699"/>
                  </a:lnTo>
                  <a:lnTo>
                    <a:pt x="12708" y="14699"/>
                  </a:lnTo>
                  <a:lnTo>
                    <a:pt x="12772" y="14780"/>
                  </a:lnTo>
                  <a:lnTo>
                    <a:pt x="12837" y="14780"/>
                  </a:lnTo>
                  <a:lnTo>
                    <a:pt x="12837" y="14861"/>
                  </a:lnTo>
                  <a:lnTo>
                    <a:pt x="12886" y="14861"/>
                  </a:lnTo>
                  <a:lnTo>
                    <a:pt x="12886" y="14943"/>
                  </a:lnTo>
                  <a:lnTo>
                    <a:pt x="12950" y="14943"/>
                  </a:lnTo>
                  <a:lnTo>
                    <a:pt x="13144" y="15187"/>
                  </a:lnTo>
                  <a:lnTo>
                    <a:pt x="13338" y="15187"/>
                  </a:lnTo>
                  <a:lnTo>
                    <a:pt x="13338" y="15269"/>
                  </a:lnTo>
                  <a:lnTo>
                    <a:pt x="13468" y="15269"/>
                  </a:lnTo>
                  <a:lnTo>
                    <a:pt x="13597" y="15431"/>
                  </a:lnTo>
                  <a:lnTo>
                    <a:pt x="13662" y="15431"/>
                  </a:lnTo>
                  <a:lnTo>
                    <a:pt x="13662" y="15513"/>
                  </a:lnTo>
                  <a:lnTo>
                    <a:pt x="13597" y="15513"/>
                  </a:lnTo>
                  <a:lnTo>
                    <a:pt x="13597" y="15594"/>
                  </a:lnTo>
                  <a:lnTo>
                    <a:pt x="13597" y="15513"/>
                  </a:lnTo>
                  <a:lnTo>
                    <a:pt x="13920" y="15513"/>
                  </a:lnTo>
                  <a:lnTo>
                    <a:pt x="13920" y="15431"/>
                  </a:lnTo>
                  <a:lnTo>
                    <a:pt x="13985" y="15431"/>
                  </a:lnTo>
                  <a:lnTo>
                    <a:pt x="14050" y="15513"/>
                  </a:lnTo>
                  <a:lnTo>
                    <a:pt x="13985" y="15513"/>
                  </a:lnTo>
                  <a:lnTo>
                    <a:pt x="14308" y="15513"/>
                  </a:lnTo>
                  <a:lnTo>
                    <a:pt x="14308" y="15594"/>
                  </a:lnTo>
                  <a:lnTo>
                    <a:pt x="14373" y="15594"/>
                  </a:lnTo>
                  <a:lnTo>
                    <a:pt x="14373" y="15513"/>
                  </a:lnTo>
                  <a:lnTo>
                    <a:pt x="14373" y="15839"/>
                  </a:lnTo>
                  <a:lnTo>
                    <a:pt x="14308" y="15920"/>
                  </a:lnTo>
                  <a:lnTo>
                    <a:pt x="14308" y="16002"/>
                  </a:lnTo>
                  <a:lnTo>
                    <a:pt x="14373" y="16002"/>
                  </a:lnTo>
                  <a:lnTo>
                    <a:pt x="14373" y="16572"/>
                  </a:lnTo>
                  <a:lnTo>
                    <a:pt x="14502" y="16734"/>
                  </a:lnTo>
                  <a:lnTo>
                    <a:pt x="14502" y="16816"/>
                  </a:lnTo>
                  <a:lnTo>
                    <a:pt x="14567" y="16816"/>
                  </a:lnTo>
                  <a:lnTo>
                    <a:pt x="14567" y="16897"/>
                  </a:lnTo>
                  <a:lnTo>
                    <a:pt x="14502" y="16897"/>
                  </a:lnTo>
                  <a:lnTo>
                    <a:pt x="14567" y="16897"/>
                  </a:lnTo>
                  <a:lnTo>
                    <a:pt x="14567" y="16979"/>
                  </a:lnTo>
                  <a:lnTo>
                    <a:pt x="14696" y="16979"/>
                  </a:lnTo>
                  <a:lnTo>
                    <a:pt x="14696" y="17060"/>
                  </a:lnTo>
                  <a:lnTo>
                    <a:pt x="14761" y="17142"/>
                  </a:lnTo>
                  <a:lnTo>
                    <a:pt x="14761" y="17223"/>
                  </a:lnTo>
                  <a:lnTo>
                    <a:pt x="14826" y="17223"/>
                  </a:lnTo>
                  <a:lnTo>
                    <a:pt x="14826" y="17304"/>
                  </a:lnTo>
                  <a:lnTo>
                    <a:pt x="14761" y="17304"/>
                  </a:lnTo>
                  <a:lnTo>
                    <a:pt x="14761" y="17386"/>
                  </a:lnTo>
                  <a:lnTo>
                    <a:pt x="14696" y="17386"/>
                  </a:lnTo>
                  <a:lnTo>
                    <a:pt x="14696" y="17467"/>
                  </a:lnTo>
                  <a:lnTo>
                    <a:pt x="14696" y="17386"/>
                  </a:lnTo>
                  <a:lnTo>
                    <a:pt x="14761" y="17386"/>
                  </a:lnTo>
                  <a:lnTo>
                    <a:pt x="14761" y="17304"/>
                  </a:lnTo>
                  <a:lnTo>
                    <a:pt x="14890" y="17304"/>
                  </a:lnTo>
                  <a:lnTo>
                    <a:pt x="14890" y="17386"/>
                  </a:lnTo>
                  <a:lnTo>
                    <a:pt x="14955" y="17386"/>
                  </a:lnTo>
                  <a:lnTo>
                    <a:pt x="14955" y="17467"/>
                  </a:lnTo>
                  <a:lnTo>
                    <a:pt x="15020" y="17467"/>
                  </a:lnTo>
                  <a:lnTo>
                    <a:pt x="15020" y="17549"/>
                  </a:lnTo>
                  <a:lnTo>
                    <a:pt x="15084" y="17549"/>
                  </a:lnTo>
                  <a:lnTo>
                    <a:pt x="15084" y="17630"/>
                  </a:lnTo>
                  <a:lnTo>
                    <a:pt x="15084" y="17549"/>
                  </a:lnTo>
                  <a:lnTo>
                    <a:pt x="15020" y="17549"/>
                  </a:lnTo>
                  <a:lnTo>
                    <a:pt x="15020" y="17467"/>
                  </a:lnTo>
                  <a:lnTo>
                    <a:pt x="14955" y="17386"/>
                  </a:lnTo>
                  <a:lnTo>
                    <a:pt x="15020" y="17386"/>
                  </a:lnTo>
                  <a:lnTo>
                    <a:pt x="15020" y="17223"/>
                  </a:lnTo>
                  <a:lnTo>
                    <a:pt x="15084" y="17223"/>
                  </a:lnTo>
                  <a:lnTo>
                    <a:pt x="15084" y="17142"/>
                  </a:lnTo>
                  <a:lnTo>
                    <a:pt x="15084" y="17223"/>
                  </a:lnTo>
                  <a:lnTo>
                    <a:pt x="15149" y="17223"/>
                  </a:lnTo>
                  <a:lnTo>
                    <a:pt x="15149" y="17386"/>
                  </a:lnTo>
                  <a:lnTo>
                    <a:pt x="15214" y="17386"/>
                  </a:lnTo>
                  <a:lnTo>
                    <a:pt x="15214" y="17223"/>
                  </a:lnTo>
                  <a:lnTo>
                    <a:pt x="15149" y="17142"/>
                  </a:lnTo>
                  <a:lnTo>
                    <a:pt x="15214" y="17142"/>
                  </a:lnTo>
                  <a:lnTo>
                    <a:pt x="15214" y="16979"/>
                  </a:lnTo>
                  <a:lnTo>
                    <a:pt x="15278" y="16979"/>
                  </a:lnTo>
                  <a:lnTo>
                    <a:pt x="15278" y="16734"/>
                  </a:lnTo>
                  <a:lnTo>
                    <a:pt x="15214" y="16734"/>
                  </a:lnTo>
                  <a:lnTo>
                    <a:pt x="15214" y="16409"/>
                  </a:lnTo>
                  <a:lnTo>
                    <a:pt x="15149" y="16409"/>
                  </a:lnTo>
                  <a:lnTo>
                    <a:pt x="15149" y="16327"/>
                  </a:lnTo>
                  <a:lnTo>
                    <a:pt x="15214" y="16327"/>
                  </a:lnTo>
                  <a:lnTo>
                    <a:pt x="15149" y="16246"/>
                  </a:lnTo>
                  <a:lnTo>
                    <a:pt x="15149" y="16164"/>
                  </a:lnTo>
                  <a:lnTo>
                    <a:pt x="15214" y="16164"/>
                  </a:lnTo>
                  <a:lnTo>
                    <a:pt x="15149" y="16164"/>
                  </a:lnTo>
                  <a:lnTo>
                    <a:pt x="15149" y="16002"/>
                  </a:lnTo>
                  <a:lnTo>
                    <a:pt x="15084" y="16002"/>
                  </a:lnTo>
                  <a:lnTo>
                    <a:pt x="15084" y="15920"/>
                  </a:lnTo>
                  <a:lnTo>
                    <a:pt x="15020" y="15920"/>
                  </a:lnTo>
                  <a:lnTo>
                    <a:pt x="15020" y="15757"/>
                  </a:lnTo>
                  <a:lnTo>
                    <a:pt x="14955" y="15757"/>
                  </a:lnTo>
                  <a:lnTo>
                    <a:pt x="15084" y="15757"/>
                  </a:lnTo>
                  <a:lnTo>
                    <a:pt x="15149" y="15676"/>
                  </a:lnTo>
                  <a:lnTo>
                    <a:pt x="15214" y="15676"/>
                  </a:lnTo>
                  <a:lnTo>
                    <a:pt x="15278" y="15594"/>
                  </a:lnTo>
                  <a:lnTo>
                    <a:pt x="15343" y="15594"/>
                  </a:lnTo>
                  <a:lnTo>
                    <a:pt x="15537" y="15350"/>
                  </a:lnTo>
                  <a:lnTo>
                    <a:pt x="15602" y="15350"/>
                  </a:lnTo>
                  <a:lnTo>
                    <a:pt x="15602" y="15269"/>
                  </a:lnTo>
                  <a:lnTo>
                    <a:pt x="15666" y="15269"/>
                  </a:lnTo>
                  <a:lnTo>
                    <a:pt x="15731" y="15187"/>
                  </a:lnTo>
                  <a:lnTo>
                    <a:pt x="15731" y="15106"/>
                  </a:lnTo>
                  <a:lnTo>
                    <a:pt x="15796" y="15024"/>
                  </a:lnTo>
                  <a:lnTo>
                    <a:pt x="15796" y="14699"/>
                  </a:lnTo>
                  <a:lnTo>
                    <a:pt x="15731" y="14617"/>
                  </a:lnTo>
                  <a:lnTo>
                    <a:pt x="15796" y="14617"/>
                  </a:lnTo>
                  <a:lnTo>
                    <a:pt x="15731" y="14536"/>
                  </a:lnTo>
                  <a:lnTo>
                    <a:pt x="15731" y="14373"/>
                  </a:lnTo>
                  <a:lnTo>
                    <a:pt x="15666" y="14291"/>
                  </a:lnTo>
                  <a:lnTo>
                    <a:pt x="15602" y="14129"/>
                  </a:lnTo>
                  <a:lnTo>
                    <a:pt x="15537" y="14129"/>
                  </a:lnTo>
                  <a:lnTo>
                    <a:pt x="15537" y="14047"/>
                  </a:lnTo>
                  <a:lnTo>
                    <a:pt x="15472" y="14047"/>
                  </a:lnTo>
                  <a:lnTo>
                    <a:pt x="15343" y="13884"/>
                  </a:lnTo>
                  <a:lnTo>
                    <a:pt x="15278" y="13884"/>
                  </a:lnTo>
                  <a:lnTo>
                    <a:pt x="15343" y="13884"/>
                  </a:lnTo>
                  <a:lnTo>
                    <a:pt x="15278" y="13884"/>
                  </a:lnTo>
                  <a:lnTo>
                    <a:pt x="15278" y="13721"/>
                  </a:lnTo>
                  <a:lnTo>
                    <a:pt x="15343" y="13721"/>
                  </a:lnTo>
                  <a:lnTo>
                    <a:pt x="15343" y="13640"/>
                  </a:lnTo>
                  <a:lnTo>
                    <a:pt x="15408" y="13640"/>
                  </a:lnTo>
                  <a:lnTo>
                    <a:pt x="15408" y="13559"/>
                  </a:lnTo>
                  <a:lnTo>
                    <a:pt x="15472" y="13559"/>
                  </a:lnTo>
                  <a:lnTo>
                    <a:pt x="15472" y="13477"/>
                  </a:lnTo>
                  <a:lnTo>
                    <a:pt x="15408" y="13477"/>
                  </a:lnTo>
                  <a:lnTo>
                    <a:pt x="15472" y="13396"/>
                  </a:lnTo>
                  <a:lnTo>
                    <a:pt x="15472" y="13314"/>
                  </a:lnTo>
                  <a:lnTo>
                    <a:pt x="15537" y="13314"/>
                  </a:lnTo>
                  <a:lnTo>
                    <a:pt x="15537" y="13396"/>
                  </a:lnTo>
                  <a:lnTo>
                    <a:pt x="15602" y="13396"/>
                  </a:lnTo>
                  <a:lnTo>
                    <a:pt x="15537" y="13396"/>
                  </a:lnTo>
                  <a:lnTo>
                    <a:pt x="15537" y="13314"/>
                  </a:lnTo>
                  <a:lnTo>
                    <a:pt x="15602" y="13314"/>
                  </a:lnTo>
                  <a:lnTo>
                    <a:pt x="15537" y="13233"/>
                  </a:lnTo>
                  <a:lnTo>
                    <a:pt x="15602" y="13151"/>
                  </a:lnTo>
                  <a:lnTo>
                    <a:pt x="15731" y="13151"/>
                  </a:lnTo>
                  <a:lnTo>
                    <a:pt x="15731" y="13070"/>
                  </a:lnTo>
                  <a:lnTo>
                    <a:pt x="15666" y="13070"/>
                  </a:lnTo>
                  <a:lnTo>
                    <a:pt x="15666" y="13151"/>
                  </a:lnTo>
                  <a:lnTo>
                    <a:pt x="15537" y="13151"/>
                  </a:lnTo>
                  <a:lnTo>
                    <a:pt x="15537" y="12989"/>
                  </a:lnTo>
                  <a:lnTo>
                    <a:pt x="15472" y="12989"/>
                  </a:lnTo>
                  <a:lnTo>
                    <a:pt x="15537" y="12907"/>
                  </a:lnTo>
                  <a:lnTo>
                    <a:pt x="15472" y="12907"/>
                  </a:lnTo>
                  <a:lnTo>
                    <a:pt x="15472" y="12826"/>
                  </a:lnTo>
                  <a:lnTo>
                    <a:pt x="15537" y="12744"/>
                  </a:lnTo>
                  <a:lnTo>
                    <a:pt x="15472" y="12826"/>
                  </a:lnTo>
                  <a:lnTo>
                    <a:pt x="15408" y="12826"/>
                  </a:lnTo>
                  <a:lnTo>
                    <a:pt x="15408" y="12744"/>
                  </a:lnTo>
                  <a:lnTo>
                    <a:pt x="15408" y="12826"/>
                  </a:lnTo>
                  <a:lnTo>
                    <a:pt x="15343" y="12826"/>
                  </a:lnTo>
                  <a:lnTo>
                    <a:pt x="15343" y="12744"/>
                  </a:lnTo>
                  <a:lnTo>
                    <a:pt x="15408" y="12663"/>
                  </a:lnTo>
                  <a:lnTo>
                    <a:pt x="15472" y="12663"/>
                  </a:lnTo>
                  <a:lnTo>
                    <a:pt x="15472" y="12418"/>
                  </a:lnTo>
                  <a:lnTo>
                    <a:pt x="15537" y="12418"/>
                  </a:lnTo>
                  <a:lnTo>
                    <a:pt x="15472" y="12418"/>
                  </a:lnTo>
                  <a:lnTo>
                    <a:pt x="15537" y="12418"/>
                  </a:lnTo>
                  <a:lnTo>
                    <a:pt x="15472" y="12418"/>
                  </a:lnTo>
                  <a:lnTo>
                    <a:pt x="15472" y="12337"/>
                  </a:lnTo>
                  <a:lnTo>
                    <a:pt x="15408" y="12337"/>
                  </a:lnTo>
                  <a:lnTo>
                    <a:pt x="15408" y="12195"/>
                  </a:lnTo>
                  <a:lnTo>
                    <a:pt x="15343" y="12195"/>
                  </a:lnTo>
                  <a:lnTo>
                    <a:pt x="15343" y="12032"/>
                  </a:lnTo>
                  <a:lnTo>
                    <a:pt x="15408" y="12032"/>
                  </a:lnTo>
                  <a:lnTo>
                    <a:pt x="15472" y="11950"/>
                  </a:lnTo>
                  <a:lnTo>
                    <a:pt x="15796" y="11950"/>
                  </a:lnTo>
                  <a:lnTo>
                    <a:pt x="15796" y="12032"/>
                  </a:lnTo>
                  <a:lnTo>
                    <a:pt x="15990" y="12032"/>
                  </a:lnTo>
                  <a:lnTo>
                    <a:pt x="15990" y="12113"/>
                  </a:lnTo>
                  <a:lnTo>
                    <a:pt x="15925" y="12113"/>
                  </a:lnTo>
                  <a:lnTo>
                    <a:pt x="15990" y="12113"/>
                  </a:lnTo>
                  <a:lnTo>
                    <a:pt x="15990" y="12032"/>
                  </a:lnTo>
                  <a:lnTo>
                    <a:pt x="16119" y="12032"/>
                  </a:lnTo>
                  <a:lnTo>
                    <a:pt x="16184" y="12113"/>
                  </a:lnTo>
                  <a:lnTo>
                    <a:pt x="16249" y="12113"/>
                  </a:lnTo>
                  <a:lnTo>
                    <a:pt x="16184" y="12113"/>
                  </a:lnTo>
                  <a:lnTo>
                    <a:pt x="16313" y="12113"/>
                  </a:lnTo>
                  <a:lnTo>
                    <a:pt x="16313" y="12032"/>
                  </a:lnTo>
                  <a:lnTo>
                    <a:pt x="16378" y="12032"/>
                  </a:lnTo>
                  <a:lnTo>
                    <a:pt x="16443" y="11950"/>
                  </a:lnTo>
                  <a:lnTo>
                    <a:pt x="16507" y="11950"/>
                  </a:lnTo>
                  <a:lnTo>
                    <a:pt x="16507" y="12032"/>
                  </a:lnTo>
                  <a:lnTo>
                    <a:pt x="16572" y="12032"/>
                  </a:lnTo>
                  <a:lnTo>
                    <a:pt x="16572" y="12113"/>
                  </a:lnTo>
                  <a:lnTo>
                    <a:pt x="16701" y="12113"/>
                  </a:lnTo>
                  <a:lnTo>
                    <a:pt x="16766" y="12195"/>
                  </a:lnTo>
                  <a:lnTo>
                    <a:pt x="16701" y="12195"/>
                  </a:lnTo>
                  <a:lnTo>
                    <a:pt x="16701" y="12276"/>
                  </a:lnTo>
                  <a:lnTo>
                    <a:pt x="16766" y="12276"/>
                  </a:lnTo>
                  <a:lnTo>
                    <a:pt x="16701" y="12276"/>
                  </a:lnTo>
                  <a:lnTo>
                    <a:pt x="16831" y="12276"/>
                  </a:lnTo>
                  <a:lnTo>
                    <a:pt x="16895" y="12337"/>
                  </a:lnTo>
                  <a:lnTo>
                    <a:pt x="16831" y="12418"/>
                  </a:lnTo>
                  <a:lnTo>
                    <a:pt x="16831" y="12337"/>
                  </a:lnTo>
                  <a:lnTo>
                    <a:pt x="16831" y="12418"/>
                  </a:lnTo>
                  <a:lnTo>
                    <a:pt x="16895" y="12418"/>
                  </a:lnTo>
                  <a:lnTo>
                    <a:pt x="16895" y="12337"/>
                  </a:lnTo>
                  <a:lnTo>
                    <a:pt x="16960" y="12337"/>
                  </a:lnTo>
                  <a:lnTo>
                    <a:pt x="16960" y="12418"/>
                  </a:lnTo>
                  <a:lnTo>
                    <a:pt x="16895" y="12500"/>
                  </a:lnTo>
                  <a:lnTo>
                    <a:pt x="16960" y="12500"/>
                  </a:lnTo>
                  <a:lnTo>
                    <a:pt x="16960" y="12581"/>
                  </a:lnTo>
                  <a:lnTo>
                    <a:pt x="17089" y="12581"/>
                  </a:lnTo>
                  <a:lnTo>
                    <a:pt x="17154" y="12663"/>
                  </a:lnTo>
                  <a:lnTo>
                    <a:pt x="17348" y="12663"/>
                  </a:lnTo>
                  <a:lnTo>
                    <a:pt x="17348" y="12744"/>
                  </a:lnTo>
                  <a:lnTo>
                    <a:pt x="17477" y="12744"/>
                  </a:lnTo>
                  <a:lnTo>
                    <a:pt x="17477" y="12663"/>
                  </a:lnTo>
                  <a:lnTo>
                    <a:pt x="17542" y="12744"/>
                  </a:lnTo>
                  <a:lnTo>
                    <a:pt x="17542" y="12826"/>
                  </a:lnTo>
                  <a:lnTo>
                    <a:pt x="17477" y="12826"/>
                  </a:lnTo>
                  <a:lnTo>
                    <a:pt x="17477" y="12907"/>
                  </a:lnTo>
                  <a:lnTo>
                    <a:pt x="17413" y="12907"/>
                  </a:lnTo>
                  <a:lnTo>
                    <a:pt x="17413" y="13070"/>
                  </a:lnTo>
                  <a:lnTo>
                    <a:pt x="17477" y="13070"/>
                  </a:lnTo>
                  <a:lnTo>
                    <a:pt x="17477" y="13151"/>
                  </a:lnTo>
                  <a:lnTo>
                    <a:pt x="17154" y="13151"/>
                  </a:lnTo>
                  <a:lnTo>
                    <a:pt x="17219" y="13233"/>
                  </a:lnTo>
                  <a:lnTo>
                    <a:pt x="17477" y="13233"/>
                  </a:lnTo>
                  <a:lnTo>
                    <a:pt x="17477" y="13396"/>
                  </a:lnTo>
                  <a:lnTo>
                    <a:pt x="17413" y="13396"/>
                  </a:lnTo>
                  <a:lnTo>
                    <a:pt x="17413" y="13477"/>
                  </a:lnTo>
                  <a:lnTo>
                    <a:pt x="17477" y="13477"/>
                  </a:lnTo>
                  <a:lnTo>
                    <a:pt x="17413" y="13477"/>
                  </a:lnTo>
                  <a:lnTo>
                    <a:pt x="17413" y="13559"/>
                  </a:lnTo>
                  <a:lnTo>
                    <a:pt x="17477" y="13559"/>
                  </a:lnTo>
                  <a:lnTo>
                    <a:pt x="17477" y="13477"/>
                  </a:lnTo>
                  <a:lnTo>
                    <a:pt x="17542" y="13477"/>
                  </a:lnTo>
                  <a:lnTo>
                    <a:pt x="17542" y="13559"/>
                  </a:lnTo>
                  <a:lnTo>
                    <a:pt x="17477" y="13559"/>
                  </a:lnTo>
                  <a:lnTo>
                    <a:pt x="17477" y="13640"/>
                  </a:lnTo>
                  <a:lnTo>
                    <a:pt x="17542" y="13640"/>
                  </a:lnTo>
                  <a:lnTo>
                    <a:pt x="17477" y="13640"/>
                  </a:lnTo>
                  <a:lnTo>
                    <a:pt x="17477" y="13803"/>
                  </a:lnTo>
                  <a:lnTo>
                    <a:pt x="17413" y="13721"/>
                  </a:lnTo>
                  <a:lnTo>
                    <a:pt x="17477" y="13721"/>
                  </a:lnTo>
                  <a:lnTo>
                    <a:pt x="17413" y="13721"/>
                  </a:lnTo>
                  <a:lnTo>
                    <a:pt x="17413" y="13640"/>
                  </a:lnTo>
                  <a:lnTo>
                    <a:pt x="17413" y="13803"/>
                  </a:lnTo>
                  <a:lnTo>
                    <a:pt x="17348" y="13803"/>
                  </a:lnTo>
                  <a:lnTo>
                    <a:pt x="17413" y="13803"/>
                  </a:lnTo>
                  <a:lnTo>
                    <a:pt x="17413" y="13884"/>
                  </a:lnTo>
                  <a:lnTo>
                    <a:pt x="17477" y="13803"/>
                  </a:lnTo>
                  <a:lnTo>
                    <a:pt x="17542" y="13803"/>
                  </a:lnTo>
                  <a:lnTo>
                    <a:pt x="17542" y="13721"/>
                  </a:lnTo>
                  <a:lnTo>
                    <a:pt x="17736" y="13721"/>
                  </a:lnTo>
                  <a:lnTo>
                    <a:pt x="17736" y="13803"/>
                  </a:lnTo>
                  <a:lnTo>
                    <a:pt x="17801" y="13803"/>
                  </a:lnTo>
                  <a:lnTo>
                    <a:pt x="17801" y="14129"/>
                  </a:lnTo>
                  <a:lnTo>
                    <a:pt x="17736" y="14129"/>
                  </a:lnTo>
                  <a:lnTo>
                    <a:pt x="17671" y="14210"/>
                  </a:lnTo>
                  <a:lnTo>
                    <a:pt x="17542" y="14210"/>
                  </a:lnTo>
                  <a:lnTo>
                    <a:pt x="17542" y="14291"/>
                  </a:lnTo>
                  <a:lnTo>
                    <a:pt x="17542" y="14210"/>
                  </a:lnTo>
                  <a:lnTo>
                    <a:pt x="17736" y="14210"/>
                  </a:lnTo>
                  <a:lnTo>
                    <a:pt x="17736" y="14129"/>
                  </a:lnTo>
                  <a:lnTo>
                    <a:pt x="17801" y="14129"/>
                  </a:lnTo>
                  <a:lnTo>
                    <a:pt x="17801" y="13884"/>
                  </a:lnTo>
                  <a:lnTo>
                    <a:pt x="17865" y="13884"/>
                  </a:lnTo>
                  <a:lnTo>
                    <a:pt x="17865" y="14047"/>
                  </a:lnTo>
                  <a:lnTo>
                    <a:pt x="17930" y="14047"/>
                  </a:lnTo>
                  <a:lnTo>
                    <a:pt x="17930" y="13966"/>
                  </a:lnTo>
                  <a:lnTo>
                    <a:pt x="17930" y="14129"/>
                  </a:lnTo>
                  <a:lnTo>
                    <a:pt x="18059" y="13966"/>
                  </a:lnTo>
                  <a:lnTo>
                    <a:pt x="18189" y="13966"/>
                  </a:lnTo>
                  <a:lnTo>
                    <a:pt x="18189" y="13803"/>
                  </a:lnTo>
                  <a:lnTo>
                    <a:pt x="18253" y="13803"/>
                  </a:lnTo>
                  <a:lnTo>
                    <a:pt x="18253" y="13721"/>
                  </a:lnTo>
                  <a:lnTo>
                    <a:pt x="18318" y="13803"/>
                  </a:lnTo>
                  <a:lnTo>
                    <a:pt x="18318" y="13884"/>
                  </a:lnTo>
                  <a:lnTo>
                    <a:pt x="18383" y="13884"/>
                  </a:lnTo>
                  <a:lnTo>
                    <a:pt x="18318" y="13966"/>
                  </a:lnTo>
                  <a:lnTo>
                    <a:pt x="18318" y="14047"/>
                  </a:lnTo>
                  <a:lnTo>
                    <a:pt x="18318" y="13966"/>
                  </a:lnTo>
                  <a:lnTo>
                    <a:pt x="18383" y="13966"/>
                  </a:lnTo>
                  <a:lnTo>
                    <a:pt x="18383" y="13884"/>
                  </a:lnTo>
                  <a:lnTo>
                    <a:pt x="18318" y="13803"/>
                  </a:lnTo>
                  <a:lnTo>
                    <a:pt x="18318" y="13721"/>
                  </a:lnTo>
                  <a:lnTo>
                    <a:pt x="18383" y="13721"/>
                  </a:lnTo>
                  <a:lnTo>
                    <a:pt x="18383" y="13803"/>
                  </a:lnTo>
                  <a:lnTo>
                    <a:pt x="18383" y="13640"/>
                  </a:lnTo>
                  <a:lnTo>
                    <a:pt x="18447" y="13640"/>
                  </a:lnTo>
                  <a:lnTo>
                    <a:pt x="18447" y="13721"/>
                  </a:lnTo>
                  <a:lnTo>
                    <a:pt x="18447" y="13640"/>
                  </a:lnTo>
                  <a:lnTo>
                    <a:pt x="18512" y="13640"/>
                  </a:lnTo>
                  <a:lnTo>
                    <a:pt x="18447" y="13640"/>
                  </a:lnTo>
                  <a:lnTo>
                    <a:pt x="18447" y="13477"/>
                  </a:lnTo>
                  <a:lnTo>
                    <a:pt x="18512" y="13477"/>
                  </a:lnTo>
                  <a:lnTo>
                    <a:pt x="18512" y="13559"/>
                  </a:lnTo>
                  <a:lnTo>
                    <a:pt x="18512" y="13477"/>
                  </a:lnTo>
                  <a:lnTo>
                    <a:pt x="18447" y="13477"/>
                  </a:lnTo>
                  <a:lnTo>
                    <a:pt x="18512" y="13477"/>
                  </a:lnTo>
                  <a:lnTo>
                    <a:pt x="18512" y="13396"/>
                  </a:lnTo>
                  <a:lnTo>
                    <a:pt x="18447" y="13396"/>
                  </a:lnTo>
                  <a:lnTo>
                    <a:pt x="18447" y="13314"/>
                  </a:lnTo>
                  <a:lnTo>
                    <a:pt x="18512" y="13314"/>
                  </a:lnTo>
                  <a:lnTo>
                    <a:pt x="18512" y="13233"/>
                  </a:lnTo>
                  <a:lnTo>
                    <a:pt x="18512" y="13314"/>
                  </a:lnTo>
                  <a:lnTo>
                    <a:pt x="18560" y="13314"/>
                  </a:lnTo>
                  <a:lnTo>
                    <a:pt x="18560" y="13233"/>
                  </a:lnTo>
                  <a:lnTo>
                    <a:pt x="18512" y="13233"/>
                  </a:lnTo>
                  <a:lnTo>
                    <a:pt x="18560" y="13233"/>
                  </a:lnTo>
                  <a:lnTo>
                    <a:pt x="18560" y="13151"/>
                  </a:lnTo>
                  <a:lnTo>
                    <a:pt x="18625" y="13070"/>
                  </a:lnTo>
                  <a:lnTo>
                    <a:pt x="18625" y="12989"/>
                  </a:lnTo>
                  <a:lnTo>
                    <a:pt x="18690" y="12989"/>
                  </a:lnTo>
                  <a:lnTo>
                    <a:pt x="18690" y="13070"/>
                  </a:lnTo>
                  <a:lnTo>
                    <a:pt x="18625" y="13070"/>
                  </a:lnTo>
                  <a:lnTo>
                    <a:pt x="18754" y="13070"/>
                  </a:lnTo>
                  <a:lnTo>
                    <a:pt x="18690" y="13151"/>
                  </a:lnTo>
                  <a:lnTo>
                    <a:pt x="18625" y="13151"/>
                  </a:lnTo>
                  <a:lnTo>
                    <a:pt x="18625" y="13233"/>
                  </a:lnTo>
                  <a:lnTo>
                    <a:pt x="18625" y="13151"/>
                  </a:lnTo>
                  <a:lnTo>
                    <a:pt x="18754" y="13151"/>
                  </a:lnTo>
                  <a:lnTo>
                    <a:pt x="18754" y="13233"/>
                  </a:lnTo>
                  <a:lnTo>
                    <a:pt x="18690" y="13233"/>
                  </a:lnTo>
                  <a:lnTo>
                    <a:pt x="18754" y="13233"/>
                  </a:lnTo>
                  <a:lnTo>
                    <a:pt x="18754" y="13151"/>
                  </a:lnTo>
                  <a:lnTo>
                    <a:pt x="18819" y="13151"/>
                  </a:lnTo>
                  <a:lnTo>
                    <a:pt x="18819" y="13233"/>
                  </a:lnTo>
                  <a:lnTo>
                    <a:pt x="18754" y="13314"/>
                  </a:lnTo>
                  <a:lnTo>
                    <a:pt x="18819" y="13314"/>
                  </a:lnTo>
                  <a:lnTo>
                    <a:pt x="18819" y="13396"/>
                  </a:lnTo>
                  <a:lnTo>
                    <a:pt x="18884" y="13396"/>
                  </a:lnTo>
                  <a:lnTo>
                    <a:pt x="18884" y="13477"/>
                  </a:lnTo>
                  <a:lnTo>
                    <a:pt x="18819" y="13477"/>
                  </a:lnTo>
                  <a:lnTo>
                    <a:pt x="18884" y="13477"/>
                  </a:lnTo>
                  <a:lnTo>
                    <a:pt x="18884" y="13559"/>
                  </a:lnTo>
                  <a:lnTo>
                    <a:pt x="18884" y="13477"/>
                  </a:lnTo>
                  <a:lnTo>
                    <a:pt x="18949" y="13477"/>
                  </a:lnTo>
                  <a:lnTo>
                    <a:pt x="18949" y="13559"/>
                  </a:lnTo>
                  <a:lnTo>
                    <a:pt x="19013" y="13559"/>
                  </a:lnTo>
                  <a:lnTo>
                    <a:pt x="18949" y="13640"/>
                  </a:lnTo>
                  <a:lnTo>
                    <a:pt x="18819" y="13640"/>
                  </a:lnTo>
                  <a:lnTo>
                    <a:pt x="18819" y="13721"/>
                  </a:lnTo>
                  <a:lnTo>
                    <a:pt x="18884" y="13640"/>
                  </a:lnTo>
                  <a:lnTo>
                    <a:pt x="19013" y="13640"/>
                  </a:lnTo>
                  <a:lnTo>
                    <a:pt x="19013" y="13721"/>
                  </a:lnTo>
                  <a:lnTo>
                    <a:pt x="19078" y="13721"/>
                  </a:lnTo>
                  <a:lnTo>
                    <a:pt x="19078" y="13803"/>
                  </a:lnTo>
                  <a:lnTo>
                    <a:pt x="19143" y="13803"/>
                  </a:lnTo>
                  <a:lnTo>
                    <a:pt x="19143" y="13884"/>
                  </a:lnTo>
                  <a:lnTo>
                    <a:pt x="19078" y="13884"/>
                  </a:lnTo>
                  <a:lnTo>
                    <a:pt x="19013" y="13966"/>
                  </a:lnTo>
                  <a:lnTo>
                    <a:pt x="18949" y="13966"/>
                  </a:lnTo>
                  <a:lnTo>
                    <a:pt x="18949" y="14047"/>
                  </a:lnTo>
                  <a:lnTo>
                    <a:pt x="18949" y="13966"/>
                  </a:lnTo>
                  <a:lnTo>
                    <a:pt x="19143" y="13966"/>
                  </a:lnTo>
                  <a:lnTo>
                    <a:pt x="19143" y="14047"/>
                  </a:lnTo>
                  <a:lnTo>
                    <a:pt x="19207" y="14047"/>
                  </a:lnTo>
                  <a:lnTo>
                    <a:pt x="19143" y="14047"/>
                  </a:lnTo>
                  <a:lnTo>
                    <a:pt x="19143" y="14129"/>
                  </a:lnTo>
                  <a:lnTo>
                    <a:pt x="19143" y="14047"/>
                  </a:lnTo>
                  <a:lnTo>
                    <a:pt x="19078" y="14129"/>
                  </a:lnTo>
                  <a:lnTo>
                    <a:pt x="19013" y="14129"/>
                  </a:lnTo>
                  <a:lnTo>
                    <a:pt x="19013" y="14210"/>
                  </a:lnTo>
                  <a:lnTo>
                    <a:pt x="19078" y="14129"/>
                  </a:lnTo>
                  <a:lnTo>
                    <a:pt x="19207" y="14129"/>
                  </a:lnTo>
                  <a:lnTo>
                    <a:pt x="19207" y="14047"/>
                  </a:lnTo>
                  <a:lnTo>
                    <a:pt x="19207" y="14129"/>
                  </a:lnTo>
                  <a:lnTo>
                    <a:pt x="19272" y="14129"/>
                  </a:lnTo>
                  <a:lnTo>
                    <a:pt x="19207" y="14129"/>
                  </a:lnTo>
                  <a:lnTo>
                    <a:pt x="19207" y="14210"/>
                  </a:lnTo>
                  <a:lnTo>
                    <a:pt x="19207" y="14129"/>
                  </a:lnTo>
                  <a:lnTo>
                    <a:pt x="19207" y="14210"/>
                  </a:lnTo>
                  <a:lnTo>
                    <a:pt x="19143" y="14210"/>
                  </a:lnTo>
                  <a:lnTo>
                    <a:pt x="19272" y="14210"/>
                  </a:lnTo>
                  <a:lnTo>
                    <a:pt x="19272" y="14291"/>
                  </a:lnTo>
                  <a:lnTo>
                    <a:pt x="19337" y="14291"/>
                  </a:lnTo>
                  <a:lnTo>
                    <a:pt x="19337" y="14373"/>
                  </a:lnTo>
                  <a:lnTo>
                    <a:pt x="19272" y="14373"/>
                  </a:lnTo>
                  <a:lnTo>
                    <a:pt x="19272" y="14454"/>
                  </a:lnTo>
                  <a:lnTo>
                    <a:pt x="19207" y="14454"/>
                  </a:lnTo>
                  <a:lnTo>
                    <a:pt x="19207" y="14373"/>
                  </a:lnTo>
                  <a:lnTo>
                    <a:pt x="19207" y="14454"/>
                  </a:lnTo>
                  <a:lnTo>
                    <a:pt x="19337" y="14454"/>
                  </a:lnTo>
                  <a:lnTo>
                    <a:pt x="19337" y="14617"/>
                  </a:lnTo>
                  <a:lnTo>
                    <a:pt x="19466" y="14617"/>
                  </a:lnTo>
                  <a:lnTo>
                    <a:pt x="19466" y="14699"/>
                  </a:lnTo>
                  <a:lnTo>
                    <a:pt x="19401" y="14699"/>
                  </a:lnTo>
                  <a:lnTo>
                    <a:pt x="19401" y="14780"/>
                  </a:lnTo>
                  <a:lnTo>
                    <a:pt x="19337" y="14780"/>
                  </a:lnTo>
                  <a:lnTo>
                    <a:pt x="19401" y="14780"/>
                  </a:lnTo>
                  <a:lnTo>
                    <a:pt x="19337" y="14780"/>
                  </a:lnTo>
                  <a:lnTo>
                    <a:pt x="19401" y="14780"/>
                  </a:lnTo>
                  <a:lnTo>
                    <a:pt x="19401" y="14861"/>
                  </a:lnTo>
                  <a:lnTo>
                    <a:pt x="19337" y="14861"/>
                  </a:lnTo>
                  <a:lnTo>
                    <a:pt x="19337" y="14780"/>
                  </a:lnTo>
                  <a:lnTo>
                    <a:pt x="19272" y="14780"/>
                  </a:lnTo>
                  <a:lnTo>
                    <a:pt x="19272" y="14699"/>
                  </a:lnTo>
                  <a:lnTo>
                    <a:pt x="19207" y="14699"/>
                  </a:lnTo>
                  <a:lnTo>
                    <a:pt x="19207" y="14780"/>
                  </a:lnTo>
                  <a:lnTo>
                    <a:pt x="19272" y="14780"/>
                  </a:lnTo>
                  <a:lnTo>
                    <a:pt x="19337" y="14861"/>
                  </a:lnTo>
                  <a:lnTo>
                    <a:pt x="19272" y="14861"/>
                  </a:lnTo>
                  <a:lnTo>
                    <a:pt x="19401" y="14861"/>
                  </a:lnTo>
                  <a:lnTo>
                    <a:pt x="19401" y="14943"/>
                  </a:lnTo>
                  <a:lnTo>
                    <a:pt x="19337" y="14943"/>
                  </a:lnTo>
                  <a:lnTo>
                    <a:pt x="19337" y="14861"/>
                  </a:lnTo>
                  <a:lnTo>
                    <a:pt x="19272" y="14943"/>
                  </a:lnTo>
                  <a:lnTo>
                    <a:pt x="19337" y="14943"/>
                  </a:lnTo>
                  <a:lnTo>
                    <a:pt x="19272" y="14943"/>
                  </a:lnTo>
                  <a:lnTo>
                    <a:pt x="19401" y="14943"/>
                  </a:lnTo>
                  <a:lnTo>
                    <a:pt x="19401" y="15024"/>
                  </a:lnTo>
                  <a:lnTo>
                    <a:pt x="19337" y="15024"/>
                  </a:lnTo>
                  <a:lnTo>
                    <a:pt x="19466" y="15024"/>
                  </a:lnTo>
                  <a:lnTo>
                    <a:pt x="19466" y="15106"/>
                  </a:lnTo>
                  <a:lnTo>
                    <a:pt x="19531" y="15106"/>
                  </a:lnTo>
                  <a:lnTo>
                    <a:pt x="19466" y="15106"/>
                  </a:lnTo>
                  <a:lnTo>
                    <a:pt x="19466" y="15187"/>
                  </a:lnTo>
                  <a:lnTo>
                    <a:pt x="19660" y="15187"/>
                  </a:lnTo>
                  <a:lnTo>
                    <a:pt x="19660" y="15269"/>
                  </a:lnTo>
                  <a:lnTo>
                    <a:pt x="19595" y="15269"/>
                  </a:lnTo>
                  <a:lnTo>
                    <a:pt x="19660" y="15269"/>
                  </a:lnTo>
                  <a:lnTo>
                    <a:pt x="19660" y="15187"/>
                  </a:lnTo>
                  <a:lnTo>
                    <a:pt x="19660" y="15269"/>
                  </a:lnTo>
                  <a:lnTo>
                    <a:pt x="19725" y="15269"/>
                  </a:lnTo>
                  <a:lnTo>
                    <a:pt x="19660" y="15269"/>
                  </a:lnTo>
                  <a:lnTo>
                    <a:pt x="19660" y="15350"/>
                  </a:lnTo>
                  <a:lnTo>
                    <a:pt x="19725" y="15350"/>
                  </a:lnTo>
                  <a:lnTo>
                    <a:pt x="19725" y="15431"/>
                  </a:lnTo>
                  <a:lnTo>
                    <a:pt x="19660" y="15431"/>
                  </a:lnTo>
                  <a:lnTo>
                    <a:pt x="19725" y="15431"/>
                  </a:lnTo>
                  <a:lnTo>
                    <a:pt x="19725" y="15350"/>
                  </a:lnTo>
                  <a:lnTo>
                    <a:pt x="19789" y="15350"/>
                  </a:lnTo>
                  <a:lnTo>
                    <a:pt x="19789" y="15431"/>
                  </a:lnTo>
                  <a:lnTo>
                    <a:pt x="19725" y="15431"/>
                  </a:lnTo>
                  <a:lnTo>
                    <a:pt x="19725" y="15513"/>
                  </a:lnTo>
                  <a:lnTo>
                    <a:pt x="19660" y="15513"/>
                  </a:lnTo>
                  <a:lnTo>
                    <a:pt x="19725" y="15513"/>
                  </a:lnTo>
                  <a:lnTo>
                    <a:pt x="19660" y="15594"/>
                  </a:lnTo>
                  <a:lnTo>
                    <a:pt x="19725" y="15594"/>
                  </a:lnTo>
                  <a:lnTo>
                    <a:pt x="19725" y="15513"/>
                  </a:lnTo>
                  <a:lnTo>
                    <a:pt x="19789" y="15513"/>
                  </a:lnTo>
                  <a:lnTo>
                    <a:pt x="19789" y="15594"/>
                  </a:lnTo>
                  <a:lnTo>
                    <a:pt x="19725" y="15594"/>
                  </a:lnTo>
                  <a:lnTo>
                    <a:pt x="19789" y="15594"/>
                  </a:lnTo>
                  <a:lnTo>
                    <a:pt x="19789" y="15513"/>
                  </a:lnTo>
                  <a:lnTo>
                    <a:pt x="19854" y="15513"/>
                  </a:lnTo>
                  <a:lnTo>
                    <a:pt x="19854" y="15431"/>
                  </a:lnTo>
                  <a:lnTo>
                    <a:pt x="19854" y="15513"/>
                  </a:lnTo>
                  <a:lnTo>
                    <a:pt x="19789" y="15513"/>
                  </a:lnTo>
                  <a:lnTo>
                    <a:pt x="19789" y="15594"/>
                  </a:lnTo>
                  <a:lnTo>
                    <a:pt x="19854" y="15594"/>
                  </a:lnTo>
                  <a:lnTo>
                    <a:pt x="19919" y="15513"/>
                  </a:lnTo>
                  <a:lnTo>
                    <a:pt x="19919" y="15594"/>
                  </a:lnTo>
                  <a:lnTo>
                    <a:pt x="19854" y="15676"/>
                  </a:lnTo>
                  <a:lnTo>
                    <a:pt x="19854" y="15757"/>
                  </a:lnTo>
                  <a:lnTo>
                    <a:pt x="19854" y="15676"/>
                  </a:lnTo>
                  <a:lnTo>
                    <a:pt x="19919" y="15676"/>
                  </a:lnTo>
                  <a:lnTo>
                    <a:pt x="19983" y="15594"/>
                  </a:lnTo>
                  <a:lnTo>
                    <a:pt x="19983" y="15513"/>
                  </a:lnTo>
                  <a:lnTo>
                    <a:pt x="20048" y="15513"/>
                  </a:lnTo>
                  <a:lnTo>
                    <a:pt x="19983" y="15513"/>
                  </a:lnTo>
                  <a:lnTo>
                    <a:pt x="19983" y="15594"/>
                  </a:lnTo>
                  <a:lnTo>
                    <a:pt x="20048" y="15594"/>
                  </a:lnTo>
                  <a:lnTo>
                    <a:pt x="20048" y="15513"/>
                  </a:lnTo>
                  <a:lnTo>
                    <a:pt x="20048" y="15676"/>
                  </a:lnTo>
                  <a:lnTo>
                    <a:pt x="20113" y="15676"/>
                  </a:lnTo>
                  <a:lnTo>
                    <a:pt x="20177" y="15757"/>
                  </a:lnTo>
                  <a:lnTo>
                    <a:pt x="20177" y="15676"/>
                  </a:lnTo>
                  <a:lnTo>
                    <a:pt x="20242" y="15676"/>
                  </a:lnTo>
                  <a:lnTo>
                    <a:pt x="20242" y="15757"/>
                  </a:lnTo>
                  <a:lnTo>
                    <a:pt x="20436" y="15757"/>
                  </a:lnTo>
                  <a:lnTo>
                    <a:pt x="20436" y="15839"/>
                  </a:lnTo>
                  <a:lnTo>
                    <a:pt x="20371" y="15839"/>
                  </a:lnTo>
                  <a:lnTo>
                    <a:pt x="20436" y="15839"/>
                  </a:lnTo>
                  <a:lnTo>
                    <a:pt x="20436" y="15920"/>
                  </a:lnTo>
                  <a:lnTo>
                    <a:pt x="20307" y="15920"/>
                  </a:lnTo>
                  <a:lnTo>
                    <a:pt x="20242" y="16002"/>
                  </a:lnTo>
                  <a:lnTo>
                    <a:pt x="20048" y="16002"/>
                  </a:lnTo>
                  <a:lnTo>
                    <a:pt x="19983" y="16083"/>
                  </a:lnTo>
                  <a:lnTo>
                    <a:pt x="19919" y="16083"/>
                  </a:lnTo>
                  <a:lnTo>
                    <a:pt x="20048" y="16083"/>
                  </a:lnTo>
                  <a:lnTo>
                    <a:pt x="20113" y="16002"/>
                  </a:lnTo>
                  <a:lnTo>
                    <a:pt x="20177" y="16002"/>
                  </a:lnTo>
                  <a:lnTo>
                    <a:pt x="20177" y="16083"/>
                  </a:lnTo>
                  <a:lnTo>
                    <a:pt x="19983" y="16083"/>
                  </a:lnTo>
                  <a:lnTo>
                    <a:pt x="19983" y="16164"/>
                  </a:lnTo>
                  <a:lnTo>
                    <a:pt x="19789" y="16164"/>
                  </a:lnTo>
                  <a:lnTo>
                    <a:pt x="19789" y="16327"/>
                  </a:lnTo>
                  <a:lnTo>
                    <a:pt x="19725" y="16246"/>
                  </a:lnTo>
                  <a:lnTo>
                    <a:pt x="19660" y="16246"/>
                  </a:lnTo>
                  <a:lnTo>
                    <a:pt x="19595" y="16164"/>
                  </a:lnTo>
                  <a:lnTo>
                    <a:pt x="19595" y="16246"/>
                  </a:lnTo>
                  <a:lnTo>
                    <a:pt x="19725" y="16246"/>
                  </a:lnTo>
                  <a:lnTo>
                    <a:pt x="19725" y="16327"/>
                  </a:lnTo>
                  <a:lnTo>
                    <a:pt x="19789" y="16327"/>
                  </a:lnTo>
                  <a:lnTo>
                    <a:pt x="19725" y="16409"/>
                  </a:lnTo>
                  <a:lnTo>
                    <a:pt x="19789" y="16409"/>
                  </a:lnTo>
                  <a:lnTo>
                    <a:pt x="19725" y="16409"/>
                  </a:lnTo>
                  <a:lnTo>
                    <a:pt x="19789" y="16409"/>
                  </a:lnTo>
                  <a:lnTo>
                    <a:pt x="19789" y="16327"/>
                  </a:lnTo>
                  <a:lnTo>
                    <a:pt x="19919" y="16327"/>
                  </a:lnTo>
                  <a:lnTo>
                    <a:pt x="19919" y="16246"/>
                  </a:lnTo>
                  <a:lnTo>
                    <a:pt x="20048" y="16246"/>
                  </a:lnTo>
                  <a:lnTo>
                    <a:pt x="20048" y="16164"/>
                  </a:lnTo>
                  <a:lnTo>
                    <a:pt x="20113" y="16164"/>
                  </a:lnTo>
                  <a:lnTo>
                    <a:pt x="20177" y="16083"/>
                  </a:lnTo>
                  <a:lnTo>
                    <a:pt x="20371" y="16083"/>
                  </a:lnTo>
                  <a:lnTo>
                    <a:pt x="20307" y="16002"/>
                  </a:lnTo>
                  <a:lnTo>
                    <a:pt x="20242" y="16002"/>
                  </a:lnTo>
                  <a:lnTo>
                    <a:pt x="20436" y="16002"/>
                  </a:lnTo>
                  <a:lnTo>
                    <a:pt x="20436" y="16083"/>
                  </a:lnTo>
                  <a:lnTo>
                    <a:pt x="20501" y="16164"/>
                  </a:lnTo>
                  <a:lnTo>
                    <a:pt x="20501" y="16246"/>
                  </a:lnTo>
                  <a:lnTo>
                    <a:pt x="20436" y="16246"/>
                  </a:lnTo>
                  <a:lnTo>
                    <a:pt x="20501" y="16327"/>
                  </a:lnTo>
                  <a:lnTo>
                    <a:pt x="20436" y="16327"/>
                  </a:lnTo>
                  <a:lnTo>
                    <a:pt x="20501" y="16327"/>
                  </a:lnTo>
                  <a:lnTo>
                    <a:pt x="20501" y="16246"/>
                  </a:lnTo>
                  <a:lnTo>
                    <a:pt x="20630" y="16246"/>
                  </a:lnTo>
                  <a:lnTo>
                    <a:pt x="20630" y="16164"/>
                  </a:lnTo>
                  <a:lnTo>
                    <a:pt x="20695" y="16164"/>
                  </a:lnTo>
                  <a:lnTo>
                    <a:pt x="20695" y="16246"/>
                  </a:lnTo>
                  <a:lnTo>
                    <a:pt x="20630" y="16246"/>
                  </a:lnTo>
                  <a:lnTo>
                    <a:pt x="20759" y="16246"/>
                  </a:lnTo>
                  <a:lnTo>
                    <a:pt x="20824" y="16327"/>
                  </a:lnTo>
                  <a:lnTo>
                    <a:pt x="20759" y="16327"/>
                  </a:lnTo>
                  <a:lnTo>
                    <a:pt x="20824" y="16327"/>
                  </a:lnTo>
                  <a:lnTo>
                    <a:pt x="20759" y="16409"/>
                  </a:lnTo>
                  <a:lnTo>
                    <a:pt x="20824" y="16409"/>
                  </a:lnTo>
                  <a:lnTo>
                    <a:pt x="20824" y="16572"/>
                  </a:lnTo>
                  <a:lnTo>
                    <a:pt x="20759" y="16572"/>
                  </a:lnTo>
                  <a:lnTo>
                    <a:pt x="20824" y="16572"/>
                  </a:lnTo>
                  <a:lnTo>
                    <a:pt x="20824" y="16653"/>
                  </a:lnTo>
                  <a:lnTo>
                    <a:pt x="20759" y="16653"/>
                  </a:lnTo>
                  <a:lnTo>
                    <a:pt x="20824" y="16734"/>
                  </a:lnTo>
                  <a:lnTo>
                    <a:pt x="20759" y="16734"/>
                  </a:lnTo>
                  <a:lnTo>
                    <a:pt x="20824" y="16734"/>
                  </a:lnTo>
                  <a:lnTo>
                    <a:pt x="20759" y="16734"/>
                  </a:lnTo>
                  <a:lnTo>
                    <a:pt x="20824" y="16816"/>
                  </a:lnTo>
                  <a:lnTo>
                    <a:pt x="20889" y="16816"/>
                  </a:lnTo>
                  <a:lnTo>
                    <a:pt x="20824" y="16897"/>
                  </a:lnTo>
                  <a:lnTo>
                    <a:pt x="20824" y="16816"/>
                  </a:lnTo>
                  <a:lnTo>
                    <a:pt x="20759" y="16816"/>
                  </a:lnTo>
                  <a:lnTo>
                    <a:pt x="20824" y="16816"/>
                  </a:lnTo>
                  <a:lnTo>
                    <a:pt x="20824" y="16897"/>
                  </a:lnTo>
                  <a:lnTo>
                    <a:pt x="20889" y="16897"/>
                  </a:lnTo>
                  <a:lnTo>
                    <a:pt x="20889" y="16979"/>
                  </a:lnTo>
                  <a:lnTo>
                    <a:pt x="20824" y="17060"/>
                  </a:lnTo>
                  <a:lnTo>
                    <a:pt x="20759" y="17060"/>
                  </a:lnTo>
                  <a:lnTo>
                    <a:pt x="20759" y="17142"/>
                  </a:lnTo>
                  <a:lnTo>
                    <a:pt x="20695" y="17142"/>
                  </a:lnTo>
                  <a:lnTo>
                    <a:pt x="20630" y="17223"/>
                  </a:lnTo>
                  <a:lnTo>
                    <a:pt x="20565" y="17223"/>
                  </a:lnTo>
                  <a:lnTo>
                    <a:pt x="20565" y="17304"/>
                  </a:lnTo>
                  <a:lnTo>
                    <a:pt x="20501" y="17304"/>
                  </a:lnTo>
                  <a:lnTo>
                    <a:pt x="20501" y="17223"/>
                  </a:lnTo>
                  <a:lnTo>
                    <a:pt x="20436" y="17223"/>
                  </a:lnTo>
                  <a:lnTo>
                    <a:pt x="20436" y="17304"/>
                  </a:lnTo>
                  <a:lnTo>
                    <a:pt x="20371" y="17304"/>
                  </a:lnTo>
                  <a:lnTo>
                    <a:pt x="20371" y="17223"/>
                  </a:lnTo>
                  <a:lnTo>
                    <a:pt x="20242" y="17386"/>
                  </a:lnTo>
                  <a:lnTo>
                    <a:pt x="20177" y="17304"/>
                  </a:lnTo>
                  <a:lnTo>
                    <a:pt x="20177" y="17386"/>
                  </a:lnTo>
                  <a:lnTo>
                    <a:pt x="20113" y="17386"/>
                  </a:lnTo>
                  <a:lnTo>
                    <a:pt x="20177" y="17386"/>
                  </a:lnTo>
                  <a:lnTo>
                    <a:pt x="20113" y="17467"/>
                  </a:lnTo>
                  <a:lnTo>
                    <a:pt x="20048" y="17467"/>
                  </a:lnTo>
                  <a:lnTo>
                    <a:pt x="20048" y="17549"/>
                  </a:lnTo>
                  <a:lnTo>
                    <a:pt x="19983" y="17630"/>
                  </a:lnTo>
                  <a:lnTo>
                    <a:pt x="19919" y="17630"/>
                  </a:lnTo>
                  <a:lnTo>
                    <a:pt x="19919" y="17712"/>
                  </a:lnTo>
                  <a:lnTo>
                    <a:pt x="19854" y="17712"/>
                  </a:lnTo>
                  <a:lnTo>
                    <a:pt x="19854" y="17793"/>
                  </a:lnTo>
                  <a:lnTo>
                    <a:pt x="19660" y="17793"/>
                  </a:lnTo>
                  <a:lnTo>
                    <a:pt x="19660" y="17874"/>
                  </a:lnTo>
                  <a:lnTo>
                    <a:pt x="19660" y="17793"/>
                  </a:lnTo>
                  <a:lnTo>
                    <a:pt x="19595" y="17874"/>
                  </a:lnTo>
                  <a:lnTo>
                    <a:pt x="19337" y="17874"/>
                  </a:lnTo>
                  <a:lnTo>
                    <a:pt x="19337" y="17793"/>
                  </a:lnTo>
                  <a:lnTo>
                    <a:pt x="18318" y="17793"/>
                  </a:lnTo>
                  <a:lnTo>
                    <a:pt x="18318" y="17874"/>
                  </a:lnTo>
                  <a:lnTo>
                    <a:pt x="18253" y="17874"/>
                  </a:lnTo>
                  <a:lnTo>
                    <a:pt x="18253" y="17793"/>
                  </a:lnTo>
                  <a:lnTo>
                    <a:pt x="18124" y="17956"/>
                  </a:lnTo>
                  <a:lnTo>
                    <a:pt x="18124" y="18037"/>
                  </a:lnTo>
                  <a:lnTo>
                    <a:pt x="18059" y="18037"/>
                  </a:lnTo>
                  <a:lnTo>
                    <a:pt x="18059" y="18200"/>
                  </a:lnTo>
                  <a:lnTo>
                    <a:pt x="17995" y="18200"/>
                  </a:lnTo>
                  <a:lnTo>
                    <a:pt x="17930" y="18282"/>
                  </a:lnTo>
                  <a:lnTo>
                    <a:pt x="17801" y="18282"/>
                  </a:lnTo>
                  <a:lnTo>
                    <a:pt x="17801" y="18363"/>
                  </a:lnTo>
                  <a:lnTo>
                    <a:pt x="17736" y="18363"/>
                  </a:lnTo>
                  <a:lnTo>
                    <a:pt x="17607" y="18526"/>
                  </a:lnTo>
                  <a:lnTo>
                    <a:pt x="17607" y="18607"/>
                  </a:lnTo>
                  <a:lnTo>
                    <a:pt x="17542" y="18607"/>
                  </a:lnTo>
                  <a:lnTo>
                    <a:pt x="17542" y="18689"/>
                  </a:lnTo>
                  <a:lnTo>
                    <a:pt x="17477" y="18689"/>
                  </a:lnTo>
                  <a:lnTo>
                    <a:pt x="17477" y="18770"/>
                  </a:lnTo>
                  <a:lnTo>
                    <a:pt x="17413" y="18770"/>
                  </a:lnTo>
                  <a:lnTo>
                    <a:pt x="17348" y="18689"/>
                  </a:lnTo>
                  <a:lnTo>
                    <a:pt x="17219" y="18689"/>
                  </a:lnTo>
                  <a:lnTo>
                    <a:pt x="17219" y="18607"/>
                  </a:lnTo>
                  <a:lnTo>
                    <a:pt x="17154" y="18607"/>
                  </a:lnTo>
                  <a:lnTo>
                    <a:pt x="17154" y="18689"/>
                  </a:lnTo>
                  <a:lnTo>
                    <a:pt x="17348" y="18689"/>
                  </a:lnTo>
                  <a:lnTo>
                    <a:pt x="17413" y="18770"/>
                  </a:lnTo>
                  <a:lnTo>
                    <a:pt x="17413" y="18933"/>
                  </a:lnTo>
                  <a:lnTo>
                    <a:pt x="17348" y="18933"/>
                  </a:lnTo>
                  <a:lnTo>
                    <a:pt x="17348" y="19096"/>
                  </a:lnTo>
                  <a:lnTo>
                    <a:pt x="17219" y="19096"/>
                  </a:lnTo>
                  <a:lnTo>
                    <a:pt x="17219" y="19259"/>
                  </a:lnTo>
                  <a:lnTo>
                    <a:pt x="17154" y="19259"/>
                  </a:lnTo>
                  <a:lnTo>
                    <a:pt x="17089" y="19340"/>
                  </a:lnTo>
                  <a:lnTo>
                    <a:pt x="17219" y="19340"/>
                  </a:lnTo>
                  <a:lnTo>
                    <a:pt x="17219" y="19259"/>
                  </a:lnTo>
                  <a:lnTo>
                    <a:pt x="17283" y="19259"/>
                  </a:lnTo>
                  <a:lnTo>
                    <a:pt x="17283" y="19177"/>
                  </a:lnTo>
                  <a:lnTo>
                    <a:pt x="17348" y="19096"/>
                  </a:lnTo>
                  <a:lnTo>
                    <a:pt x="17348" y="19015"/>
                  </a:lnTo>
                  <a:lnTo>
                    <a:pt x="17413" y="19015"/>
                  </a:lnTo>
                  <a:lnTo>
                    <a:pt x="17477" y="18933"/>
                  </a:lnTo>
                  <a:lnTo>
                    <a:pt x="17477" y="18852"/>
                  </a:lnTo>
                  <a:lnTo>
                    <a:pt x="17542" y="18852"/>
                  </a:lnTo>
                  <a:lnTo>
                    <a:pt x="17542" y="18770"/>
                  </a:lnTo>
                  <a:lnTo>
                    <a:pt x="17607" y="18770"/>
                  </a:lnTo>
                  <a:lnTo>
                    <a:pt x="17607" y="18689"/>
                  </a:lnTo>
                  <a:lnTo>
                    <a:pt x="17671" y="18689"/>
                  </a:lnTo>
                  <a:lnTo>
                    <a:pt x="17736" y="18607"/>
                  </a:lnTo>
                  <a:lnTo>
                    <a:pt x="17801" y="18607"/>
                  </a:lnTo>
                  <a:lnTo>
                    <a:pt x="17801" y="18526"/>
                  </a:lnTo>
                  <a:lnTo>
                    <a:pt x="17865" y="18526"/>
                  </a:lnTo>
                  <a:lnTo>
                    <a:pt x="17930" y="18444"/>
                  </a:lnTo>
                  <a:lnTo>
                    <a:pt x="18059" y="18444"/>
                  </a:lnTo>
                  <a:lnTo>
                    <a:pt x="18059" y="18363"/>
                  </a:lnTo>
                  <a:lnTo>
                    <a:pt x="18189" y="18363"/>
                  </a:lnTo>
                  <a:lnTo>
                    <a:pt x="18253" y="18282"/>
                  </a:lnTo>
                  <a:lnTo>
                    <a:pt x="18625" y="18282"/>
                  </a:lnTo>
                  <a:lnTo>
                    <a:pt x="18690" y="18363"/>
                  </a:lnTo>
                  <a:lnTo>
                    <a:pt x="18754" y="18363"/>
                  </a:lnTo>
                  <a:lnTo>
                    <a:pt x="18754" y="18444"/>
                  </a:lnTo>
                  <a:lnTo>
                    <a:pt x="18819" y="18526"/>
                  </a:lnTo>
                  <a:lnTo>
                    <a:pt x="18754" y="18444"/>
                  </a:lnTo>
                  <a:lnTo>
                    <a:pt x="18690" y="18444"/>
                  </a:lnTo>
                  <a:lnTo>
                    <a:pt x="18754" y="18444"/>
                  </a:lnTo>
                  <a:lnTo>
                    <a:pt x="18754" y="18526"/>
                  </a:lnTo>
                  <a:lnTo>
                    <a:pt x="18819" y="18526"/>
                  </a:lnTo>
                  <a:lnTo>
                    <a:pt x="18754" y="18526"/>
                  </a:lnTo>
                  <a:lnTo>
                    <a:pt x="18754" y="18689"/>
                  </a:lnTo>
                  <a:lnTo>
                    <a:pt x="18625" y="18689"/>
                  </a:lnTo>
                  <a:lnTo>
                    <a:pt x="18625" y="18770"/>
                  </a:lnTo>
                  <a:lnTo>
                    <a:pt x="18560" y="18770"/>
                  </a:lnTo>
                  <a:lnTo>
                    <a:pt x="18560" y="18852"/>
                  </a:lnTo>
                  <a:lnTo>
                    <a:pt x="18447" y="18852"/>
                  </a:lnTo>
                  <a:lnTo>
                    <a:pt x="18447" y="18770"/>
                  </a:lnTo>
                  <a:lnTo>
                    <a:pt x="18253" y="18770"/>
                  </a:lnTo>
                  <a:lnTo>
                    <a:pt x="18189" y="18852"/>
                  </a:lnTo>
                  <a:lnTo>
                    <a:pt x="18124" y="18852"/>
                  </a:lnTo>
                  <a:lnTo>
                    <a:pt x="18189" y="18852"/>
                  </a:lnTo>
                  <a:lnTo>
                    <a:pt x="18253" y="18770"/>
                  </a:lnTo>
                  <a:lnTo>
                    <a:pt x="18318" y="18852"/>
                  </a:lnTo>
                  <a:lnTo>
                    <a:pt x="18383" y="18852"/>
                  </a:lnTo>
                  <a:lnTo>
                    <a:pt x="18447" y="18933"/>
                  </a:lnTo>
                  <a:lnTo>
                    <a:pt x="18447" y="19015"/>
                  </a:lnTo>
                  <a:lnTo>
                    <a:pt x="18512" y="18933"/>
                  </a:lnTo>
                  <a:lnTo>
                    <a:pt x="18625" y="18933"/>
                  </a:lnTo>
                  <a:lnTo>
                    <a:pt x="18625" y="19096"/>
                  </a:lnTo>
                  <a:lnTo>
                    <a:pt x="18560" y="19177"/>
                  </a:lnTo>
                  <a:lnTo>
                    <a:pt x="18512" y="19259"/>
                  </a:lnTo>
                  <a:lnTo>
                    <a:pt x="18625" y="19259"/>
                  </a:lnTo>
                  <a:lnTo>
                    <a:pt x="18625" y="19422"/>
                  </a:lnTo>
                  <a:lnTo>
                    <a:pt x="18690" y="19503"/>
                  </a:lnTo>
                  <a:lnTo>
                    <a:pt x="18690" y="19585"/>
                  </a:lnTo>
                  <a:lnTo>
                    <a:pt x="18754" y="19585"/>
                  </a:lnTo>
                  <a:lnTo>
                    <a:pt x="18819" y="19666"/>
                  </a:lnTo>
                  <a:lnTo>
                    <a:pt x="18884" y="19666"/>
                  </a:lnTo>
                  <a:lnTo>
                    <a:pt x="18819" y="19666"/>
                  </a:lnTo>
                  <a:lnTo>
                    <a:pt x="18819" y="19747"/>
                  </a:lnTo>
                  <a:lnTo>
                    <a:pt x="18884" y="19747"/>
                  </a:lnTo>
                  <a:lnTo>
                    <a:pt x="18884" y="19829"/>
                  </a:lnTo>
                  <a:lnTo>
                    <a:pt x="18949" y="19747"/>
                  </a:lnTo>
                  <a:lnTo>
                    <a:pt x="18949" y="19829"/>
                  </a:lnTo>
                  <a:lnTo>
                    <a:pt x="19207" y="19829"/>
                  </a:lnTo>
                  <a:lnTo>
                    <a:pt x="19207" y="19910"/>
                  </a:lnTo>
                  <a:lnTo>
                    <a:pt x="19272" y="19829"/>
                  </a:lnTo>
                  <a:lnTo>
                    <a:pt x="19337" y="19829"/>
                  </a:lnTo>
                  <a:lnTo>
                    <a:pt x="19337" y="19747"/>
                  </a:lnTo>
                  <a:lnTo>
                    <a:pt x="19337" y="19829"/>
                  </a:lnTo>
                  <a:lnTo>
                    <a:pt x="19401" y="19910"/>
                  </a:lnTo>
                  <a:lnTo>
                    <a:pt x="19401" y="19829"/>
                  </a:lnTo>
                  <a:lnTo>
                    <a:pt x="19466" y="19829"/>
                  </a:lnTo>
                  <a:lnTo>
                    <a:pt x="19466" y="19910"/>
                  </a:lnTo>
                  <a:lnTo>
                    <a:pt x="19531" y="19910"/>
                  </a:lnTo>
                  <a:lnTo>
                    <a:pt x="19531" y="19992"/>
                  </a:lnTo>
                  <a:lnTo>
                    <a:pt x="19466" y="19992"/>
                  </a:lnTo>
                  <a:lnTo>
                    <a:pt x="19595" y="19992"/>
                  </a:lnTo>
                  <a:lnTo>
                    <a:pt x="19595" y="20073"/>
                  </a:lnTo>
                  <a:lnTo>
                    <a:pt x="19401" y="20073"/>
                  </a:lnTo>
                  <a:lnTo>
                    <a:pt x="19401" y="20155"/>
                  </a:lnTo>
                  <a:lnTo>
                    <a:pt x="19272" y="20155"/>
                  </a:lnTo>
                  <a:lnTo>
                    <a:pt x="19207" y="20236"/>
                  </a:lnTo>
                  <a:lnTo>
                    <a:pt x="19143" y="20236"/>
                  </a:lnTo>
                  <a:lnTo>
                    <a:pt x="19078" y="20317"/>
                  </a:lnTo>
                  <a:lnTo>
                    <a:pt x="19078" y="20236"/>
                  </a:lnTo>
                  <a:lnTo>
                    <a:pt x="19078" y="20317"/>
                  </a:lnTo>
                  <a:lnTo>
                    <a:pt x="18949" y="20317"/>
                  </a:lnTo>
                  <a:lnTo>
                    <a:pt x="18949" y="20399"/>
                  </a:lnTo>
                  <a:lnTo>
                    <a:pt x="18819" y="20399"/>
                  </a:lnTo>
                  <a:lnTo>
                    <a:pt x="18819" y="20317"/>
                  </a:lnTo>
                  <a:lnTo>
                    <a:pt x="18819" y="20399"/>
                  </a:lnTo>
                  <a:lnTo>
                    <a:pt x="18819" y="20317"/>
                  </a:lnTo>
                  <a:lnTo>
                    <a:pt x="18754" y="20317"/>
                  </a:lnTo>
                  <a:lnTo>
                    <a:pt x="18754" y="20480"/>
                  </a:lnTo>
                  <a:lnTo>
                    <a:pt x="18690" y="20480"/>
                  </a:lnTo>
                  <a:lnTo>
                    <a:pt x="18690" y="20562"/>
                  </a:lnTo>
                  <a:lnTo>
                    <a:pt x="18560" y="20725"/>
                  </a:lnTo>
                  <a:lnTo>
                    <a:pt x="18512" y="20725"/>
                  </a:lnTo>
                  <a:lnTo>
                    <a:pt x="18512" y="20806"/>
                  </a:lnTo>
                  <a:lnTo>
                    <a:pt x="18383" y="20806"/>
                  </a:lnTo>
                  <a:lnTo>
                    <a:pt x="18383" y="20725"/>
                  </a:lnTo>
                  <a:lnTo>
                    <a:pt x="18318" y="20725"/>
                  </a:lnTo>
                  <a:lnTo>
                    <a:pt x="18318" y="20399"/>
                  </a:lnTo>
                  <a:lnTo>
                    <a:pt x="18383" y="20399"/>
                  </a:lnTo>
                  <a:lnTo>
                    <a:pt x="18383" y="20317"/>
                  </a:lnTo>
                  <a:lnTo>
                    <a:pt x="18383" y="20399"/>
                  </a:lnTo>
                  <a:lnTo>
                    <a:pt x="18318" y="20399"/>
                  </a:lnTo>
                  <a:lnTo>
                    <a:pt x="18383" y="20317"/>
                  </a:lnTo>
                  <a:lnTo>
                    <a:pt x="18447" y="20317"/>
                  </a:lnTo>
                  <a:lnTo>
                    <a:pt x="18447" y="20236"/>
                  </a:lnTo>
                  <a:lnTo>
                    <a:pt x="18447" y="20317"/>
                  </a:lnTo>
                  <a:lnTo>
                    <a:pt x="18447" y="20236"/>
                  </a:lnTo>
                  <a:lnTo>
                    <a:pt x="18512" y="20155"/>
                  </a:lnTo>
                  <a:lnTo>
                    <a:pt x="18625" y="20155"/>
                  </a:lnTo>
                  <a:lnTo>
                    <a:pt x="18625" y="20073"/>
                  </a:lnTo>
                  <a:lnTo>
                    <a:pt x="18754" y="20073"/>
                  </a:lnTo>
                  <a:lnTo>
                    <a:pt x="18754" y="19992"/>
                  </a:lnTo>
                  <a:lnTo>
                    <a:pt x="18690" y="19992"/>
                  </a:lnTo>
                  <a:lnTo>
                    <a:pt x="18754" y="19992"/>
                  </a:lnTo>
                  <a:lnTo>
                    <a:pt x="18754" y="20073"/>
                  </a:lnTo>
                  <a:lnTo>
                    <a:pt x="18819" y="20155"/>
                  </a:lnTo>
                  <a:lnTo>
                    <a:pt x="18754" y="20073"/>
                  </a:lnTo>
                  <a:lnTo>
                    <a:pt x="18819" y="20073"/>
                  </a:lnTo>
                  <a:lnTo>
                    <a:pt x="18884" y="19992"/>
                  </a:lnTo>
                  <a:lnTo>
                    <a:pt x="19013" y="19992"/>
                  </a:lnTo>
                  <a:lnTo>
                    <a:pt x="18625" y="19992"/>
                  </a:lnTo>
                  <a:lnTo>
                    <a:pt x="18625" y="19910"/>
                  </a:lnTo>
                  <a:lnTo>
                    <a:pt x="18690" y="19910"/>
                  </a:lnTo>
                  <a:lnTo>
                    <a:pt x="18690" y="19829"/>
                  </a:lnTo>
                  <a:lnTo>
                    <a:pt x="18754" y="19829"/>
                  </a:lnTo>
                  <a:lnTo>
                    <a:pt x="18754" y="19747"/>
                  </a:lnTo>
                  <a:lnTo>
                    <a:pt x="18754" y="19829"/>
                  </a:lnTo>
                  <a:lnTo>
                    <a:pt x="18690" y="19829"/>
                  </a:lnTo>
                  <a:lnTo>
                    <a:pt x="18690" y="19666"/>
                  </a:lnTo>
                  <a:lnTo>
                    <a:pt x="18625" y="19666"/>
                  </a:lnTo>
                  <a:lnTo>
                    <a:pt x="18625" y="19747"/>
                  </a:lnTo>
                  <a:lnTo>
                    <a:pt x="18690" y="19747"/>
                  </a:lnTo>
                  <a:lnTo>
                    <a:pt x="18690" y="19829"/>
                  </a:lnTo>
                  <a:lnTo>
                    <a:pt x="18625" y="19910"/>
                  </a:lnTo>
                  <a:lnTo>
                    <a:pt x="18560" y="19910"/>
                  </a:lnTo>
                  <a:lnTo>
                    <a:pt x="18512" y="19992"/>
                  </a:lnTo>
                  <a:lnTo>
                    <a:pt x="18447" y="19992"/>
                  </a:lnTo>
                  <a:lnTo>
                    <a:pt x="18383" y="20073"/>
                  </a:lnTo>
                  <a:lnTo>
                    <a:pt x="18318" y="19992"/>
                  </a:lnTo>
                  <a:lnTo>
                    <a:pt x="18383" y="19992"/>
                  </a:lnTo>
                  <a:lnTo>
                    <a:pt x="18318" y="19992"/>
                  </a:lnTo>
                  <a:lnTo>
                    <a:pt x="18318" y="20073"/>
                  </a:lnTo>
                  <a:lnTo>
                    <a:pt x="18253" y="20155"/>
                  </a:lnTo>
                  <a:lnTo>
                    <a:pt x="18253" y="20073"/>
                  </a:lnTo>
                  <a:lnTo>
                    <a:pt x="18189" y="20073"/>
                  </a:lnTo>
                  <a:lnTo>
                    <a:pt x="18189" y="20155"/>
                  </a:lnTo>
                  <a:lnTo>
                    <a:pt x="18124" y="20073"/>
                  </a:lnTo>
                  <a:lnTo>
                    <a:pt x="17995" y="20073"/>
                  </a:lnTo>
                  <a:lnTo>
                    <a:pt x="17995" y="19910"/>
                  </a:lnTo>
                  <a:lnTo>
                    <a:pt x="17930" y="19910"/>
                  </a:lnTo>
                  <a:lnTo>
                    <a:pt x="17930" y="19259"/>
                  </a:lnTo>
                  <a:lnTo>
                    <a:pt x="17865" y="19259"/>
                  </a:lnTo>
                  <a:lnTo>
                    <a:pt x="17865" y="19177"/>
                  </a:lnTo>
                  <a:lnTo>
                    <a:pt x="17801" y="19096"/>
                  </a:lnTo>
                  <a:lnTo>
                    <a:pt x="17736" y="19177"/>
                  </a:lnTo>
                  <a:lnTo>
                    <a:pt x="17607" y="19177"/>
                  </a:lnTo>
                  <a:lnTo>
                    <a:pt x="17607" y="19096"/>
                  </a:lnTo>
                  <a:lnTo>
                    <a:pt x="17542" y="19096"/>
                  </a:lnTo>
                  <a:lnTo>
                    <a:pt x="17542" y="19177"/>
                  </a:lnTo>
                  <a:lnTo>
                    <a:pt x="17477" y="19259"/>
                  </a:lnTo>
                  <a:lnTo>
                    <a:pt x="17413" y="19259"/>
                  </a:lnTo>
                  <a:lnTo>
                    <a:pt x="17413" y="19340"/>
                  </a:lnTo>
                  <a:lnTo>
                    <a:pt x="17348" y="19422"/>
                  </a:lnTo>
                  <a:lnTo>
                    <a:pt x="17348" y="19585"/>
                  </a:lnTo>
                  <a:lnTo>
                    <a:pt x="17283" y="19585"/>
                  </a:lnTo>
                  <a:lnTo>
                    <a:pt x="17283" y="19829"/>
                  </a:lnTo>
                  <a:lnTo>
                    <a:pt x="17219" y="19829"/>
                  </a:lnTo>
                  <a:lnTo>
                    <a:pt x="17219" y="19992"/>
                  </a:lnTo>
                  <a:lnTo>
                    <a:pt x="17154" y="20073"/>
                  </a:lnTo>
                  <a:lnTo>
                    <a:pt x="17089" y="19992"/>
                  </a:lnTo>
                  <a:lnTo>
                    <a:pt x="17089" y="20073"/>
                  </a:lnTo>
                  <a:lnTo>
                    <a:pt x="17089" y="19992"/>
                  </a:lnTo>
                  <a:lnTo>
                    <a:pt x="17025" y="19992"/>
                  </a:lnTo>
                  <a:lnTo>
                    <a:pt x="17025" y="20155"/>
                  </a:lnTo>
                  <a:lnTo>
                    <a:pt x="16119" y="20155"/>
                  </a:lnTo>
                  <a:lnTo>
                    <a:pt x="16119" y="20236"/>
                  </a:lnTo>
                  <a:lnTo>
                    <a:pt x="16054" y="20236"/>
                  </a:lnTo>
                  <a:lnTo>
                    <a:pt x="15990" y="20317"/>
                  </a:lnTo>
                  <a:lnTo>
                    <a:pt x="15990" y="20399"/>
                  </a:lnTo>
                  <a:lnTo>
                    <a:pt x="15925" y="20399"/>
                  </a:lnTo>
                  <a:lnTo>
                    <a:pt x="15925" y="20480"/>
                  </a:lnTo>
                  <a:lnTo>
                    <a:pt x="15860" y="20480"/>
                  </a:lnTo>
                  <a:lnTo>
                    <a:pt x="15796" y="20562"/>
                  </a:lnTo>
                  <a:lnTo>
                    <a:pt x="15796" y="20643"/>
                  </a:lnTo>
                  <a:lnTo>
                    <a:pt x="15731" y="20643"/>
                  </a:lnTo>
                  <a:lnTo>
                    <a:pt x="15731" y="20725"/>
                  </a:lnTo>
                  <a:lnTo>
                    <a:pt x="15214" y="20725"/>
                  </a:lnTo>
                  <a:lnTo>
                    <a:pt x="15149" y="20806"/>
                  </a:lnTo>
                  <a:lnTo>
                    <a:pt x="15149" y="21050"/>
                  </a:lnTo>
                  <a:lnTo>
                    <a:pt x="15214" y="21050"/>
                  </a:lnTo>
                  <a:lnTo>
                    <a:pt x="15149" y="21050"/>
                  </a:lnTo>
                  <a:lnTo>
                    <a:pt x="15149" y="21132"/>
                  </a:lnTo>
                  <a:lnTo>
                    <a:pt x="15084" y="21132"/>
                  </a:lnTo>
                  <a:lnTo>
                    <a:pt x="15020" y="21213"/>
                  </a:lnTo>
                  <a:lnTo>
                    <a:pt x="14955" y="21213"/>
                  </a:lnTo>
                  <a:lnTo>
                    <a:pt x="14890" y="21274"/>
                  </a:lnTo>
                  <a:lnTo>
                    <a:pt x="14761" y="21274"/>
                  </a:lnTo>
                  <a:lnTo>
                    <a:pt x="14696" y="21356"/>
                  </a:lnTo>
                  <a:lnTo>
                    <a:pt x="14567" y="21356"/>
                  </a:lnTo>
                  <a:lnTo>
                    <a:pt x="14502" y="21437"/>
                  </a:lnTo>
                  <a:lnTo>
                    <a:pt x="14438" y="21437"/>
                  </a:lnTo>
                  <a:lnTo>
                    <a:pt x="14308" y="21600"/>
                  </a:lnTo>
                  <a:lnTo>
                    <a:pt x="14244" y="21600"/>
                  </a:lnTo>
                  <a:lnTo>
                    <a:pt x="14179" y="21519"/>
                  </a:lnTo>
                  <a:lnTo>
                    <a:pt x="14179" y="21437"/>
                  </a:lnTo>
                  <a:lnTo>
                    <a:pt x="14114" y="21437"/>
                  </a:lnTo>
                  <a:lnTo>
                    <a:pt x="14179" y="21356"/>
                  </a:lnTo>
                  <a:lnTo>
                    <a:pt x="14179" y="21274"/>
                  </a:lnTo>
                  <a:lnTo>
                    <a:pt x="14244" y="21274"/>
                  </a:lnTo>
                  <a:lnTo>
                    <a:pt x="14244" y="21213"/>
                  </a:lnTo>
                  <a:lnTo>
                    <a:pt x="14308" y="21213"/>
                  </a:lnTo>
                  <a:lnTo>
                    <a:pt x="14308" y="20969"/>
                  </a:lnTo>
                  <a:lnTo>
                    <a:pt x="14373" y="20969"/>
                  </a:lnTo>
                  <a:lnTo>
                    <a:pt x="14373" y="20399"/>
                  </a:lnTo>
                  <a:lnTo>
                    <a:pt x="14308" y="20236"/>
                  </a:lnTo>
                  <a:lnTo>
                    <a:pt x="14308" y="19992"/>
                  </a:lnTo>
                  <a:lnTo>
                    <a:pt x="14244" y="19992"/>
                  </a:lnTo>
                  <a:lnTo>
                    <a:pt x="14114" y="19829"/>
                  </a:lnTo>
                  <a:lnTo>
                    <a:pt x="14050" y="19829"/>
                  </a:lnTo>
                  <a:lnTo>
                    <a:pt x="14050" y="19666"/>
                  </a:lnTo>
                  <a:lnTo>
                    <a:pt x="13920" y="19666"/>
                  </a:lnTo>
                  <a:lnTo>
                    <a:pt x="13920" y="19503"/>
                  </a:lnTo>
                  <a:lnTo>
                    <a:pt x="13791" y="19503"/>
                  </a:lnTo>
                  <a:lnTo>
                    <a:pt x="13726" y="19422"/>
                  </a:lnTo>
                  <a:lnTo>
                    <a:pt x="13726" y="19340"/>
                  </a:lnTo>
                  <a:lnTo>
                    <a:pt x="13597" y="19259"/>
                  </a:lnTo>
                  <a:lnTo>
                    <a:pt x="13597" y="19177"/>
                  </a:lnTo>
                  <a:lnTo>
                    <a:pt x="13468" y="19177"/>
                  </a:lnTo>
                  <a:lnTo>
                    <a:pt x="13468" y="19096"/>
                  </a:lnTo>
                  <a:lnTo>
                    <a:pt x="13403" y="19096"/>
                  </a:lnTo>
                  <a:lnTo>
                    <a:pt x="13338" y="19015"/>
                  </a:lnTo>
                  <a:lnTo>
                    <a:pt x="13274" y="19015"/>
                  </a:lnTo>
                  <a:lnTo>
                    <a:pt x="13209" y="18933"/>
                  </a:lnTo>
                  <a:lnTo>
                    <a:pt x="13144" y="18933"/>
                  </a:lnTo>
                  <a:lnTo>
                    <a:pt x="13144" y="18852"/>
                  </a:lnTo>
                  <a:lnTo>
                    <a:pt x="13080" y="18852"/>
                  </a:lnTo>
                  <a:lnTo>
                    <a:pt x="12886" y="18689"/>
                  </a:lnTo>
                  <a:lnTo>
                    <a:pt x="12772" y="18689"/>
                  </a:lnTo>
                  <a:lnTo>
                    <a:pt x="12643" y="18852"/>
                  </a:lnTo>
                  <a:lnTo>
                    <a:pt x="12449" y="18852"/>
                  </a:lnTo>
                  <a:lnTo>
                    <a:pt x="12449" y="18770"/>
                  </a:lnTo>
                  <a:lnTo>
                    <a:pt x="12255" y="18770"/>
                  </a:lnTo>
                  <a:lnTo>
                    <a:pt x="12255" y="18689"/>
                  </a:lnTo>
                  <a:lnTo>
                    <a:pt x="12255" y="18770"/>
                  </a:lnTo>
                  <a:lnTo>
                    <a:pt x="12126" y="18770"/>
                  </a:lnTo>
                  <a:lnTo>
                    <a:pt x="12126" y="18852"/>
                  </a:lnTo>
                  <a:lnTo>
                    <a:pt x="12126" y="18770"/>
                  </a:lnTo>
                  <a:lnTo>
                    <a:pt x="11996" y="18770"/>
                  </a:lnTo>
                  <a:lnTo>
                    <a:pt x="11996" y="18689"/>
                  </a:lnTo>
                  <a:lnTo>
                    <a:pt x="11932" y="18689"/>
                  </a:lnTo>
                  <a:lnTo>
                    <a:pt x="11932" y="18770"/>
                  </a:lnTo>
                  <a:lnTo>
                    <a:pt x="11867" y="18689"/>
                  </a:lnTo>
                  <a:lnTo>
                    <a:pt x="11867" y="18607"/>
                  </a:lnTo>
                  <a:lnTo>
                    <a:pt x="11802" y="18607"/>
                  </a:lnTo>
                  <a:lnTo>
                    <a:pt x="11738" y="18526"/>
                  </a:lnTo>
                  <a:lnTo>
                    <a:pt x="11673" y="18526"/>
                  </a:lnTo>
                  <a:lnTo>
                    <a:pt x="11608" y="18607"/>
                  </a:lnTo>
                  <a:lnTo>
                    <a:pt x="11544" y="18607"/>
                  </a:lnTo>
                  <a:lnTo>
                    <a:pt x="11544" y="18526"/>
                  </a:lnTo>
                  <a:lnTo>
                    <a:pt x="11350" y="18526"/>
                  </a:lnTo>
                  <a:lnTo>
                    <a:pt x="11350" y="18363"/>
                  </a:lnTo>
                  <a:lnTo>
                    <a:pt x="11285" y="18363"/>
                  </a:lnTo>
                  <a:lnTo>
                    <a:pt x="11285" y="18200"/>
                  </a:lnTo>
                  <a:lnTo>
                    <a:pt x="11220" y="18200"/>
                  </a:lnTo>
                  <a:lnTo>
                    <a:pt x="11220" y="18363"/>
                  </a:lnTo>
                  <a:lnTo>
                    <a:pt x="4317" y="18363"/>
                  </a:lnTo>
                  <a:lnTo>
                    <a:pt x="4317" y="18282"/>
                  </a:lnTo>
                  <a:lnTo>
                    <a:pt x="4446" y="18282"/>
                  </a:lnTo>
                  <a:lnTo>
                    <a:pt x="4446" y="18200"/>
                  </a:lnTo>
                  <a:lnTo>
                    <a:pt x="4381" y="18200"/>
                  </a:lnTo>
                  <a:lnTo>
                    <a:pt x="4381" y="18282"/>
                  </a:lnTo>
                  <a:lnTo>
                    <a:pt x="4317" y="18200"/>
                  </a:lnTo>
                  <a:lnTo>
                    <a:pt x="4317" y="18119"/>
                  </a:lnTo>
                  <a:lnTo>
                    <a:pt x="4381" y="18037"/>
                  </a:lnTo>
                  <a:lnTo>
                    <a:pt x="4317" y="18119"/>
                  </a:lnTo>
                  <a:lnTo>
                    <a:pt x="4252" y="18119"/>
                  </a:lnTo>
                  <a:lnTo>
                    <a:pt x="4252" y="18200"/>
                  </a:lnTo>
                  <a:lnTo>
                    <a:pt x="4187" y="18200"/>
                  </a:lnTo>
                  <a:lnTo>
                    <a:pt x="4187" y="18119"/>
                  </a:lnTo>
                  <a:lnTo>
                    <a:pt x="4123" y="18119"/>
                  </a:lnTo>
                  <a:lnTo>
                    <a:pt x="4123" y="18037"/>
                  </a:lnTo>
                  <a:lnTo>
                    <a:pt x="4187" y="18037"/>
                  </a:lnTo>
                  <a:lnTo>
                    <a:pt x="4187" y="18119"/>
                  </a:lnTo>
                  <a:lnTo>
                    <a:pt x="4252" y="18119"/>
                  </a:lnTo>
                  <a:lnTo>
                    <a:pt x="4252" y="18037"/>
                  </a:lnTo>
                  <a:lnTo>
                    <a:pt x="4252" y="18119"/>
                  </a:lnTo>
                  <a:lnTo>
                    <a:pt x="4187" y="18119"/>
                  </a:lnTo>
                  <a:lnTo>
                    <a:pt x="4187" y="17874"/>
                  </a:lnTo>
                  <a:lnTo>
                    <a:pt x="4123" y="17874"/>
                  </a:lnTo>
                  <a:lnTo>
                    <a:pt x="4187" y="17874"/>
                  </a:lnTo>
                  <a:lnTo>
                    <a:pt x="4187" y="17956"/>
                  </a:lnTo>
                  <a:lnTo>
                    <a:pt x="4123" y="17956"/>
                  </a:lnTo>
                  <a:lnTo>
                    <a:pt x="4187" y="17956"/>
                  </a:lnTo>
                  <a:lnTo>
                    <a:pt x="4187" y="18037"/>
                  </a:lnTo>
                  <a:lnTo>
                    <a:pt x="4123" y="18037"/>
                  </a:lnTo>
                  <a:lnTo>
                    <a:pt x="4123" y="17956"/>
                  </a:lnTo>
                  <a:lnTo>
                    <a:pt x="4123" y="18037"/>
                  </a:lnTo>
                  <a:lnTo>
                    <a:pt x="3993" y="18037"/>
                  </a:lnTo>
                  <a:lnTo>
                    <a:pt x="3993" y="17956"/>
                  </a:lnTo>
                  <a:lnTo>
                    <a:pt x="3929" y="17956"/>
                  </a:lnTo>
                  <a:lnTo>
                    <a:pt x="3929" y="17874"/>
                  </a:lnTo>
                  <a:lnTo>
                    <a:pt x="3993" y="17956"/>
                  </a:lnTo>
                  <a:lnTo>
                    <a:pt x="3993" y="17712"/>
                  </a:lnTo>
                  <a:lnTo>
                    <a:pt x="4058" y="17712"/>
                  </a:lnTo>
                  <a:lnTo>
                    <a:pt x="3993" y="17712"/>
                  </a:lnTo>
                  <a:lnTo>
                    <a:pt x="3993" y="17793"/>
                  </a:lnTo>
                  <a:lnTo>
                    <a:pt x="3864" y="17793"/>
                  </a:lnTo>
                  <a:lnTo>
                    <a:pt x="3864" y="17712"/>
                  </a:lnTo>
                  <a:lnTo>
                    <a:pt x="3929" y="17712"/>
                  </a:lnTo>
                  <a:lnTo>
                    <a:pt x="3929" y="17630"/>
                  </a:lnTo>
                  <a:lnTo>
                    <a:pt x="3929" y="17712"/>
                  </a:lnTo>
                  <a:lnTo>
                    <a:pt x="3799" y="17712"/>
                  </a:lnTo>
                  <a:lnTo>
                    <a:pt x="3799" y="17630"/>
                  </a:lnTo>
                  <a:lnTo>
                    <a:pt x="3735" y="17630"/>
                  </a:lnTo>
                  <a:lnTo>
                    <a:pt x="3735" y="17712"/>
                  </a:lnTo>
                  <a:lnTo>
                    <a:pt x="3605" y="17712"/>
                  </a:lnTo>
                  <a:lnTo>
                    <a:pt x="3605" y="17630"/>
                  </a:lnTo>
                  <a:lnTo>
                    <a:pt x="3735" y="17630"/>
                  </a:lnTo>
                  <a:lnTo>
                    <a:pt x="3799" y="17549"/>
                  </a:lnTo>
                  <a:lnTo>
                    <a:pt x="3799" y="17467"/>
                  </a:lnTo>
                  <a:lnTo>
                    <a:pt x="3735" y="17467"/>
                  </a:lnTo>
                  <a:lnTo>
                    <a:pt x="3735" y="17630"/>
                  </a:lnTo>
                  <a:lnTo>
                    <a:pt x="3605" y="17630"/>
                  </a:lnTo>
                  <a:lnTo>
                    <a:pt x="3605" y="17549"/>
                  </a:lnTo>
                  <a:lnTo>
                    <a:pt x="3541" y="17549"/>
                  </a:lnTo>
                  <a:lnTo>
                    <a:pt x="3605" y="17549"/>
                  </a:lnTo>
                  <a:lnTo>
                    <a:pt x="3605" y="17467"/>
                  </a:lnTo>
                  <a:lnTo>
                    <a:pt x="3605" y="17549"/>
                  </a:lnTo>
                  <a:lnTo>
                    <a:pt x="3541" y="17467"/>
                  </a:lnTo>
                  <a:lnTo>
                    <a:pt x="3541" y="17549"/>
                  </a:lnTo>
                  <a:lnTo>
                    <a:pt x="3347" y="17549"/>
                  </a:lnTo>
                  <a:lnTo>
                    <a:pt x="3282" y="17467"/>
                  </a:lnTo>
                  <a:lnTo>
                    <a:pt x="3476" y="17467"/>
                  </a:lnTo>
                  <a:lnTo>
                    <a:pt x="3476" y="17386"/>
                  </a:lnTo>
                  <a:lnTo>
                    <a:pt x="3476" y="17467"/>
                  </a:lnTo>
                  <a:lnTo>
                    <a:pt x="3347" y="17467"/>
                  </a:lnTo>
                  <a:lnTo>
                    <a:pt x="3282" y="17386"/>
                  </a:lnTo>
                  <a:lnTo>
                    <a:pt x="3282" y="17467"/>
                  </a:lnTo>
                  <a:lnTo>
                    <a:pt x="3217" y="17386"/>
                  </a:lnTo>
                  <a:lnTo>
                    <a:pt x="3282" y="17304"/>
                  </a:lnTo>
                  <a:lnTo>
                    <a:pt x="3347" y="17386"/>
                  </a:lnTo>
                  <a:lnTo>
                    <a:pt x="3347" y="17304"/>
                  </a:lnTo>
                  <a:lnTo>
                    <a:pt x="3411" y="17304"/>
                  </a:lnTo>
                  <a:lnTo>
                    <a:pt x="3282" y="17304"/>
                  </a:lnTo>
                  <a:lnTo>
                    <a:pt x="3282" y="17223"/>
                  </a:lnTo>
                  <a:lnTo>
                    <a:pt x="3347" y="17142"/>
                  </a:lnTo>
                  <a:lnTo>
                    <a:pt x="3411" y="17142"/>
                  </a:lnTo>
                  <a:lnTo>
                    <a:pt x="3476" y="17223"/>
                  </a:lnTo>
                  <a:lnTo>
                    <a:pt x="3476" y="17142"/>
                  </a:lnTo>
                  <a:lnTo>
                    <a:pt x="3541" y="17142"/>
                  </a:lnTo>
                  <a:lnTo>
                    <a:pt x="3347" y="17142"/>
                  </a:lnTo>
                  <a:lnTo>
                    <a:pt x="3347" y="17060"/>
                  </a:lnTo>
                  <a:lnTo>
                    <a:pt x="3282" y="17142"/>
                  </a:lnTo>
                  <a:lnTo>
                    <a:pt x="3282" y="17304"/>
                  </a:lnTo>
                  <a:lnTo>
                    <a:pt x="3217" y="17304"/>
                  </a:lnTo>
                  <a:lnTo>
                    <a:pt x="3217" y="17060"/>
                  </a:lnTo>
                  <a:lnTo>
                    <a:pt x="3282" y="17060"/>
                  </a:lnTo>
                  <a:lnTo>
                    <a:pt x="3282" y="16897"/>
                  </a:lnTo>
                  <a:lnTo>
                    <a:pt x="3411" y="16897"/>
                  </a:lnTo>
                  <a:lnTo>
                    <a:pt x="3476" y="16979"/>
                  </a:lnTo>
                  <a:lnTo>
                    <a:pt x="3476" y="17060"/>
                  </a:lnTo>
                  <a:lnTo>
                    <a:pt x="3476" y="16897"/>
                  </a:lnTo>
                  <a:lnTo>
                    <a:pt x="3411" y="16897"/>
                  </a:lnTo>
                  <a:lnTo>
                    <a:pt x="3476" y="16816"/>
                  </a:lnTo>
                  <a:lnTo>
                    <a:pt x="3411" y="16816"/>
                  </a:lnTo>
                  <a:lnTo>
                    <a:pt x="3411" y="16897"/>
                  </a:lnTo>
                  <a:lnTo>
                    <a:pt x="3347" y="16816"/>
                  </a:lnTo>
                  <a:lnTo>
                    <a:pt x="3347" y="16734"/>
                  </a:lnTo>
                  <a:lnTo>
                    <a:pt x="3411" y="16734"/>
                  </a:lnTo>
                  <a:lnTo>
                    <a:pt x="3411" y="16653"/>
                  </a:lnTo>
                  <a:lnTo>
                    <a:pt x="3411" y="16734"/>
                  </a:lnTo>
                  <a:lnTo>
                    <a:pt x="3347" y="16734"/>
                  </a:lnTo>
                  <a:lnTo>
                    <a:pt x="3347" y="16816"/>
                  </a:lnTo>
                  <a:lnTo>
                    <a:pt x="3282" y="16816"/>
                  </a:lnTo>
                  <a:lnTo>
                    <a:pt x="3282" y="16897"/>
                  </a:lnTo>
                  <a:lnTo>
                    <a:pt x="3217" y="16897"/>
                  </a:lnTo>
                  <a:lnTo>
                    <a:pt x="3217" y="16816"/>
                  </a:lnTo>
                  <a:lnTo>
                    <a:pt x="3153" y="16897"/>
                  </a:lnTo>
                  <a:lnTo>
                    <a:pt x="3153" y="16816"/>
                  </a:lnTo>
                  <a:lnTo>
                    <a:pt x="3217" y="16734"/>
                  </a:lnTo>
                  <a:lnTo>
                    <a:pt x="3153" y="16734"/>
                  </a:lnTo>
                  <a:lnTo>
                    <a:pt x="3153" y="16816"/>
                  </a:lnTo>
                  <a:lnTo>
                    <a:pt x="3088" y="16897"/>
                  </a:lnTo>
                  <a:lnTo>
                    <a:pt x="3088" y="16734"/>
                  </a:lnTo>
                  <a:lnTo>
                    <a:pt x="3153" y="16734"/>
                  </a:lnTo>
                  <a:lnTo>
                    <a:pt x="3153" y="16653"/>
                  </a:lnTo>
                  <a:lnTo>
                    <a:pt x="3088" y="16653"/>
                  </a:lnTo>
                  <a:lnTo>
                    <a:pt x="3023" y="16572"/>
                  </a:lnTo>
                  <a:lnTo>
                    <a:pt x="3023" y="16490"/>
                  </a:lnTo>
                  <a:lnTo>
                    <a:pt x="2959" y="16409"/>
                  </a:lnTo>
                  <a:lnTo>
                    <a:pt x="2959" y="16327"/>
                  </a:lnTo>
                  <a:lnTo>
                    <a:pt x="3023" y="16327"/>
                  </a:lnTo>
                  <a:lnTo>
                    <a:pt x="3023" y="16409"/>
                  </a:lnTo>
                  <a:lnTo>
                    <a:pt x="3088" y="16327"/>
                  </a:lnTo>
                  <a:lnTo>
                    <a:pt x="3153" y="16327"/>
                  </a:lnTo>
                  <a:lnTo>
                    <a:pt x="3153" y="16409"/>
                  </a:lnTo>
                  <a:lnTo>
                    <a:pt x="3217" y="16409"/>
                  </a:lnTo>
                  <a:lnTo>
                    <a:pt x="3153" y="16409"/>
                  </a:lnTo>
                  <a:lnTo>
                    <a:pt x="3153" y="16327"/>
                  </a:lnTo>
                  <a:lnTo>
                    <a:pt x="3023" y="16327"/>
                  </a:lnTo>
                  <a:lnTo>
                    <a:pt x="2959" y="16246"/>
                  </a:lnTo>
                  <a:lnTo>
                    <a:pt x="2959" y="16164"/>
                  </a:lnTo>
                  <a:lnTo>
                    <a:pt x="3023" y="16164"/>
                  </a:lnTo>
                  <a:lnTo>
                    <a:pt x="3023" y="16083"/>
                  </a:lnTo>
                  <a:lnTo>
                    <a:pt x="2894" y="16246"/>
                  </a:lnTo>
                  <a:lnTo>
                    <a:pt x="2894" y="16327"/>
                  </a:lnTo>
                  <a:lnTo>
                    <a:pt x="2829" y="16409"/>
                  </a:lnTo>
                  <a:lnTo>
                    <a:pt x="2829" y="16327"/>
                  </a:lnTo>
                  <a:lnTo>
                    <a:pt x="2765" y="16327"/>
                  </a:lnTo>
                  <a:lnTo>
                    <a:pt x="2765" y="16246"/>
                  </a:lnTo>
                  <a:lnTo>
                    <a:pt x="2700" y="16164"/>
                  </a:lnTo>
                  <a:lnTo>
                    <a:pt x="2635" y="16164"/>
                  </a:lnTo>
                  <a:lnTo>
                    <a:pt x="2635" y="16002"/>
                  </a:lnTo>
                  <a:lnTo>
                    <a:pt x="2700" y="16002"/>
                  </a:lnTo>
                  <a:lnTo>
                    <a:pt x="2635" y="16002"/>
                  </a:lnTo>
                  <a:lnTo>
                    <a:pt x="2635" y="15920"/>
                  </a:lnTo>
                  <a:lnTo>
                    <a:pt x="2571" y="15920"/>
                  </a:lnTo>
                  <a:lnTo>
                    <a:pt x="2571" y="15839"/>
                  </a:lnTo>
                  <a:lnTo>
                    <a:pt x="2635" y="15839"/>
                  </a:lnTo>
                  <a:lnTo>
                    <a:pt x="2635" y="15920"/>
                  </a:lnTo>
                  <a:lnTo>
                    <a:pt x="2700" y="15920"/>
                  </a:lnTo>
                  <a:lnTo>
                    <a:pt x="2635" y="15839"/>
                  </a:lnTo>
                  <a:lnTo>
                    <a:pt x="2571" y="15839"/>
                  </a:lnTo>
                  <a:lnTo>
                    <a:pt x="2571" y="15757"/>
                  </a:lnTo>
                  <a:lnTo>
                    <a:pt x="2700" y="15757"/>
                  </a:lnTo>
                  <a:lnTo>
                    <a:pt x="2700" y="15839"/>
                  </a:lnTo>
                  <a:lnTo>
                    <a:pt x="2700" y="15757"/>
                  </a:lnTo>
                  <a:lnTo>
                    <a:pt x="2635" y="15757"/>
                  </a:lnTo>
                  <a:lnTo>
                    <a:pt x="2635" y="15594"/>
                  </a:lnTo>
                  <a:lnTo>
                    <a:pt x="2700" y="15594"/>
                  </a:lnTo>
                  <a:lnTo>
                    <a:pt x="2700" y="15513"/>
                  </a:lnTo>
                  <a:lnTo>
                    <a:pt x="2765" y="15431"/>
                  </a:lnTo>
                  <a:lnTo>
                    <a:pt x="2829" y="15431"/>
                  </a:lnTo>
                  <a:lnTo>
                    <a:pt x="2829" y="15350"/>
                  </a:lnTo>
                  <a:lnTo>
                    <a:pt x="2765" y="15431"/>
                  </a:lnTo>
                  <a:lnTo>
                    <a:pt x="2765" y="15350"/>
                  </a:lnTo>
                  <a:lnTo>
                    <a:pt x="2765" y="15431"/>
                  </a:lnTo>
                  <a:lnTo>
                    <a:pt x="2700" y="15350"/>
                  </a:lnTo>
                  <a:lnTo>
                    <a:pt x="2765" y="15350"/>
                  </a:lnTo>
                  <a:lnTo>
                    <a:pt x="2765" y="15431"/>
                  </a:lnTo>
                  <a:lnTo>
                    <a:pt x="2700" y="15513"/>
                  </a:lnTo>
                  <a:lnTo>
                    <a:pt x="2700" y="15594"/>
                  </a:lnTo>
                  <a:lnTo>
                    <a:pt x="2635" y="15594"/>
                  </a:lnTo>
                  <a:lnTo>
                    <a:pt x="2635" y="15513"/>
                  </a:lnTo>
                  <a:lnTo>
                    <a:pt x="2700" y="15513"/>
                  </a:lnTo>
                  <a:lnTo>
                    <a:pt x="2700" y="15431"/>
                  </a:lnTo>
                  <a:lnTo>
                    <a:pt x="2635" y="15350"/>
                  </a:lnTo>
                  <a:lnTo>
                    <a:pt x="2635" y="15187"/>
                  </a:lnTo>
                  <a:lnTo>
                    <a:pt x="2700" y="15187"/>
                  </a:lnTo>
                  <a:lnTo>
                    <a:pt x="2700" y="15106"/>
                  </a:lnTo>
                  <a:lnTo>
                    <a:pt x="2571" y="15106"/>
                  </a:lnTo>
                  <a:lnTo>
                    <a:pt x="2571" y="15024"/>
                  </a:lnTo>
                  <a:lnTo>
                    <a:pt x="2506" y="15024"/>
                  </a:lnTo>
                  <a:lnTo>
                    <a:pt x="2506" y="14943"/>
                  </a:lnTo>
                  <a:lnTo>
                    <a:pt x="2377" y="14943"/>
                  </a:lnTo>
                  <a:lnTo>
                    <a:pt x="2377" y="14861"/>
                  </a:lnTo>
                  <a:lnTo>
                    <a:pt x="2247" y="14861"/>
                  </a:lnTo>
                  <a:lnTo>
                    <a:pt x="2247" y="14780"/>
                  </a:lnTo>
                  <a:lnTo>
                    <a:pt x="2183" y="14699"/>
                  </a:lnTo>
                  <a:lnTo>
                    <a:pt x="2183" y="14617"/>
                  </a:lnTo>
                  <a:lnTo>
                    <a:pt x="2118" y="14617"/>
                  </a:lnTo>
                  <a:lnTo>
                    <a:pt x="2118" y="14454"/>
                  </a:lnTo>
                  <a:lnTo>
                    <a:pt x="2053" y="14454"/>
                  </a:lnTo>
                  <a:lnTo>
                    <a:pt x="2053" y="14373"/>
                  </a:lnTo>
                  <a:lnTo>
                    <a:pt x="1989" y="14291"/>
                  </a:lnTo>
                  <a:lnTo>
                    <a:pt x="1989" y="14210"/>
                  </a:lnTo>
                  <a:lnTo>
                    <a:pt x="1924" y="14210"/>
                  </a:lnTo>
                  <a:lnTo>
                    <a:pt x="1924" y="14047"/>
                  </a:lnTo>
                  <a:lnTo>
                    <a:pt x="1859" y="14047"/>
                  </a:lnTo>
                  <a:lnTo>
                    <a:pt x="1859" y="13966"/>
                  </a:lnTo>
                  <a:lnTo>
                    <a:pt x="1795" y="13884"/>
                  </a:lnTo>
                  <a:lnTo>
                    <a:pt x="1730" y="13884"/>
                  </a:lnTo>
                  <a:lnTo>
                    <a:pt x="1730" y="13803"/>
                  </a:lnTo>
                  <a:lnTo>
                    <a:pt x="1665" y="13803"/>
                  </a:lnTo>
                  <a:lnTo>
                    <a:pt x="1665" y="13721"/>
                  </a:lnTo>
                  <a:lnTo>
                    <a:pt x="1601" y="13721"/>
                  </a:lnTo>
                  <a:lnTo>
                    <a:pt x="1601" y="13640"/>
                  </a:lnTo>
                  <a:lnTo>
                    <a:pt x="1536" y="13640"/>
                  </a:lnTo>
                  <a:lnTo>
                    <a:pt x="1536" y="13559"/>
                  </a:lnTo>
                  <a:lnTo>
                    <a:pt x="1471" y="13559"/>
                  </a:lnTo>
                  <a:lnTo>
                    <a:pt x="1423" y="13477"/>
                  </a:lnTo>
                  <a:lnTo>
                    <a:pt x="1471" y="13477"/>
                  </a:lnTo>
                  <a:lnTo>
                    <a:pt x="1471" y="13396"/>
                  </a:lnTo>
                  <a:lnTo>
                    <a:pt x="1423" y="13396"/>
                  </a:lnTo>
                  <a:lnTo>
                    <a:pt x="1358" y="13314"/>
                  </a:lnTo>
                  <a:lnTo>
                    <a:pt x="1229" y="13314"/>
                  </a:lnTo>
                  <a:lnTo>
                    <a:pt x="1229" y="13396"/>
                  </a:lnTo>
                  <a:lnTo>
                    <a:pt x="1164" y="13396"/>
                  </a:lnTo>
                  <a:lnTo>
                    <a:pt x="1164" y="13477"/>
                  </a:lnTo>
                  <a:lnTo>
                    <a:pt x="1099" y="13477"/>
                  </a:lnTo>
                  <a:lnTo>
                    <a:pt x="1099" y="13640"/>
                  </a:lnTo>
                  <a:lnTo>
                    <a:pt x="905" y="13640"/>
                  </a:lnTo>
                  <a:lnTo>
                    <a:pt x="905" y="13721"/>
                  </a:lnTo>
                  <a:lnTo>
                    <a:pt x="841" y="13721"/>
                  </a:lnTo>
                  <a:lnTo>
                    <a:pt x="841" y="13559"/>
                  </a:lnTo>
                  <a:lnTo>
                    <a:pt x="711" y="13396"/>
                  </a:lnTo>
                  <a:lnTo>
                    <a:pt x="647" y="13396"/>
                  </a:lnTo>
                  <a:lnTo>
                    <a:pt x="582" y="13314"/>
                  </a:lnTo>
                  <a:lnTo>
                    <a:pt x="582" y="13233"/>
                  </a:lnTo>
                  <a:lnTo>
                    <a:pt x="517" y="13233"/>
                  </a:lnTo>
                  <a:lnTo>
                    <a:pt x="453" y="13151"/>
                  </a:lnTo>
                  <a:lnTo>
                    <a:pt x="453" y="12989"/>
                  </a:lnTo>
                  <a:lnTo>
                    <a:pt x="323" y="12989"/>
                  </a:lnTo>
                  <a:lnTo>
                    <a:pt x="323" y="13070"/>
                  </a:lnTo>
                  <a:lnTo>
                    <a:pt x="0" y="13070"/>
                  </a:lnTo>
                  <a:lnTo>
                    <a:pt x="0" y="8123"/>
                  </a:lnTo>
                  <a:lnTo>
                    <a:pt x="65" y="8123"/>
                  </a:lnTo>
                  <a:lnTo>
                    <a:pt x="65" y="8204"/>
                  </a:lnTo>
                  <a:lnTo>
                    <a:pt x="453" y="8204"/>
                  </a:lnTo>
                  <a:lnTo>
                    <a:pt x="453" y="8286"/>
                  </a:lnTo>
                  <a:lnTo>
                    <a:pt x="517" y="8286"/>
                  </a:lnTo>
                  <a:lnTo>
                    <a:pt x="582" y="8367"/>
                  </a:lnTo>
                  <a:lnTo>
                    <a:pt x="647" y="8367"/>
                  </a:lnTo>
                  <a:lnTo>
                    <a:pt x="647" y="8449"/>
                  </a:lnTo>
                  <a:lnTo>
                    <a:pt x="776" y="8449"/>
                  </a:lnTo>
                  <a:lnTo>
                    <a:pt x="841" y="8530"/>
                  </a:lnTo>
                  <a:lnTo>
                    <a:pt x="970" y="8530"/>
                  </a:lnTo>
                  <a:lnTo>
                    <a:pt x="1035" y="8611"/>
                  </a:lnTo>
                  <a:lnTo>
                    <a:pt x="1099" y="8530"/>
                  </a:lnTo>
                  <a:lnTo>
                    <a:pt x="1164" y="8530"/>
                  </a:lnTo>
                  <a:lnTo>
                    <a:pt x="1164" y="8611"/>
                  </a:lnTo>
                  <a:lnTo>
                    <a:pt x="1358" y="8611"/>
                  </a:lnTo>
                  <a:lnTo>
                    <a:pt x="1358" y="8693"/>
                  </a:lnTo>
                  <a:lnTo>
                    <a:pt x="1423" y="8693"/>
                  </a:lnTo>
                  <a:lnTo>
                    <a:pt x="1358" y="8611"/>
                  </a:lnTo>
                  <a:lnTo>
                    <a:pt x="1293" y="8611"/>
                  </a:lnTo>
                  <a:lnTo>
                    <a:pt x="1293" y="8530"/>
                  </a:lnTo>
                  <a:lnTo>
                    <a:pt x="1423" y="8530"/>
                  </a:lnTo>
                  <a:lnTo>
                    <a:pt x="1471" y="8611"/>
                  </a:lnTo>
                  <a:lnTo>
                    <a:pt x="1471" y="8530"/>
                  </a:lnTo>
                  <a:lnTo>
                    <a:pt x="1536" y="8530"/>
                  </a:lnTo>
                  <a:lnTo>
                    <a:pt x="1536" y="8611"/>
                  </a:lnTo>
                  <a:lnTo>
                    <a:pt x="1601" y="8693"/>
                  </a:lnTo>
                  <a:lnTo>
                    <a:pt x="1665" y="8693"/>
                  </a:lnTo>
                  <a:lnTo>
                    <a:pt x="1601" y="8693"/>
                  </a:lnTo>
                  <a:lnTo>
                    <a:pt x="1601" y="8611"/>
                  </a:lnTo>
                  <a:lnTo>
                    <a:pt x="1536" y="8530"/>
                  </a:lnTo>
                  <a:lnTo>
                    <a:pt x="1536" y="8449"/>
                  </a:lnTo>
                  <a:lnTo>
                    <a:pt x="1601" y="8449"/>
                  </a:lnTo>
                  <a:lnTo>
                    <a:pt x="1665" y="8367"/>
                  </a:lnTo>
                  <a:lnTo>
                    <a:pt x="1730" y="8367"/>
                  </a:lnTo>
                  <a:lnTo>
                    <a:pt x="1795" y="8286"/>
                  </a:lnTo>
                  <a:lnTo>
                    <a:pt x="1924" y="8286"/>
                  </a:lnTo>
                  <a:lnTo>
                    <a:pt x="1924" y="8204"/>
                  </a:lnTo>
                  <a:lnTo>
                    <a:pt x="1989" y="8123"/>
                  </a:lnTo>
                  <a:lnTo>
                    <a:pt x="2247" y="8123"/>
                  </a:lnTo>
                  <a:lnTo>
                    <a:pt x="2247" y="8041"/>
                  </a:lnTo>
                  <a:lnTo>
                    <a:pt x="2312" y="8041"/>
                  </a:lnTo>
                  <a:lnTo>
                    <a:pt x="2312" y="7960"/>
                  </a:lnTo>
                  <a:lnTo>
                    <a:pt x="2377" y="7960"/>
                  </a:lnTo>
                  <a:lnTo>
                    <a:pt x="2377" y="8041"/>
                  </a:lnTo>
                  <a:lnTo>
                    <a:pt x="2441" y="8041"/>
                  </a:lnTo>
                  <a:lnTo>
                    <a:pt x="2441" y="7879"/>
                  </a:lnTo>
                  <a:lnTo>
                    <a:pt x="2571" y="7879"/>
                  </a:lnTo>
                  <a:lnTo>
                    <a:pt x="2635" y="7960"/>
                  </a:lnTo>
                  <a:lnTo>
                    <a:pt x="2700" y="7879"/>
                  </a:lnTo>
                  <a:lnTo>
                    <a:pt x="2700" y="7797"/>
                  </a:lnTo>
                  <a:lnTo>
                    <a:pt x="2765" y="7797"/>
                  </a:lnTo>
                  <a:lnTo>
                    <a:pt x="2829" y="7879"/>
                  </a:lnTo>
                  <a:lnTo>
                    <a:pt x="2829" y="7960"/>
                  </a:lnTo>
                  <a:lnTo>
                    <a:pt x="2765" y="7960"/>
                  </a:lnTo>
                  <a:lnTo>
                    <a:pt x="2700" y="8041"/>
                  </a:lnTo>
                  <a:lnTo>
                    <a:pt x="2571" y="8041"/>
                  </a:lnTo>
                  <a:lnTo>
                    <a:pt x="2571" y="8123"/>
                  </a:lnTo>
                  <a:lnTo>
                    <a:pt x="2506" y="8123"/>
                  </a:lnTo>
                  <a:lnTo>
                    <a:pt x="2441" y="8204"/>
                  </a:lnTo>
                  <a:lnTo>
                    <a:pt x="2441" y="8123"/>
                  </a:lnTo>
                  <a:lnTo>
                    <a:pt x="2377" y="8123"/>
                  </a:lnTo>
                  <a:lnTo>
                    <a:pt x="2377" y="8204"/>
                  </a:lnTo>
                  <a:lnTo>
                    <a:pt x="2183" y="8204"/>
                  </a:lnTo>
                  <a:lnTo>
                    <a:pt x="2183" y="8286"/>
                  </a:lnTo>
                  <a:lnTo>
                    <a:pt x="2118" y="8367"/>
                  </a:lnTo>
                  <a:lnTo>
                    <a:pt x="1989" y="8367"/>
                  </a:lnTo>
                  <a:lnTo>
                    <a:pt x="1989" y="8449"/>
                  </a:lnTo>
                  <a:lnTo>
                    <a:pt x="1924" y="8449"/>
                  </a:lnTo>
                  <a:lnTo>
                    <a:pt x="1924" y="8530"/>
                  </a:lnTo>
                  <a:lnTo>
                    <a:pt x="1859" y="8530"/>
                  </a:lnTo>
                  <a:lnTo>
                    <a:pt x="1924" y="8530"/>
                  </a:lnTo>
                  <a:lnTo>
                    <a:pt x="1859" y="8530"/>
                  </a:lnTo>
                  <a:lnTo>
                    <a:pt x="1859" y="8611"/>
                  </a:lnTo>
                  <a:lnTo>
                    <a:pt x="1859" y="8530"/>
                  </a:lnTo>
                  <a:lnTo>
                    <a:pt x="1795" y="8611"/>
                  </a:lnTo>
                  <a:lnTo>
                    <a:pt x="1859" y="8611"/>
                  </a:lnTo>
                  <a:lnTo>
                    <a:pt x="1924" y="8693"/>
                  </a:lnTo>
                  <a:lnTo>
                    <a:pt x="1989" y="8693"/>
                  </a:lnTo>
                  <a:lnTo>
                    <a:pt x="1924" y="8693"/>
                  </a:lnTo>
                  <a:lnTo>
                    <a:pt x="1859" y="8611"/>
                  </a:lnTo>
                  <a:lnTo>
                    <a:pt x="1924" y="8611"/>
                  </a:lnTo>
                  <a:lnTo>
                    <a:pt x="1859" y="8611"/>
                  </a:lnTo>
                  <a:lnTo>
                    <a:pt x="2118" y="8611"/>
                  </a:lnTo>
                  <a:lnTo>
                    <a:pt x="2053" y="8530"/>
                  </a:lnTo>
                  <a:lnTo>
                    <a:pt x="2053" y="8611"/>
                  </a:lnTo>
                  <a:lnTo>
                    <a:pt x="1989" y="8611"/>
                  </a:lnTo>
                  <a:lnTo>
                    <a:pt x="1989" y="8449"/>
                  </a:lnTo>
                  <a:lnTo>
                    <a:pt x="2118" y="8449"/>
                  </a:lnTo>
                  <a:lnTo>
                    <a:pt x="2118" y="8367"/>
                  </a:lnTo>
                  <a:lnTo>
                    <a:pt x="2118" y="8449"/>
                  </a:lnTo>
                  <a:lnTo>
                    <a:pt x="2118" y="8367"/>
                  </a:lnTo>
                  <a:lnTo>
                    <a:pt x="2247" y="8367"/>
                  </a:lnTo>
                  <a:lnTo>
                    <a:pt x="2247" y="8286"/>
                  </a:lnTo>
                  <a:lnTo>
                    <a:pt x="2183" y="8286"/>
                  </a:lnTo>
                  <a:lnTo>
                    <a:pt x="2312" y="8286"/>
                  </a:lnTo>
                  <a:lnTo>
                    <a:pt x="2377" y="8204"/>
                  </a:lnTo>
                  <a:lnTo>
                    <a:pt x="2377" y="8286"/>
                  </a:lnTo>
                  <a:lnTo>
                    <a:pt x="2312" y="8367"/>
                  </a:lnTo>
                  <a:lnTo>
                    <a:pt x="2377" y="8367"/>
                  </a:lnTo>
                  <a:lnTo>
                    <a:pt x="2377" y="8286"/>
                  </a:lnTo>
                  <a:lnTo>
                    <a:pt x="2441" y="8286"/>
                  </a:lnTo>
                  <a:lnTo>
                    <a:pt x="2441" y="8204"/>
                  </a:lnTo>
                  <a:lnTo>
                    <a:pt x="2377" y="8204"/>
                  </a:lnTo>
                  <a:lnTo>
                    <a:pt x="2441" y="8204"/>
                  </a:lnTo>
                  <a:lnTo>
                    <a:pt x="2441" y="8286"/>
                  </a:lnTo>
                  <a:lnTo>
                    <a:pt x="2377" y="8367"/>
                  </a:lnTo>
                  <a:lnTo>
                    <a:pt x="2441" y="8286"/>
                  </a:lnTo>
                  <a:lnTo>
                    <a:pt x="2441" y="8204"/>
                  </a:lnTo>
                  <a:lnTo>
                    <a:pt x="2441" y="8367"/>
                  </a:lnTo>
                  <a:lnTo>
                    <a:pt x="2571" y="8204"/>
                  </a:lnTo>
                  <a:lnTo>
                    <a:pt x="2571" y="8123"/>
                  </a:lnTo>
                  <a:lnTo>
                    <a:pt x="2700" y="8123"/>
                  </a:lnTo>
                  <a:lnTo>
                    <a:pt x="2765" y="8041"/>
                  </a:lnTo>
                  <a:lnTo>
                    <a:pt x="2894" y="8041"/>
                  </a:lnTo>
                  <a:lnTo>
                    <a:pt x="2894" y="7960"/>
                  </a:lnTo>
                  <a:lnTo>
                    <a:pt x="2959" y="7960"/>
                  </a:lnTo>
                  <a:lnTo>
                    <a:pt x="2959" y="8041"/>
                  </a:lnTo>
                  <a:lnTo>
                    <a:pt x="2894" y="8041"/>
                  </a:lnTo>
                  <a:lnTo>
                    <a:pt x="2894" y="8123"/>
                  </a:lnTo>
                  <a:lnTo>
                    <a:pt x="2959" y="8123"/>
                  </a:lnTo>
                  <a:lnTo>
                    <a:pt x="3088" y="7960"/>
                  </a:lnTo>
                  <a:lnTo>
                    <a:pt x="3088" y="7879"/>
                  </a:lnTo>
                  <a:lnTo>
                    <a:pt x="3217" y="7879"/>
                  </a:lnTo>
                  <a:lnTo>
                    <a:pt x="3282" y="7797"/>
                  </a:lnTo>
                  <a:lnTo>
                    <a:pt x="3153" y="7797"/>
                  </a:lnTo>
                  <a:lnTo>
                    <a:pt x="3217" y="7716"/>
                  </a:lnTo>
                  <a:lnTo>
                    <a:pt x="3153" y="7716"/>
                  </a:lnTo>
                  <a:lnTo>
                    <a:pt x="3153" y="7634"/>
                  </a:lnTo>
                  <a:lnTo>
                    <a:pt x="3217" y="7634"/>
                  </a:lnTo>
                  <a:lnTo>
                    <a:pt x="3217" y="7716"/>
                  </a:lnTo>
                  <a:lnTo>
                    <a:pt x="3282" y="7716"/>
                  </a:lnTo>
                  <a:lnTo>
                    <a:pt x="3347" y="7797"/>
                  </a:lnTo>
                  <a:lnTo>
                    <a:pt x="3411" y="7797"/>
                  </a:lnTo>
                  <a:lnTo>
                    <a:pt x="3411" y="7960"/>
                  </a:lnTo>
                  <a:lnTo>
                    <a:pt x="3476" y="8041"/>
                  </a:lnTo>
                  <a:lnTo>
                    <a:pt x="3476" y="8123"/>
                  </a:lnTo>
                  <a:lnTo>
                    <a:pt x="3541" y="8123"/>
                  </a:lnTo>
                  <a:lnTo>
                    <a:pt x="3605" y="8204"/>
                  </a:lnTo>
                  <a:lnTo>
                    <a:pt x="3605" y="8286"/>
                  </a:lnTo>
                  <a:lnTo>
                    <a:pt x="3799" y="8286"/>
                  </a:lnTo>
                  <a:lnTo>
                    <a:pt x="3799" y="8367"/>
                  </a:lnTo>
                  <a:lnTo>
                    <a:pt x="3799" y="8286"/>
                  </a:lnTo>
                  <a:lnTo>
                    <a:pt x="3864" y="8286"/>
                  </a:lnTo>
                  <a:lnTo>
                    <a:pt x="3735" y="8286"/>
                  </a:lnTo>
                  <a:lnTo>
                    <a:pt x="3799" y="8204"/>
                  </a:lnTo>
                  <a:lnTo>
                    <a:pt x="3864" y="8204"/>
                  </a:lnTo>
                  <a:lnTo>
                    <a:pt x="3799" y="8123"/>
                  </a:lnTo>
                  <a:lnTo>
                    <a:pt x="3864" y="8123"/>
                  </a:lnTo>
                  <a:lnTo>
                    <a:pt x="3864" y="8041"/>
                  </a:lnTo>
                  <a:lnTo>
                    <a:pt x="3929" y="8041"/>
                  </a:lnTo>
                  <a:lnTo>
                    <a:pt x="3929" y="7960"/>
                  </a:lnTo>
                  <a:lnTo>
                    <a:pt x="3993" y="7960"/>
                  </a:lnTo>
                  <a:lnTo>
                    <a:pt x="3864" y="7960"/>
                  </a:lnTo>
                  <a:lnTo>
                    <a:pt x="3929" y="7879"/>
                  </a:lnTo>
                  <a:lnTo>
                    <a:pt x="3929" y="7960"/>
                  </a:lnTo>
                  <a:lnTo>
                    <a:pt x="3993" y="7879"/>
                  </a:lnTo>
                  <a:lnTo>
                    <a:pt x="3993" y="7960"/>
                  </a:lnTo>
                  <a:lnTo>
                    <a:pt x="4058" y="7960"/>
                  </a:lnTo>
                  <a:lnTo>
                    <a:pt x="4058" y="7879"/>
                  </a:lnTo>
                  <a:lnTo>
                    <a:pt x="3993" y="7879"/>
                  </a:lnTo>
                  <a:lnTo>
                    <a:pt x="4058" y="7879"/>
                  </a:lnTo>
                  <a:lnTo>
                    <a:pt x="4058" y="8123"/>
                  </a:lnTo>
                  <a:lnTo>
                    <a:pt x="4123" y="8123"/>
                  </a:lnTo>
                  <a:lnTo>
                    <a:pt x="4123" y="8204"/>
                  </a:lnTo>
                  <a:lnTo>
                    <a:pt x="4058" y="8204"/>
                  </a:lnTo>
                  <a:lnTo>
                    <a:pt x="3993" y="8286"/>
                  </a:lnTo>
                  <a:lnTo>
                    <a:pt x="4317" y="8286"/>
                  </a:lnTo>
                  <a:lnTo>
                    <a:pt x="4317" y="8204"/>
                  </a:lnTo>
                  <a:lnTo>
                    <a:pt x="4381" y="8204"/>
                  </a:lnTo>
                  <a:lnTo>
                    <a:pt x="4381" y="8041"/>
                  </a:lnTo>
                  <a:lnTo>
                    <a:pt x="4705" y="8041"/>
                  </a:lnTo>
                  <a:lnTo>
                    <a:pt x="4769" y="8123"/>
                  </a:lnTo>
                  <a:lnTo>
                    <a:pt x="4899" y="8123"/>
                  </a:lnTo>
                  <a:lnTo>
                    <a:pt x="4899" y="8204"/>
                  </a:lnTo>
                  <a:lnTo>
                    <a:pt x="4963" y="8204"/>
                  </a:lnTo>
                  <a:lnTo>
                    <a:pt x="5028" y="8286"/>
                  </a:lnTo>
                  <a:lnTo>
                    <a:pt x="5157" y="8286"/>
                  </a:lnTo>
                  <a:lnTo>
                    <a:pt x="5222" y="8367"/>
                  </a:lnTo>
                  <a:lnTo>
                    <a:pt x="5481" y="8367"/>
                  </a:lnTo>
                  <a:lnTo>
                    <a:pt x="5481" y="8449"/>
                  </a:lnTo>
                  <a:lnTo>
                    <a:pt x="5610" y="8449"/>
                  </a:lnTo>
                  <a:lnTo>
                    <a:pt x="5610" y="8530"/>
                  </a:lnTo>
                  <a:lnTo>
                    <a:pt x="5804" y="8530"/>
                  </a:lnTo>
                  <a:lnTo>
                    <a:pt x="5804" y="8611"/>
                  </a:lnTo>
                  <a:lnTo>
                    <a:pt x="5869" y="8530"/>
                  </a:lnTo>
                  <a:lnTo>
                    <a:pt x="5934" y="8611"/>
                  </a:lnTo>
                  <a:lnTo>
                    <a:pt x="6063" y="8611"/>
                  </a:lnTo>
                  <a:lnTo>
                    <a:pt x="6063" y="8530"/>
                  </a:lnTo>
                  <a:lnTo>
                    <a:pt x="6257" y="8530"/>
                  </a:lnTo>
                  <a:lnTo>
                    <a:pt x="6322" y="8611"/>
                  </a:lnTo>
                  <a:lnTo>
                    <a:pt x="6451" y="8611"/>
                  </a:lnTo>
                  <a:lnTo>
                    <a:pt x="6451" y="8693"/>
                  </a:lnTo>
                  <a:lnTo>
                    <a:pt x="6516" y="8693"/>
                  </a:lnTo>
                  <a:lnTo>
                    <a:pt x="6516" y="8774"/>
                  </a:lnTo>
                  <a:lnTo>
                    <a:pt x="6580" y="8774"/>
                  </a:lnTo>
                  <a:lnTo>
                    <a:pt x="6580" y="8937"/>
                  </a:lnTo>
                  <a:lnTo>
                    <a:pt x="6322" y="8937"/>
                  </a:lnTo>
                  <a:lnTo>
                    <a:pt x="6322" y="9100"/>
                  </a:lnTo>
                  <a:lnTo>
                    <a:pt x="6257" y="9100"/>
                  </a:lnTo>
                  <a:lnTo>
                    <a:pt x="6322" y="9100"/>
                  </a:lnTo>
                  <a:lnTo>
                    <a:pt x="6322" y="9182"/>
                  </a:lnTo>
                  <a:lnTo>
                    <a:pt x="6839" y="9182"/>
                  </a:lnTo>
                  <a:lnTo>
                    <a:pt x="6839" y="9263"/>
                  </a:lnTo>
                  <a:lnTo>
                    <a:pt x="7033" y="9263"/>
                  </a:lnTo>
                  <a:lnTo>
                    <a:pt x="7033" y="9182"/>
                  </a:lnTo>
                  <a:lnTo>
                    <a:pt x="7405" y="9182"/>
                  </a:lnTo>
                  <a:lnTo>
                    <a:pt x="7405" y="9100"/>
                  </a:lnTo>
                  <a:lnTo>
                    <a:pt x="7534" y="9100"/>
                  </a:lnTo>
                  <a:lnTo>
                    <a:pt x="7534" y="9019"/>
                  </a:lnTo>
                  <a:lnTo>
                    <a:pt x="7599" y="9100"/>
                  </a:lnTo>
                  <a:lnTo>
                    <a:pt x="7599" y="9182"/>
                  </a:lnTo>
                  <a:lnTo>
                    <a:pt x="7599" y="9100"/>
                  </a:lnTo>
                  <a:lnTo>
                    <a:pt x="7599" y="9182"/>
                  </a:lnTo>
                  <a:lnTo>
                    <a:pt x="7663" y="9182"/>
                  </a:lnTo>
                  <a:lnTo>
                    <a:pt x="7663" y="9263"/>
                  </a:lnTo>
                  <a:lnTo>
                    <a:pt x="7663" y="9182"/>
                  </a:lnTo>
                  <a:lnTo>
                    <a:pt x="7793" y="9182"/>
                  </a:lnTo>
                  <a:lnTo>
                    <a:pt x="7793" y="9263"/>
                  </a:lnTo>
                  <a:lnTo>
                    <a:pt x="7857" y="9344"/>
                  </a:lnTo>
                  <a:lnTo>
                    <a:pt x="7793" y="9344"/>
                  </a:lnTo>
                  <a:lnTo>
                    <a:pt x="7857" y="9344"/>
                  </a:lnTo>
                  <a:lnTo>
                    <a:pt x="7857" y="9426"/>
                  </a:lnTo>
                  <a:lnTo>
                    <a:pt x="7857" y="9263"/>
                  </a:lnTo>
                  <a:lnTo>
                    <a:pt x="7922" y="9263"/>
                  </a:lnTo>
                  <a:lnTo>
                    <a:pt x="7922" y="9426"/>
                  </a:lnTo>
                  <a:lnTo>
                    <a:pt x="7987" y="9426"/>
                  </a:lnTo>
                  <a:lnTo>
                    <a:pt x="7922" y="9344"/>
                  </a:lnTo>
                  <a:lnTo>
                    <a:pt x="7987" y="9344"/>
                  </a:lnTo>
                  <a:lnTo>
                    <a:pt x="8051" y="9426"/>
                  </a:lnTo>
                  <a:lnTo>
                    <a:pt x="8051" y="9507"/>
                  </a:lnTo>
                  <a:lnTo>
                    <a:pt x="8116" y="9507"/>
                  </a:lnTo>
                  <a:lnTo>
                    <a:pt x="8116" y="9589"/>
                  </a:lnTo>
                  <a:lnTo>
                    <a:pt x="7922" y="9589"/>
                  </a:lnTo>
                  <a:lnTo>
                    <a:pt x="7922" y="9507"/>
                  </a:lnTo>
                  <a:lnTo>
                    <a:pt x="7922" y="9589"/>
                  </a:lnTo>
                  <a:lnTo>
                    <a:pt x="8051" y="9589"/>
                  </a:lnTo>
                  <a:lnTo>
                    <a:pt x="8051" y="9752"/>
                  </a:lnTo>
                  <a:lnTo>
                    <a:pt x="8116" y="9752"/>
                  </a:lnTo>
                  <a:lnTo>
                    <a:pt x="8116" y="9833"/>
                  </a:lnTo>
                  <a:lnTo>
                    <a:pt x="8181" y="9833"/>
                  </a:lnTo>
                  <a:lnTo>
                    <a:pt x="8181" y="9914"/>
                  </a:lnTo>
                  <a:lnTo>
                    <a:pt x="8246" y="9914"/>
                  </a:lnTo>
                  <a:lnTo>
                    <a:pt x="8181" y="9833"/>
                  </a:lnTo>
                  <a:lnTo>
                    <a:pt x="8181" y="9752"/>
                  </a:lnTo>
                  <a:lnTo>
                    <a:pt x="8116" y="9752"/>
                  </a:lnTo>
                  <a:lnTo>
                    <a:pt x="8116" y="9589"/>
                  </a:lnTo>
                  <a:lnTo>
                    <a:pt x="8181" y="9589"/>
                  </a:lnTo>
                  <a:lnTo>
                    <a:pt x="8116" y="9589"/>
                  </a:lnTo>
                  <a:lnTo>
                    <a:pt x="8181" y="9589"/>
                  </a:lnTo>
                  <a:lnTo>
                    <a:pt x="8181" y="9670"/>
                  </a:lnTo>
                  <a:lnTo>
                    <a:pt x="8181" y="9589"/>
                  </a:lnTo>
                  <a:lnTo>
                    <a:pt x="8116" y="9589"/>
                  </a:lnTo>
                  <a:lnTo>
                    <a:pt x="8181" y="9670"/>
                  </a:lnTo>
                  <a:lnTo>
                    <a:pt x="8181" y="9589"/>
                  </a:lnTo>
                  <a:lnTo>
                    <a:pt x="8246" y="9589"/>
                  </a:lnTo>
                  <a:lnTo>
                    <a:pt x="8246" y="9670"/>
                  </a:lnTo>
                  <a:lnTo>
                    <a:pt x="8310" y="9670"/>
                  </a:lnTo>
                  <a:lnTo>
                    <a:pt x="8246" y="9670"/>
                  </a:lnTo>
                  <a:lnTo>
                    <a:pt x="8246" y="9507"/>
                  </a:lnTo>
                  <a:lnTo>
                    <a:pt x="8181" y="9507"/>
                  </a:lnTo>
                  <a:lnTo>
                    <a:pt x="8116" y="9426"/>
                  </a:lnTo>
                  <a:lnTo>
                    <a:pt x="8181" y="9344"/>
                  </a:lnTo>
                  <a:lnTo>
                    <a:pt x="8116" y="9263"/>
                  </a:lnTo>
                  <a:lnTo>
                    <a:pt x="8051" y="9263"/>
                  </a:lnTo>
                  <a:lnTo>
                    <a:pt x="8051" y="9100"/>
                  </a:lnTo>
                  <a:lnTo>
                    <a:pt x="8116" y="9100"/>
                  </a:lnTo>
                  <a:lnTo>
                    <a:pt x="8051" y="9019"/>
                  </a:lnTo>
                  <a:lnTo>
                    <a:pt x="8375" y="9019"/>
                  </a:lnTo>
                  <a:lnTo>
                    <a:pt x="8375" y="8937"/>
                  </a:lnTo>
                  <a:lnTo>
                    <a:pt x="8440" y="8937"/>
                  </a:lnTo>
                  <a:lnTo>
                    <a:pt x="8440" y="8856"/>
                  </a:lnTo>
                  <a:lnTo>
                    <a:pt x="8634" y="8856"/>
                  </a:lnTo>
                  <a:lnTo>
                    <a:pt x="8634" y="8693"/>
                  </a:lnTo>
                  <a:lnTo>
                    <a:pt x="8569" y="8693"/>
                  </a:lnTo>
                  <a:lnTo>
                    <a:pt x="8504" y="8774"/>
                  </a:lnTo>
                  <a:lnTo>
                    <a:pt x="8375" y="8774"/>
                  </a:lnTo>
                  <a:lnTo>
                    <a:pt x="8440" y="8856"/>
                  </a:lnTo>
                  <a:lnTo>
                    <a:pt x="8310" y="8856"/>
                  </a:lnTo>
                  <a:lnTo>
                    <a:pt x="8246" y="8937"/>
                  </a:lnTo>
                  <a:lnTo>
                    <a:pt x="8246" y="8856"/>
                  </a:lnTo>
                  <a:lnTo>
                    <a:pt x="8116" y="8856"/>
                  </a:lnTo>
                  <a:lnTo>
                    <a:pt x="8116" y="8937"/>
                  </a:lnTo>
                  <a:lnTo>
                    <a:pt x="8181" y="8937"/>
                  </a:lnTo>
                  <a:lnTo>
                    <a:pt x="7987" y="8937"/>
                  </a:lnTo>
                  <a:lnTo>
                    <a:pt x="7987" y="9019"/>
                  </a:lnTo>
                  <a:lnTo>
                    <a:pt x="7987" y="8937"/>
                  </a:lnTo>
                  <a:lnTo>
                    <a:pt x="7987" y="9019"/>
                  </a:lnTo>
                  <a:lnTo>
                    <a:pt x="7987" y="8856"/>
                  </a:lnTo>
                  <a:lnTo>
                    <a:pt x="7922" y="8856"/>
                  </a:lnTo>
                  <a:lnTo>
                    <a:pt x="7922" y="8937"/>
                  </a:lnTo>
                  <a:lnTo>
                    <a:pt x="7857" y="8937"/>
                  </a:lnTo>
                  <a:lnTo>
                    <a:pt x="7857" y="8856"/>
                  </a:lnTo>
                  <a:lnTo>
                    <a:pt x="7922" y="8856"/>
                  </a:lnTo>
                  <a:lnTo>
                    <a:pt x="7922" y="8774"/>
                  </a:lnTo>
                  <a:lnTo>
                    <a:pt x="7987" y="8774"/>
                  </a:lnTo>
                  <a:lnTo>
                    <a:pt x="7987" y="8693"/>
                  </a:lnTo>
                  <a:lnTo>
                    <a:pt x="8246" y="8693"/>
                  </a:lnTo>
                  <a:lnTo>
                    <a:pt x="8310" y="8611"/>
                  </a:lnTo>
                  <a:lnTo>
                    <a:pt x="8375" y="8611"/>
                  </a:lnTo>
                  <a:lnTo>
                    <a:pt x="8504" y="8530"/>
                  </a:lnTo>
                  <a:lnTo>
                    <a:pt x="8569" y="8611"/>
                  </a:lnTo>
                  <a:lnTo>
                    <a:pt x="8634" y="8611"/>
                  </a:lnTo>
                  <a:lnTo>
                    <a:pt x="8698" y="8693"/>
                  </a:lnTo>
                  <a:lnTo>
                    <a:pt x="8698" y="8774"/>
                  </a:lnTo>
                  <a:lnTo>
                    <a:pt x="8634" y="8856"/>
                  </a:lnTo>
                  <a:lnTo>
                    <a:pt x="8698" y="8856"/>
                  </a:lnTo>
                  <a:lnTo>
                    <a:pt x="8763" y="8937"/>
                  </a:lnTo>
                  <a:lnTo>
                    <a:pt x="8763" y="8856"/>
                  </a:lnTo>
                  <a:lnTo>
                    <a:pt x="8828" y="8856"/>
                  </a:lnTo>
                  <a:lnTo>
                    <a:pt x="8828" y="8937"/>
                  </a:lnTo>
                  <a:lnTo>
                    <a:pt x="8892" y="8937"/>
                  </a:lnTo>
                  <a:lnTo>
                    <a:pt x="8892" y="9019"/>
                  </a:lnTo>
                  <a:lnTo>
                    <a:pt x="9151" y="9019"/>
                  </a:lnTo>
                  <a:lnTo>
                    <a:pt x="9151" y="8937"/>
                  </a:lnTo>
                  <a:lnTo>
                    <a:pt x="9216" y="8937"/>
                  </a:lnTo>
                  <a:lnTo>
                    <a:pt x="9216" y="9100"/>
                  </a:lnTo>
                  <a:lnTo>
                    <a:pt x="9280" y="9100"/>
                  </a:lnTo>
                  <a:lnTo>
                    <a:pt x="9345" y="9182"/>
                  </a:lnTo>
                  <a:lnTo>
                    <a:pt x="9604" y="9182"/>
                  </a:lnTo>
                  <a:lnTo>
                    <a:pt x="9668" y="9263"/>
                  </a:lnTo>
                  <a:lnTo>
                    <a:pt x="9668" y="9182"/>
                  </a:lnTo>
                  <a:lnTo>
                    <a:pt x="9862" y="9182"/>
                  </a:lnTo>
                  <a:lnTo>
                    <a:pt x="9927" y="9100"/>
                  </a:lnTo>
                  <a:lnTo>
                    <a:pt x="9992" y="9100"/>
                  </a:lnTo>
                  <a:lnTo>
                    <a:pt x="9992" y="9182"/>
                  </a:lnTo>
                  <a:lnTo>
                    <a:pt x="10444" y="9182"/>
                  </a:lnTo>
                  <a:lnTo>
                    <a:pt x="10380" y="9100"/>
                  </a:lnTo>
                  <a:lnTo>
                    <a:pt x="10315" y="9100"/>
                  </a:lnTo>
                  <a:lnTo>
                    <a:pt x="10315" y="9019"/>
                  </a:lnTo>
                  <a:lnTo>
                    <a:pt x="10380" y="9019"/>
                  </a:lnTo>
                  <a:lnTo>
                    <a:pt x="10574" y="9263"/>
                  </a:lnTo>
                  <a:lnTo>
                    <a:pt x="10703" y="9263"/>
                  </a:lnTo>
                  <a:lnTo>
                    <a:pt x="10703" y="9100"/>
                  </a:lnTo>
                  <a:lnTo>
                    <a:pt x="10638" y="9100"/>
                  </a:lnTo>
                  <a:lnTo>
                    <a:pt x="10574" y="9019"/>
                  </a:lnTo>
                  <a:lnTo>
                    <a:pt x="10574" y="9100"/>
                  </a:lnTo>
                  <a:lnTo>
                    <a:pt x="10509" y="9100"/>
                  </a:lnTo>
                  <a:lnTo>
                    <a:pt x="10509" y="9182"/>
                  </a:lnTo>
                  <a:lnTo>
                    <a:pt x="10444" y="9100"/>
                  </a:lnTo>
                  <a:lnTo>
                    <a:pt x="10444" y="9019"/>
                  </a:lnTo>
                  <a:lnTo>
                    <a:pt x="10380" y="8937"/>
                  </a:lnTo>
                  <a:lnTo>
                    <a:pt x="10380" y="9019"/>
                  </a:lnTo>
                  <a:lnTo>
                    <a:pt x="10444" y="9019"/>
                  </a:lnTo>
                  <a:lnTo>
                    <a:pt x="10444" y="8937"/>
                  </a:lnTo>
                  <a:lnTo>
                    <a:pt x="10380" y="8937"/>
                  </a:lnTo>
                  <a:lnTo>
                    <a:pt x="10380" y="8856"/>
                  </a:lnTo>
                  <a:lnTo>
                    <a:pt x="10315" y="8856"/>
                  </a:lnTo>
                  <a:lnTo>
                    <a:pt x="10509" y="8856"/>
                  </a:lnTo>
                  <a:lnTo>
                    <a:pt x="10509" y="8774"/>
                  </a:lnTo>
                  <a:lnTo>
                    <a:pt x="10574" y="8774"/>
                  </a:lnTo>
                  <a:lnTo>
                    <a:pt x="10638" y="8856"/>
                  </a:lnTo>
                  <a:lnTo>
                    <a:pt x="10638" y="8774"/>
                  </a:lnTo>
                  <a:lnTo>
                    <a:pt x="10703" y="8774"/>
                  </a:lnTo>
                  <a:lnTo>
                    <a:pt x="10703" y="8856"/>
                  </a:lnTo>
                  <a:lnTo>
                    <a:pt x="10768" y="8856"/>
                  </a:lnTo>
                  <a:lnTo>
                    <a:pt x="10768" y="8937"/>
                  </a:lnTo>
                  <a:lnTo>
                    <a:pt x="10897" y="8937"/>
                  </a:lnTo>
                  <a:lnTo>
                    <a:pt x="10897" y="8856"/>
                  </a:lnTo>
                  <a:lnTo>
                    <a:pt x="10897" y="8937"/>
                  </a:lnTo>
                  <a:lnTo>
                    <a:pt x="10832" y="9019"/>
                  </a:lnTo>
                  <a:lnTo>
                    <a:pt x="10897" y="9019"/>
                  </a:lnTo>
                  <a:lnTo>
                    <a:pt x="10897" y="8937"/>
                  </a:lnTo>
                  <a:lnTo>
                    <a:pt x="10962" y="8937"/>
                  </a:lnTo>
                  <a:lnTo>
                    <a:pt x="11026" y="9019"/>
                  </a:lnTo>
                  <a:lnTo>
                    <a:pt x="10962" y="9019"/>
                  </a:lnTo>
                  <a:lnTo>
                    <a:pt x="10962" y="9263"/>
                  </a:lnTo>
                  <a:lnTo>
                    <a:pt x="10897" y="9263"/>
                  </a:lnTo>
                  <a:lnTo>
                    <a:pt x="10897" y="9344"/>
                  </a:lnTo>
                  <a:lnTo>
                    <a:pt x="10962" y="9344"/>
                  </a:lnTo>
                  <a:lnTo>
                    <a:pt x="10962" y="9507"/>
                  </a:lnTo>
                  <a:lnTo>
                    <a:pt x="11026" y="9426"/>
                  </a:lnTo>
                  <a:lnTo>
                    <a:pt x="11091" y="9426"/>
                  </a:lnTo>
                  <a:lnTo>
                    <a:pt x="11091" y="9507"/>
                  </a:lnTo>
                  <a:lnTo>
                    <a:pt x="11026" y="9507"/>
                  </a:lnTo>
                  <a:lnTo>
                    <a:pt x="11156" y="9507"/>
                  </a:lnTo>
                  <a:lnTo>
                    <a:pt x="11156" y="9589"/>
                  </a:lnTo>
                  <a:lnTo>
                    <a:pt x="10897" y="9589"/>
                  </a:lnTo>
                  <a:lnTo>
                    <a:pt x="10897" y="9507"/>
                  </a:lnTo>
                  <a:lnTo>
                    <a:pt x="10897" y="9589"/>
                  </a:lnTo>
                  <a:lnTo>
                    <a:pt x="10962" y="9589"/>
                  </a:lnTo>
                  <a:lnTo>
                    <a:pt x="10962" y="9670"/>
                  </a:lnTo>
                  <a:lnTo>
                    <a:pt x="11026" y="9670"/>
                  </a:lnTo>
                  <a:lnTo>
                    <a:pt x="11026" y="9752"/>
                  </a:lnTo>
                  <a:lnTo>
                    <a:pt x="11091" y="9752"/>
                  </a:lnTo>
                  <a:lnTo>
                    <a:pt x="11026" y="9670"/>
                  </a:lnTo>
                  <a:lnTo>
                    <a:pt x="10962" y="9670"/>
                  </a:lnTo>
                  <a:lnTo>
                    <a:pt x="10962" y="9589"/>
                  </a:lnTo>
                  <a:lnTo>
                    <a:pt x="11091" y="9589"/>
                  </a:lnTo>
                  <a:lnTo>
                    <a:pt x="11091" y="9670"/>
                  </a:lnTo>
                  <a:lnTo>
                    <a:pt x="11156" y="9670"/>
                  </a:lnTo>
                  <a:lnTo>
                    <a:pt x="11220" y="9589"/>
                  </a:lnTo>
                  <a:lnTo>
                    <a:pt x="11156" y="9589"/>
                  </a:lnTo>
                  <a:lnTo>
                    <a:pt x="11156" y="9507"/>
                  </a:lnTo>
                  <a:lnTo>
                    <a:pt x="11220" y="9426"/>
                  </a:lnTo>
                  <a:lnTo>
                    <a:pt x="11156" y="9426"/>
                  </a:lnTo>
                  <a:lnTo>
                    <a:pt x="11156" y="9263"/>
                  </a:lnTo>
                  <a:lnTo>
                    <a:pt x="11091" y="9263"/>
                  </a:lnTo>
                  <a:lnTo>
                    <a:pt x="11091" y="9182"/>
                  </a:lnTo>
                  <a:lnTo>
                    <a:pt x="11156" y="9100"/>
                  </a:lnTo>
                  <a:lnTo>
                    <a:pt x="11091" y="9100"/>
                  </a:lnTo>
                  <a:lnTo>
                    <a:pt x="11156" y="9100"/>
                  </a:lnTo>
                  <a:lnTo>
                    <a:pt x="11156" y="9019"/>
                  </a:lnTo>
                  <a:lnTo>
                    <a:pt x="11350" y="9019"/>
                  </a:lnTo>
                  <a:lnTo>
                    <a:pt x="11414" y="8937"/>
                  </a:lnTo>
                  <a:lnTo>
                    <a:pt x="11479" y="8937"/>
                  </a:lnTo>
                  <a:lnTo>
                    <a:pt x="11479" y="8856"/>
                  </a:lnTo>
                  <a:lnTo>
                    <a:pt x="11414" y="8856"/>
                  </a:lnTo>
                  <a:lnTo>
                    <a:pt x="11479" y="8856"/>
                  </a:lnTo>
                  <a:lnTo>
                    <a:pt x="11479" y="8774"/>
                  </a:lnTo>
                  <a:lnTo>
                    <a:pt x="11608" y="8774"/>
                  </a:lnTo>
                  <a:lnTo>
                    <a:pt x="11608" y="8693"/>
                  </a:lnTo>
                  <a:lnTo>
                    <a:pt x="11544" y="8693"/>
                  </a:lnTo>
                  <a:lnTo>
                    <a:pt x="11544" y="8611"/>
                  </a:lnTo>
                  <a:lnTo>
                    <a:pt x="11608" y="8611"/>
                  </a:lnTo>
                  <a:lnTo>
                    <a:pt x="11608" y="8530"/>
                  </a:lnTo>
                  <a:lnTo>
                    <a:pt x="11479" y="8530"/>
                  </a:lnTo>
                  <a:lnTo>
                    <a:pt x="11479" y="8611"/>
                  </a:lnTo>
                  <a:lnTo>
                    <a:pt x="11544" y="8611"/>
                  </a:lnTo>
                  <a:lnTo>
                    <a:pt x="11544" y="8530"/>
                  </a:lnTo>
                  <a:lnTo>
                    <a:pt x="11544" y="8611"/>
                  </a:lnTo>
                  <a:lnTo>
                    <a:pt x="11479" y="8611"/>
                  </a:lnTo>
                  <a:lnTo>
                    <a:pt x="11414" y="8693"/>
                  </a:lnTo>
                  <a:lnTo>
                    <a:pt x="11350" y="8693"/>
                  </a:lnTo>
                  <a:lnTo>
                    <a:pt x="11350" y="8530"/>
                  </a:lnTo>
                  <a:lnTo>
                    <a:pt x="11414" y="8530"/>
                  </a:lnTo>
                  <a:lnTo>
                    <a:pt x="11479" y="8449"/>
                  </a:lnTo>
                  <a:lnTo>
                    <a:pt x="11414" y="8449"/>
                  </a:lnTo>
                  <a:lnTo>
                    <a:pt x="11414" y="8367"/>
                  </a:lnTo>
                  <a:lnTo>
                    <a:pt x="11479" y="8286"/>
                  </a:lnTo>
                  <a:lnTo>
                    <a:pt x="11544" y="8286"/>
                  </a:lnTo>
                  <a:lnTo>
                    <a:pt x="11544" y="8449"/>
                  </a:lnTo>
                  <a:lnTo>
                    <a:pt x="11673" y="8286"/>
                  </a:lnTo>
                  <a:lnTo>
                    <a:pt x="11608" y="8286"/>
                  </a:lnTo>
                  <a:lnTo>
                    <a:pt x="11608" y="8204"/>
                  </a:lnTo>
                  <a:lnTo>
                    <a:pt x="11544" y="8204"/>
                  </a:lnTo>
                  <a:lnTo>
                    <a:pt x="11544" y="8286"/>
                  </a:lnTo>
                  <a:lnTo>
                    <a:pt x="11414" y="8286"/>
                  </a:lnTo>
                  <a:lnTo>
                    <a:pt x="11414" y="8204"/>
                  </a:lnTo>
                  <a:lnTo>
                    <a:pt x="11350" y="8204"/>
                  </a:lnTo>
                  <a:lnTo>
                    <a:pt x="11350" y="8123"/>
                  </a:lnTo>
                  <a:lnTo>
                    <a:pt x="11285" y="8123"/>
                  </a:lnTo>
                  <a:lnTo>
                    <a:pt x="11350" y="8204"/>
                  </a:lnTo>
                  <a:lnTo>
                    <a:pt x="11220" y="8204"/>
                  </a:lnTo>
                  <a:lnTo>
                    <a:pt x="11220" y="8123"/>
                  </a:lnTo>
                  <a:lnTo>
                    <a:pt x="11091" y="8123"/>
                  </a:lnTo>
                  <a:lnTo>
                    <a:pt x="11091" y="8041"/>
                  </a:lnTo>
                  <a:lnTo>
                    <a:pt x="10962" y="8041"/>
                  </a:lnTo>
                  <a:lnTo>
                    <a:pt x="10962" y="7960"/>
                  </a:lnTo>
                  <a:lnTo>
                    <a:pt x="10897" y="7960"/>
                  </a:lnTo>
                  <a:lnTo>
                    <a:pt x="10897" y="7797"/>
                  </a:lnTo>
                  <a:lnTo>
                    <a:pt x="10962" y="7634"/>
                  </a:lnTo>
                  <a:lnTo>
                    <a:pt x="11026" y="7634"/>
                  </a:lnTo>
                  <a:lnTo>
                    <a:pt x="10962" y="7634"/>
                  </a:lnTo>
                  <a:lnTo>
                    <a:pt x="11026" y="7553"/>
                  </a:lnTo>
                  <a:lnTo>
                    <a:pt x="10962" y="7553"/>
                  </a:lnTo>
                  <a:lnTo>
                    <a:pt x="10962" y="7634"/>
                  </a:lnTo>
                  <a:lnTo>
                    <a:pt x="10897" y="7553"/>
                  </a:lnTo>
                  <a:lnTo>
                    <a:pt x="10832" y="7553"/>
                  </a:lnTo>
                  <a:lnTo>
                    <a:pt x="10832" y="7471"/>
                  </a:lnTo>
                  <a:lnTo>
                    <a:pt x="10897" y="7471"/>
                  </a:lnTo>
                  <a:lnTo>
                    <a:pt x="10897" y="7227"/>
                  </a:lnTo>
                  <a:lnTo>
                    <a:pt x="10962" y="7227"/>
                  </a:lnTo>
                  <a:lnTo>
                    <a:pt x="10962" y="7146"/>
                  </a:lnTo>
                  <a:lnTo>
                    <a:pt x="11026" y="7146"/>
                  </a:lnTo>
                  <a:lnTo>
                    <a:pt x="11026" y="7227"/>
                  </a:lnTo>
                  <a:lnTo>
                    <a:pt x="11156" y="7227"/>
                  </a:lnTo>
                  <a:lnTo>
                    <a:pt x="11091" y="7146"/>
                  </a:lnTo>
                  <a:lnTo>
                    <a:pt x="11026" y="7146"/>
                  </a:lnTo>
                  <a:lnTo>
                    <a:pt x="11026" y="7064"/>
                  </a:lnTo>
                  <a:lnTo>
                    <a:pt x="11091" y="7064"/>
                  </a:lnTo>
                  <a:lnTo>
                    <a:pt x="11091" y="6983"/>
                  </a:lnTo>
                  <a:lnTo>
                    <a:pt x="11156" y="6983"/>
                  </a:lnTo>
                  <a:lnTo>
                    <a:pt x="11220" y="6901"/>
                  </a:lnTo>
                  <a:lnTo>
                    <a:pt x="11285" y="6901"/>
                  </a:lnTo>
                  <a:lnTo>
                    <a:pt x="11220" y="6901"/>
                  </a:lnTo>
                  <a:lnTo>
                    <a:pt x="11285" y="6820"/>
                  </a:lnTo>
                  <a:lnTo>
                    <a:pt x="11350" y="6820"/>
                  </a:lnTo>
                  <a:lnTo>
                    <a:pt x="11414" y="6901"/>
                  </a:lnTo>
                  <a:lnTo>
                    <a:pt x="11350" y="6901"/>
                  </a:lnTo>
                  <a:lnTo>
                    <a:pt x="11350" y="6983"/>
                  </a:lnTo>
                  <a:lnTo>
                    <a:pt x="11350" y="6901"/>
                  </a:lnTo>
                  <a:lnTo>
                    <a:pt x="11414" y="6901"/>
                  </a:lnTo>
                  <a:lnTo>
                    <a:pt x="11414" y="6983"/>
                  </a:lnTo>
                  <a:lnTo>
                    <a:pt x="11544" y="6983"/>
                  </a:lnTo>
                  <a:lnTo>
                    <a:pt x="11544" y="7064"/>
                  </a:lnTo>
                  <a:lnTo>
                    <a:pt x="11608" y="7064"/>
                  </a:lnTo>
                  <a:lnTo>
                    <a:pt x="11738" y="7227"/>
                  </a:lnTo>
                  <a:lnTo>
                    <a:pt x="11738" y="7309"/>
                  </a:lnTo>
                  <a:lnTo>
                    <a:pt x="11802" y="7309"/>
                  </a:lnTo>
                  <a:lnTo>
                    <a:pt x="11802" y="7390"/>
                  </a:lnTo>
                  <a:lnTo>
                    <a:pt x="11738" y="7471"/>
                  </a:lnTo>
                  <a:lnTo>
                    <a:pt x="11802" y="7471"/>
                  </a:lnTo>
                  <a:lnTo>
                    <a:pt x="11802" y="7553"/>
                  </a:lnTo>
                  <a:lnTo>
                    <a:pt x="11867" y="7553"/>
                  </a:lnTo>
                  <a:lnTo>
                    <a:pt x="11932" y="7634"/>
                  </a:lnTo>
                  <a:lnTo>
                    <a:pt x="11932" y="7716"/>
                  </a:lnTo>
                  <a:lnTo>
                    <a:pt x="11996" y="7716"/>
                  </a:lnTo>
                  <a:lnTo>
                    <a:pt x="11996" y="7797"/>
                  </a:lnTo>
                  <a:lnTo>
                    <a:pt x="11996" y="7716"/>
                  </a:lnTo>
                  <a:lnTo>
                    <a:pt x="12061" y="7716"/>
                  </a:lnTo>
                  <a:lnTo>
                    <a:pt x="12061" y="7797"/>
                  </a:lnTo>
                  <a:lnTo>
                    <a:pt x="12126" y="7879"/>
                  </a:lnTo>
                  <a:lnTo>
                    <a:pt x="11996" y="7879"/>
                  </a:lnTo>
                  <a:lnTo>
                    <a:pt x="11932" y="7797"/>
                  </a:lnTo>
                  <a:lnTo>
                    <a:pt x="11932" y="7879"/>
                  </a:lnTo>
                  <a:lnTo>
                    <a:pt x="11867" y="7879"/>
                  </a:lnTo>
                  <a:lnTo>
                    <a:pt x="11996" y="7879"/>
                  </a:lnTo>
                  <a:lnTo>
                    <a:pt x="11996" y="7960"/>
                  </a:lnTo>
                  <a:lnTo>
                    <a:pt x="11932" y="7960"/>
                  </a:lnTo>
                  <a:lnTo>
                    <a:pt x="11802" y="8123"/>
                  </a:lnTo>
                  <a:lnTo>
                    <a:pt x="11867" y="8123"/>
                  </a:lnTo>
                  <a:lnTo>
                    <a:pt x="11802" y="8123"/>
                  </a:lnTo>
                  <a:lnTo>
                    <a:pt x="11932" y="8123"/>
                  </a:lnTo>
                  <a:lnTo>
                    <a:pt x="11996" y="8204"/>
                  </a:lnTo>
                  <a:lnTo>
                    <a:pt x="11932" y="8204"/>
                  </a:lnTo>
                  <a:lnTo>
                    <a:pt x="11932" y="8123"/>
                  </a:lnTo>
                  <a:lnTo>
                    <a:pt x="11932" y="8204"/>
                  </a:lnTo>
                  <a:lnTo>
                    <a:pt x="12061" y="8204"/>
                  </a:lnTo>
                  <a:lnTo>
                    <a:pt x="12126" y="8123"/>
                  </a:lnTo>
                  <a:lnTo>
                    <a:pt x="12190" y="8123"/>
                  </a:lnTo>
                  <a:lnTo>
                    <a:pt x="12126" y="8204"/>
                  </a:lnTo>
                  <a:lnTo>
                    <a:pt x="12384" y="8204"/>
                  </a:lnTo>
                  <a:lnTo>
                    <a:pt x="12384" y="8286"/>
                  </a:lnTo>
                  <a:lnTo>
                    <a:pt x="12255" y="8286"/>
                  </a:lnTo>
                  <a:lnTo>
                    <a:pt x="12255" y="8367"/>
                  </a:lnTo>
                  <a:lnTo>
                    <a:pt x="12126" y="8367"/>
                  </a:lnTo>
                  <a:lnTo>
                    <a:pt x="12126" y="8286"/>
                  </a:lnTo>
                  <a:lnTo>
                    <a:pt x="12126" y="8367"/>
                  </a:lnTo>
                  <a:lnTo>
                    <a:pt x="12255" y="8367"/>
                  </a:lnTo>
                  <a:lnTo>
                    <a:pt x="12255" y="8449"/>
                  </a:lnTo>
                  <a:lnTo>
                    <a:pt x="12320" y="8449"/>
                  </a:lnTo>
                  <a:lnTo>
                    <a:pt x="12320" y="8530"/>
                  </a:lnTo>
                  <a:lnTo>
                    <a:pt x="12384" y="8530"/>
                  </a:lnTo>
                  <a:lnTo>
                    <a:pt x="12384" y="8611"/>
                  </a:lnTo>
                  <a:lnTo>
                    <a:pt x="12320" y="8611"/>
                  </a:lnTo>
                  <a:lnTo>
                    <a:pt x="12384" y="8693"/>
                  </a:lnTo>
                  <a:lnTo>
                    <a:pt x="12384" y="8774"/>
                  </a:lnTo>
                  <a:lnTo>
                    <a:pt x="12320" y="8774"/>
                  </a:lnTo>
                  <a:lnTo>
                    <a:pt x="12320" y="8856"/>
                  </a:lnTo>
                  <a:lnTo>
                    <a:pt x="12384" y="8856"/>
                  </a:lnTo>
                  <a:lnTo>
                    <a:pt x="12384" y="8937"/>
                  </a:lnTo>
                  <a:lnTo>
                    <a:pt x="12449" y="8937"/>
                  </a:lnTo>
                  <a:lnTo>
                    <a:pt x="12449" y="8856"/>
                  </a:lnTo>
                  <a:lnTo>
                    <a:pt x="12514" y="8856"/>
                  </a:lnTo>
                  <a:lnTo>
                    <a:pt x="12514" y="8693"/>
                  </a:lnTo>
                  <a:lnTo>
                    <a:pt x="12578" y="8611"/>
                  </a:lnTo>
                  <a:lnTo>
                    <a:pt x="12514" y="8530"/>
                  </a:lnTo>
                  <a:lnTo>
                    <a:pt x="12578" y="8530"/>
                  </a:lnTo>
                  <a:lnTo>
                    <a:pt x="12578" y="8449"/>
                  </a:lnTo>
                  <a:lnTo>
                    <a:pt x="12643" y="8449"/>
                  </a:lnTo>
                  <a:lnTo>
                    <a:pt x="12643" y="8367"/>
                  </a:lnTo>
                  <a:lnTo>
                    <a:pt x="12708" y="8367"/>
                  </a:lnTo>
                  <a:lnTo>
                    <a:pt x="12772" y="8449"/>
                  </a:lnTo>
                  <a:lnTo>
                    <a:pt x="12837" y="8449"/>
                  </a:lnTo>
                  <a:lnTo>
                    <a:pt x="12837" y="8530"/>
                  </a:lnTo>
                  <a:lnTo>
                    <a:pt x="12886" y="8530"/>
                  </a:lnTo>
                  <a:lnTo>
                    <a:pt x="12950" y="8611"/>
                  </a:lnTo>
                  <a:lnTo>
                    <a:pt x="12950" y="8774"/>
                  </a:lnTo>
                  <a:lnTo>
                    <a:pt x="13015" y="8774"/>
                  </a:lnTo>
                  <a:lnTo>
                    <a:pt x="13015" y="8937"/>
                  </a:lnTo>
                  <a:lnTo>
                    <a:pt x="12950" y="8937"/>
                  </a:lnTo>
                  <a:lnTo>
                    <a:pt x="12886" y="8856"/>
                  </a:lnTo>
                  <a:lnTo>
                    <a:pt x="12886" y="9263"/>
                  </a:lnTo>
                  <a:lnTo>
                    <a:pt x="13015" y="9263"/>
                  </a:lnTo>
                  <a:lnTo>
                    <a:pt x="13015" y="9344"/>
                  </a:lnTo>
                  <a:lnTo>
                    <a:pt x="13080" y="9344"/>
                  </a:lnTo>
                  <a:lnTo>
                    <a:pt x="13080" y="9507"/>
                  </a:lnTo>
                  <a:lnTo>
                    <a:pt x="13209" y="9507"/>
                  </a:lnTo>
                  <a:lnTo>
                    <a:pt x="13209" y="9344"/>
                  </a:lnTo>
                  <a:lnTo>
                    <a:pt x="13274" y="9344"/>
                  </a:lnTo>
                  <a:lnTo>
                    <a:pt x="13274" y="9426"/>
                  </a:lnTo>
                  <a:lnTo>
                    <a:pt x="13338" y="9426"/>
                  </a:lnTo>
                  <a:lnTo>
                    <a:pt x="13338" y="9182"/>
                  </a:lnTo>
                  <a:lnTo>
                    <a:pt x="13468" y="9019"/>
                  </a:lnTo>
                  <a:lnTo>
                    <a:pt x="13468" y="8856"/>
                  </a:lnTo>
                  <a:lnTo>
                    <a:pt x="13532" y="8856"/>
                  </a:lnTo>
                  <a:lnTo>
                    <a:pt x="13532" y="8693"/>
                  </a:lnTo>
                  <a:lnTo>
                    <a:pt x="13597" y="8693"/>
                  </a:lnTo>
                  <a:lnTo>
                    <a:pt x="13597" y="8611"/>
                  </a:lnTo>
                  <a:lnTo>
                    <a:pt x="13532" y="8611"/>
                  </a:lnTo>
                  <a:lnTo>
                    <a:pt x="13597" y="8611"/>
                  </a:lnTo>
                  <a:lnTo>
                    <a:pt x="13597" y="8693"/>
                  </a:lnTo>
                  <a:lnTo>
                    <a:pt x="13662" y="8693"/>
                  </a:lnTo>
                  <a:lnTo>
                    <a:pt x="13662" y="8611"/>
                  </a:lnTo>
                  <a:lnTo>
                    <a:pt x="13726" y="8611"/>
                  </a:lnTo>
                  <a:lnTo>
                    <a:pt x="13726" y="8693"/>
                  </a:lnTo>
                  <a:lnTo>
                    <a:pt x="13726" y="8611"/>
                  </a:lnTo>
                  <a:lnTo>
                    <a:pt x="13662" y="8611"/>
                  </a:lnTo>
                  <a:lnTo>
                    <a:pt x="13662" y="8530"/>
                  </a:lnTo>
                  <a:lnTo>
                    <a:pt x="13726" y="8530"/>
                  </a:lnTo>
                  <a:lnTo>
                    <a:pt x="13662" y="8530"/>
                  </a:lnTo>
                  <a:lnTo>
                    <a:pt x="13791" y="8530"/>
                  </a:lnTo>
                  <a:lnTo>
                    <a:pt x="13726" y="8449"/>
                  </a:lnTo>
                  <a:lnTo>
                    <a:pt x="13662" y="8449"/>
                  </a:lnTo>
                  <a:lnTo>
                    <a:pt x="13597" y="8367"/>
                  </a:lnTo>
                  <a:lnTo>
                    <a:pt x="13597" y="8286"/>
                  </a:lnTo>
                  <a:lnTo>
                    <a:pt x="13532" y="8286"/>
                  </a:lnTo>
                  <a:lnTo>
                    <a:pt x="13532" y="8123"/>
                  </a:lnTo>
                  <a:lnTo>
                    <a:pt x="13597" y="8041"/>
                  </a:lnTo>
                  <a:lnTo>
                    <a:pt x="13597" y="8123"/>
                  </a:lnTo>
                  <a:lnTo>
                    <a:pt x="13597" y="8041"/>
                  </a:lnTo>
                  <a:lnTo>
                    <a:pt x="13532" y="8041"/>
                  </a:lnTo>
                  <a:lnTo>
                    <a:pt x="13662" y="8041"/>
                  </a:lnTo>
                  <a:lnTo>
                    <a:pt x="13662" y="8123"/>
                  </a:lnTo>
                  <a:lnTo>
                    <a:pt x="13726" y="8041"/>
                  </a:lnTo>
                  <a:lnTo>
                    <a:pt x="13920" y="8041"/>
                  </a:lnTo>
                  <a:lnTo>
                    <a:pt x="13920" y="8123"/>
                  </a:lnTo>
                  <a:lnTo>
                    <a:pt x="14373" y="8123"/>
                  </a:lnTo>
                  <a:lnTo>
                    <a:pt x="14373" y="8204"/>
                  </a:lnTo>
                  <a:lnTo>
                    <a:pt x="14308" y="8204"/>
                  </a:lnTo>
                  <a:lnTo>
                    <a:pt x="14308" y="8123"/>
                  </a:lnTo>
                  <a:lnTo>
                    <a:pt x="14244" y="8204"/>
                  </a:lnTo>
                  <a:lnTo>
                    <a:pt x="14308" y="8204"/>
                  </a:lnTo>
                  <a:lnTo>
                    <a:pt x="14244" y="8204"/>
                  </a:lnTo>
                  <a:lnTo>
                    <a:pt x="14373" y="8286"/>
                  </a:lnTo>
                  <a:lnTo>
                    <a:pt x="14373" y="8367"/>
                  </a:lnTo>
                  <a:lnTo>
                    <a:pt x="14567" y="8367"/>
                  </a:lnTo>
                  <a:lnTo>
                    <a:pt x="14567" y="8449"/>
                  </a:lnTo>
                  <a:lnTo>
                    <a:pt x="14502" y="8530"/>
                  </a:lnTo>
                  <a:lnTo>
                    <a:pt x="14438" y="8530"/>
                  </a:lnTo>
                  <a:lnTo>
                    <a:pt x="14438" y="8611"/>
                  </a:lnTo>
                  <a:lnTo>
                    <a:pt x="14438" y="8530"/>
                  </a:lnTo>
                  <a:lnTo>
                    <a:pt x="14502" y="8530"/>
                  </a:lnTo>
                  <a:lnTo>
                    <a:pt x="14502" y="8611"/>
                  </a:lnTo>
                  <a:lnTo>
                    <a:pt x="14632" y="8611"/>
                  </a:lnTo>
                  <a:lnTo>
                    <a:pt x="14632" y="8693"/>
                  </a:lnTo>
                  <a:lnTo>
                    <a:pt x="14567" y="8693"/>
                  </a:lnTo>
                  <a:lnTo>
                    <a:pt x="14502" y="8774"/>
                  </a:lnTo>
                  <a:lnTo>
                    <a:pt x="14438" y="8774"/>
                  </a:lnTo>
                  <a:lnTo>
                    <a:pt x="14438" y="8856"/>
                  </a:lnTo>
                  <a:lnTo>
                    <a:pt x="14438" y="8774"/>
                  </a:lnTo>
                  <a:lnTo>
                    <a:pt x="14308" y="8774"/>
                  </a:lnTo>
                  <a:lnTo>
                    <a:pt x="14308" y="8937"/>
                  </a:lnTo>
                  <a:lnTo>
                    <a:pt x="14373" y="8937"/>
                  </a:lnTo>
                  <a:lnTo>
                    <a:pt x="14373" y="9019"/>
                  </a:lnTo>
                  <a:lnTo>
                    <a:pt x="14373" y="8937"/>
                  </a:lnTo>
                  <a:lnTo>
                    <a:pt x="14438" y="8937"/>
                  </a:lnTo>
                  <a:lnTo>
                    <a:pt x="14438" y="9019"/>
                  </a:lnTo>
                  <a:lnTo>
                    <a:pt x="14373" y="9019"/>
                  </a:lnTo>
                  <a:lnTo>
                    <a:pt x="14373" y="9100"/>
                  </a:lnTo>
                  <a:lnTo>
                    <a:pt x="14438" y="9100"/>
                  </a:lnTo>
                  <a:lnTo>
                    <a:pt x="14438" y="9182"/>
                  </a:lnTo>
                  <a:lnTo>
                    <a:pt x="14502" y="9182"/>
                  </a:lnTo>
                  <a:lnTo>
                    <a:pt x="14502" y="9263"/>
                  </a:lnTo>
                  <a:lnTo>
                    <a:pt x="14567" y="9263"/>
                  </a:lnTo>
                  <a:lnTo>
                    <a:pt x="14632" y="9344"/>
                  </a:lnTo>
                  <a:lnTo>
                    <a:pt x="14567" y="9344"/>
                  </a:lnTo>
                  <a:lnTo>
                    <a:pt x="14567" y="9589"/>
                  </a:lnTo>
                  <a:lnTo>
                    <a:pt x="14438" y="9589"/>
                  </a:lnTo>
                  <a:lnTo>
                    <a:pt x="14438" y="9670"/>
                  </a:lnTo>
                  <a:lnTo>
                    <a:pt x="14373" y="9752"/>
                  </a:lnTo>
                  <a:lnTo>
                    <a:pt x="14308" y="9752"/>
                  </a:lnTo>
                  <a:lnTo>
                    <a:pt x="14308" y="9833"/>
                  </a:lnTo>
                  <a:lnTo>
                    <a:pt x="14179" y="9833"/>
                  </a:lnTo>
                  <a:lnTo>
                    <a:pt x="14179" y="9914"/>
                  </a:lnTo>
                  <a:lnTo>
                    <a:pt x="14050" y="9914"/>
                  </a:lnTo>
                  <a:lnTo>
                    <a:pt x="13985" y="9833"/>
                  </a:lnTo>
                  <a:lnTo>
                    <a:pt x="13920" y="9833"/>
                  </a:lnTo>
                  <a:lnTo>
                    <a:pt x="13920" y="9752"/>
                  </a:lnTo>
                  <a:lnTo>
                    <a:pt x="13985" y="9670"/>
                  </a:lnTo>
                  <a:lnTo>
                    <a:pt x="13920" y="9670"/>
                  </a:lnTo>
                  <a:lnTo>
                    <a:pt x="13920" y="9752"/>
                  </a:lnTo>
                  <a:lnTo>
                    <a:pt x="13856" y="9752"/>
                  </a:lnTo>
                  <a:lnTo>
                    <a:pt x="13856" y="9589"/>
                  </a:lnTo>
                  <a:lnTo>
                    <a:pt x="13662" y="9589"/>
                  </a:lnTo>
                  <a:lnTo>
                    <a:pt x="13662" y="9670"/>
                  </a:lnTo>
                  <a:lnTo>
                    <a:pt x="13726" y="9670"/>
                  </a:lnTo>
                  <a:lnTo>
                    <a:pt x="13726" y="9589"/>
                  </a:lnTo>
                  <a:lnTo>
                    <a:pt x="13791" y="9589"/>
                  </a:lnTo>
                  <a:lnTo>
                    <a:pt x="13791" y="9670"/>
                  </a:lnTo>
                  <a:lnTo>
                    <a:pt x="13726" y="9670"/>
                  </a:lnTo>
                  <a:lnTo>
                    <a:pt x="13791" y="9670"/>
                  </a:lnTo>
                  <a:lnTo>
                    <a:pt x="13856" y="9752"/>
                  </a:lnTo>
                  <a:lnTo>
                    <a:pt x="13920" y="9752"/>
                  </a:lnTo>
                  <a:lnTo>
                    <a:pt x="13920" y="9914"/>
                  </a:lnTo>
                  <a:lnTo>
                    <a:pt x="13985" y="9914"/>
                  </a:lnTo>
                  <a:lnTo>
                    <a:pt x="13985" y="10077"/>
                  </a:lnTo>
                  <a:lnTo>
                    <a:pt x="13920" y="9996"/>
                  </a:lnTo>
                  <a:lnTo>
                    <a:pt x="13856" y="9996"/>
                  </a:lnTo>
                  <a:lnTo>
                    <a:pt x="13856" y="9914"/>
                  </a:lnTo>
                  <a:lnTo>
                    <a:pt x="13791" y="9914"/>
                  </a:lnTo>
                  <a:lnTo>
                    <a:pt x="13791" y="9996"/>
                  </a:lnTo>
                  <a:lnTo>
                    <a:pt x="13856" y="9996"/>
                  </a:lnTo>
                  <a:lnTo>
                    <a:pt x="13856" y="10077"/>
                  </a:lnTo>
                  <a:lnTo>
                    <a:pt x="13791" y="10077"/>
                  </a:lnTo>
                  <a:lnTo>
                    <a:pt x="13791" y="9996"/>
                  </a:lnTo>
                  <a:lnTo>
                    <a:pt x="13597" y="9996"/>
                  </a:lnTo>
                  <a:lnTo>
                    <a:pt x="13597" y="9833"/>
                  </a:lnTo>
                  <a:lnTo>
                    <a:pt x="13274" y="9833"/>
                  </a:lnTo>
                  <a:lnTo>
                    <a:pt x="13274" y="9996"/>
                  </a:lnTo>
                  <a:lnTo>
                    <a:pt x="13468" y="9996"/>
                  </a:lnTo>
                  <a:lnTo>
                    <a:pt x="13468" y="10077"/>
                  </a:lnTo>
                  <a:lnTo>
                    <a:pt x="13403" y="10159"/>
                  </a:lnTo>
                  <a:lnTo>
                    <a:pt x="13338" y="10159"/>
                  </a:lnTo>
                  <a:lnTo>
                    <a:pt x="13338" y="10322"/>
                  </a:lnTo>
                  <a:lnTo>
                    <a:pt x="13209" y="10322"/>
                  </a:lnTo>
                  <a:lnTo>
                    <a:pt x="13209" y="10403"/>
                  </a:lnTo>
                  <a:close/>
                  <a:moveTo>
                    <a:pt x="7033" y="7716"/>
                  </a:moveTo>
                  <a:lnTo>
                    <a:pt x="7098" y="7797"/>
                  </a:lnTo>
                  <a:lnTo>
                    <a:pt x="7146" y="7797"/>
                  </a:lnTo>
                  <a:lnTo>
                    <a:pt x="7033" y="7797"/>
                  </a:lnTo>
                  <a:lnTo>
                    <a:pt x="7033" y="7716"/>
                  </a:lnTo>
                  <a:close/>
                  <a:moveTo>
                    <a:pt x="9668" y="8367"/>
                  </a:moveTo>
                  <a:lnTo>
                    <a:pt x="9668" y="8449"/>
                  </a:lnTo>
                  <a:lnTo>
                    <a:pt x="9604" y="8449"/>
                  </a:lnTo>
                  <a:lnTo>
                    <a:pt x="9604" y="8367"/>
                  </a:lnTo>
                  <a:lnTo>
                    <a:pt x="9668" y="8367"/>
                  </a:lnTo>
                  <a:close/>
                  <a:moveTo>
                    <a:pt x="18253" y="8937"/>
                  </a:moveTo>
                  <a:lnTo>
                    <a:pt x="18189" y="8937"/>
                  </a:lnTo>
                  <a:lnTo>
                    <a:pt x="18253" y="8937"/>
                  </a:lnTo>
                  <a:close/>
                  <a:moveTo>
                    <a:pt x="8051" y="9100"/>
                  </a:moveTo>
                  <a:lnTo>
                    <a:pt x="7987" y="9100"/>
                  </a:lnTo>
                  <a:lnTo>
                    <a:pt x="8051" y="9100"/>
                  </a:lnTo>
                  <a:close/>
                  <a:moveTo>
                    <a:pt x="18819" y="9263"/>
                  </a:moveTo>
                  <a:lnTo>
                    <a:pt x="18884" y="9263"/>
                  </a:lnTo>
                  <a:lnTo>
                    <a:pt x="18884" y="9344"/>
                  </a:lnTo>
                  <a:lnTo>
                    <a:pt x="18819" y="9344"/>
                  </a:lnTo>
                  <a:lnTo>
                    <a:pt x="18819" y="9263"/>
                  </a:lnTo>
                  <a:close/>
                  <a:moveTo>
                    <a:pt x="17219" y="11787"/>
                  </a:moveTo>
                  <a:lnTo>
                    <a:pt x="17283" y="11869"/>
                  </a:lnTo>
                  <a:lnTo>
                    <a:pt x="17348" y="11869"/>
                  </a:lnTo>
                  <a:lnTo>
                    <a:pt x="17283" y="11950"/>
                  </a:lnTo>
                  <a:lnTo>
                    <a:pt x="17154" y="11950"/>
                  </a:lnTo>
                  <a:lnTo>
                    <a:pt x="17154" y="11787"/>
                  </a:lnTo>
                  <a:lnTo>
                    <a:pt x="17089" y="11787"/>
                  </a:lnTo>
                  <a:lnTo>
                    <a:pt x="17219" y="11787"/>
                  </a:lnTo>
                  <a:close/>
                  <a:moveTo>
                    <a:pt x="18754" y="12989"/>
                  </a:moveTo>
                  <a:lnTo>
                    <a:pt x="18690" y="12989"/>
                  </a:lnTo>
                  <a:lnTo>
                    <a:pt x="18690" y="13070"/>
                  </a:lnTo>
                  <a:lnTo>
                    <a:pt x="18754" y="13070"/>
                  </a:lnTo>
                  <a:lnTo>
                    <a:pt x="18690" y="13070"/>
                  </a:lnTo>
                  <a:lnTo>
                    <a:pt x="18690" y="12989"/>
                  </a:lnTo>
                  <a:lnTo>
                    <a:pt x="18625" y="12989"/>
                  </a:lnTo>
                  <a:lnTo>
                    <a:pt x="18625" y="12907"/>
                  </a:lnTo>
                  <a:lnTo>
                    <a:pt x="18690" y="12907"/>
                  </a:lnTo>
                  <a:lnTo>
                    <a:pt x="18690" y="12989"/>
                  </a:lnTo>
                  <a:lnTo>
                    <a:pt x="18754" y="12989"/>
                  </a:lnTo>
                  <a:close/>
                  <a:moveTo>
                    <a:pt x="14890" y="13314"/>
                  </a:moveTo>
                  <a:lnTo>
                    <a:pt x="14890" y="13396"/>
                  </a:lnTo>
                  <a:lnTo>
                    <a:pt x="14826" y="13396"/>
                  </a:lnTo>
                  <a:lnTo>
                    <a:pt x="14826" y="13314"/>
                  </a:lnTo>
                  <a:lnTo>
                    <a:pt x="14890" y="13314"/>
                  </a:lnTo>
                  <a:close/>
                  <a:moveTo>
                    <a:pt x="19531" y="14861"/>
                  </a:moveTo>
                  <a:lnTo>
                    <a:pt x="19531" y="14780"/>
                  </a:lnTo>
                  <a:lnTo>
                    <a:pt x="19531" y="14861"/>
                  </a:lnTo>
                  <a:close/>
                  <a:moveTo>
                    <a:pt x="19401" y="14861"/>
                  </a:moveTo>
                  <a:lnTo>
                    <a:pt x="19466" y="14861"/>
                  </a:lnTo>
                  <a:lnTo>
                    <a:pt x="19531" y="14943"/>
                  </a:lnTo>
                  <a:lnTo>
                    <a:pt x="19466" y="14943"/>
                  </a:lnTo>
                  <a:lnTo>
                    <a:pt x="19466" y="14861"/>
                  </a:lnTo>
                  <a:lnTo>
                    <a:pt x="19401" y="14861"/>
                  </a:lnTo>
                  <a:close/>
                  <a:moveTo>
                    <a:pt x="2765" y="16490"/>
                  </a:moveTo>
                  <a:lnTo>
                    <a:pt x="2765" y="16409"/>
                  </a:lnTo>
                  <a:lnTo>
                    <a:pt x="2700" y="16409"/>
                  </a:lnTo>
                  <a:lnTo>
                    <a:pt x="2700" y="16246"/>
                  </a:lnTo>
                  <a:lnTo>
                    <a:pt x="2635" y="16246"/>
                  </a:lnTo>
                  <a:lnTo>
                    <a:pt x="2700" y="16246"/>
                  </a:lnTo>
                  <a:lnTo>
                    <a:pt x="2635" y="16246"/>
                  </a:lnTo>
                  <a:lnTo>
                    <a:pt x="2635" y="16164"/>
                  </a:lnTo>
                  <a:lnTo>
                    <a:pt x="2700" y="16164"/>
                  </a:lnTo>
                  <a:lnTo>
                    <a:pt x="2700" y="16246"/>
                  </a:lnTo>
                  <a:lnTo>
                    <a:pt x="2765" y="16327"/>
                  </a:lnTo>
                  <a:lnTo>
                    <a:pt x="2829" y="16327"/>
                  </a:lnTo>
                  <a:lnTo>
                    <a:pt x="2829" y="16490"/>
                  </a:lnTo>
                  <a:lnTo>
                    <a:pt x="2765" y="16490"/>
                  </a:lnTo>
                  <a:close/>
                  <a:moveTo>
                    <a:pt x="2894" y="16653"/>
                  </a:moveTo>
                  <a:lnTo>
                    <a:pt x="2894" y="16572"/>
                  </a:lnTo>
                  <a:lnTo>
                    <a:pt x="2959" y="16572"/>
                  </a:lnTo>
                  <a:lnTo>
                    <a:pt x="2959" y="16490"/>
                  </a:lnTo>
                  <a:lnTo>
                    <a:pt x="2894" y="16490"/>
                  </a:lnTo>
                  <a:lnTo>
                    <a:pt x="2959" y="16490"/>
                  </a:lnTo>
                  <a:lnTo>
                    <a:pt x="2959" y="16572"/>
                  </a:lnTo>
                  <a:lnTo>
                    <a:pt x="2894" y="16572"/>
                  </a:lnTo>
                  <a:lnTo>
                    <a:pt x="2894" y="16409"/>
                  </a:lnTo>
                  <a:lnTo>
                    <a:pt x="2959" y="16409"/>
                  </a:lnTo>
                  <a:lnTo>
                    <a:pt x="2959" y="16490"/>
                  </a:lnTo>
                  <a:lnTo>
                    <a:pt x="3023" y="16490"/>
                  </a:lnTo>
                  <a:lnTo>
                    <a:pt x="3023" y="16734"/>
                  </a:lnTo>
                  <a:lnTo>
                    <a:pt x="2959" y="16734"/>
                  </a:lnTo>
                  <a:lnTo>
                    <a:pt x="2959" y="16653"/>
                  </a:lnTo>
                  <a:lnTo>
                    <a:pt x="3023" y="16653"/>
                  </a:lnTo>
                  <a:lnTo>
                    <a:pt x="3023" y="16572"/>
                  </a:lnTo>
                  <a:lnTo>
                    <a:pt x="2959" y="16653"/>
                  </a:lnTo>
                  <a:lnTo>
                    <a:pt x="2959" y="16734"/>
                  </a:lnTo>
                  <a:lnTo>
                    <a:pt x="2894" y="16734"/>
                  </a:lnTo>
                  <a:lnTo>
                    <a:pt x="2894" y="16653"/>
                  </a:lnTo>
                  <a:close/>
                  <a:moveTo>
                    <a:pt x="2377" y="16979"/>
                  </a:moveTo>
                  <a:lnTo>
                    <a:pt x="2312" y="16897"/>
                  </a:lnTo>
                  <a:lnTo>
                    <a:pt x="2312" y="16816"/>
                  </a:lnTo>
                  <a:lnTo>
                    <a:pt x="2247" y="16816"/>
                  </a:lnTo>
                  <a:lnTo>
                    <a:pt x="2183" y="16734"/>
                  </a:lnTo>
                  <a:lnTo>
                    <a:pt x="2183" y="16653"/>
                  </a:lnTo>
                  <a:lnTo>
                    <a:pt x="2118" y="16653"/>
                  </a:lnTo>
                  <a:lnTo>
                    <a:pt x="2118" y="16572"/>
                  </a:lnTo>
                  <a:lnTo>
                    <a:pt x="2183" y="16572"/>
                  </a:lnTo>
                  <a:lnTo>
                    <a:pt x="2053" y="16572"/>
                  </a:lnTo>
                  <a:lnTo>
                    <a:pt x="2053" y="16490"/>
                  </a:lnTo>
                  <a:lnTo>
                    <a:pt x="2183" y="16490"/>
                  </a:lnTo>
                  <a:lnTo>
                    <a:pt x="2183" y="16409"/>
                  </a:lnTo>
                  <a:lnTo>
                    <a:pt x="2247" y="16409"/>
                  </a:lnTo>
                  <a:lnTo>
                    <a:pt x="2247" y="16490"/>
                  </a:lnTo>
                  <a:lnTo>
                    <a:pt x="2312" y="16572"/>
                  </a:lnTo>
                  <a:lnTo>
                    <a:pt x="2247" y="16572"/>
                  </a:lnTo>
                  <a:lnTo>
                    <a:pt x="2247" y="16490"/>
                  </a:lnTo>
                  <a:lnTo>
                    <a:pt x="2183" y="16490"/>
                  </a:lnTo>
                  <a:lnTo>
                    <a:pt x="2183" y="16572"/>
                  </a:lnTo>
                  <a:lnTo>
                    <a:pt x="2247" y="16572"/>
                  </a:lnTo>
                  <a:lnTo>
                    <a:pt x="2247" y="16653"/>
                  </a:lnTo>
                  <a:lnTo>
                    <a:pt x="2247" y="16572"/>
                  </a:lnTo>
                  <a:lnTo>
                    <a:pt x="2183" y="16572"/>
                  </a:lnTo>
                  <a:lnTo>
                    <a:pt x="2247" y="16653"/>
                  </a:lnTo>
                  <a:lnTo>
                    <a:pt x="2247" y="16734"/>
                  </a:lnTo>
                  <a:lnTo>
                    <a:pt x="2312" y="16734"/>
                  </a:lnTo>
                  <a:lnTo>
                    <a:pt x="2312" y="16816"/>
                  </a:lnTo>
                  <a:lnTo>
                    <a:pt x="2377" y="16816"/>
                  </a:lnTo>
                  <a:lnTo>
                    <a:pt x="2377" y="16897"/>
                  </a:lnTo>
                  <a:lnTo>
                    <a:pt x="2441" y="16897"/>
                  </a:lnTo>
                  <a:lnTo>
                    <a:pt x="2377" y="16979"/>
                  </a:lnTo>
                  <a:close/>
                  <a:moveTo>
                    <a:pt x="3153" y="16897"/>
                  </a:moveTo>
                  <a:lnTo>
                    <a:pt x="3153" y="16979"/>
                  </a:lnTo>
                  <a:lnTo>
                    <a:pt x="3088" y="16979"/>
                  </a:lnTo>
                  <a:lnTo>
                    <a:pt x="3088" y="16897"/>
                  </a:lnTo>
                  <a:lnTo>
                    <a:pt x="3153" y="16897"/>
                  </a:lnTo>
                  <a:close/>
                  <a:moveTo>
                    <a:pt x="3153" y="16979"/>
                  </a:moveTo>
                  <a:lnTo>
                    <a:pt x="3153" y="17142"/>
                  </a:lnTo>
                  <a:lnTo>
                    <a:pt x="3088" y="17060"/>
                  </a:lnTo>
                  <a:lnTo>
                    <a:pt x="3153" y="16979"/>
                  </a:lnTo>
                  <a:close/>
                  <a:moveTo>
                    <a:pt x="15278" y="163"/>
                  </a:moveTo>
                  <a:lnTo>
                    <a:pt x="15343" y="81"/>
                  </a:lnTo>
                  <a:lnTo>
                    <a:pt x="15408" y="163"/>
                  </a:lnTo>
                  <a:lnTo>
                    <a:pt x="15278" y="163"/>
                  </a:lnTo>
                  <a:close/>
                  <a:moveTo>
                    <a:pt x="12061" y="1059"/>
                  </a:moveTo>
                  <a:lnTo>
                    <a:pt x="11996" y="1059"/>
                  </a:lnTo>
                  <a:lnTo>
                    <a:pt x="11996" y="977"/>
                  </a:lnTo>
                  <a:lnTo>
                    <a:pt x="12061" y="977"/>
                  </a:lnTo>
                  <a:lnTo>
                    <a:pt x="12061" y="1059"/>
                  </a:lnTo>
                  <a:close/>
                  <a:moveTo>
                    <a:pt x="18189" y="1059"/>
                  </a:moveTo>
                  <a:lnTo>
                    <a:pt x="18124" y="1059"/>
                  </a:lnTo>
                  <a:lnTo>
                    <a:pt x="18124" y="977"/>
                  </a:lnTo>
                  <a:lnTo>
                    <a:pt x="18253" y="977"/>
                  </a:lnTo>
                  <a:lnTo>
                    <a:pt x="18253" y="1059"/>
                  </a:lnTo>
                  <a:lnTo>
                    <a:pt x="18189" y="1059"/>
                  </a:lnTo>
                  <a:close/>
                  <a:moveTo>
                    <a:pt x="11220" y="1629"/>
                  </a:moveTo>
                  <a:lnTo>
                    <a:pt x="11285" y="1629"/>
                  </a:lnTo>
                  <a:lnTo>
                    <a:pt x="11220" y="1629"/>
                  </a:lnTo>
                  <a:close/>
                  <a:moveTo>
                    <a:pt x="13468" y="2606"/>
                  </a:moveTo>
                  <a:lnTo>
                    <a:pt x="13662" y="2606"/>
                  </a:lnTo>
                  <a:lnTo>
                    <a:pt x="13662" y="2687"/>
                  </a:lnTo>
                  <a:lnTo>
                    <a:pt x="13468" y="2687"/>
                  </a:lnTo>
                  <a:lnTo>
                    <a:pt x="13403" y="2769"/>
                  </a:lnTo>
                  <a:lnTo>
                    <a:pt x="13338" y="2769"/>
                  </a:lnTo>
                  <a:lnTo>
                    <a:pt x="13338" y="2687"/>
                  </a:lnTo>
                  <a:lnTo>
                    <a:pt x="13403" y="2687"/>
                  </a:lnTo>
                  <a:lnTo>
                    <a:pt x="13403" y="2606"/>
                  </a:lnTo>
                  <a:lnTo>
                    <a:pt x="13468" y="2606"/>
                  </a:lnTo>
                  <a:close/>
                  <a:moveTo>
                    <a:pt x="16313" y="2850"/>
                  </a:moveTo>
                  <a:lnTo>
                    <a:pt x="16249" y="2850"/>
                  </a:lnTo>
                  <a:lnTo>
                    <a:pt x="16249" y="2769"/>
                  </a:lnTo>
                  <a:lnTo>
                    <a:pt x="16249" y="2850"/>
                  </a:lnTo>
                  <a:lnTo>
                    <a:pt x="16313" y="2850"/>
                  </a:lnTo>
                  <a:close/>
                  <a:moveTo>
                    <a:pt x="12950" y="3013"/>
                  </a:moveTo>
                  <a:lnTo>
                    <a:pt x="12886" y="3094"/>
                  </a:lnTo>
                  <a:lnTo>
                    <a:pt x="12886" y="3176"/>
                  </a:lnTo>
                  <a:lnTo>
                    <a:pt x="12886" y="3094"/>
                  </a:lnTo>
                  <a:lnTo>
                    <a:pt x="12837" y="3094"/>
                  </a:lnTo>
                  <a:lnTo>
                    <a:pt x="12886" y="3094"/>
                  </a:lnTo>
                  <a:lnTo>
                    <a:pt x="12886" y="3013"/>
                  </a:lnTo>
                  <a:lnTo>
                    <a:pt x="12950" y="3013"/>
                  </a:lnTo>
                  <a:close/>
                  <a:moveTo>
                    <a:pt x="9604" y="3176"/>
                  </a:moveTo>
                  <a:lnTo>
                    <a:pt x="9539" y="3176"/>
                  </a:lnTo>
                  <a:lnTo>
                    <a:pt x="9604" y="3176"/>
                  </a:lnTo>
                  <a:close/>
                  <a:moveTo>
                    <a:pt x="15472" y="3339"/>
                  </a:moveTo>
                  <a:lnTo>
                    <a:pt x="15537" y="3339"/>
                  </a:lnTo>
                  <a:lnTo>
                    <a:pt x="15537" y="3420"/>
                  </a:lnTo>
                  <a:lnTo>
                    <a:pt x="15472" y="3420"/>
                  </a:lnTo>
                  <a:lnTo>
                    <a:pt x="15472" y="3339"/>
                  </a:lnTo>
                  <a:close/>
                  <a:moveTo>
                    <a:pt x="13597" y="3563"/>
                  </a:moveTo>
                  <a:lnTo>
                    <a:pt x="13726" y="3563"/>
                  </a:lnTo>
                  <a:lnTo>
                    <a:pt x="13662" y="3644"/>
                  </a:lnTo>
                  <a:lnTo>
                    <a:pt x="13662" y="3563"/>
                  </a:lnTo>
                  <a:lnTo>
                    <a:pt x="13597" y="3563"/>
                  </a:lnTo>
                  <a:close/>
                  <a:moveTo>
                    <a:pt x="13920" y="4214"/>
                  </a:moveTo>
                  <a:lnTo>
                    <a:pt x="13985" y="4214"/>
                  </a:lnTo>
                  <a:lnTo>
                    <a:pt x="13920" y="4214"/>
                  </a:lnTo>
                  <a:close/>
                  <a:moveTo>
                    <a:pt x="9345" y="4296"/>
                  </a:moveTo>
                  <a:lnTo>
                    <a:pt x="9410" y="4377"/>
                  </a:lnTo>
                  <a:lnTo>
                    <a:pt x="9345" y="4458"/>
                  </a:lnTo>
                  <a:lnTo>
                    <a:pt x="8957" y="4458"/>
                  </a:lnTo>
                  <a:lnTo>
                    <a:pt x="8957" y="4377"/>
                  </a:lnTo>
                  <a:lnTo>
                    <a:pt x="9086" y="4377"/>
                  </a:lnTo>
                  <a:lnTo>
                    <a:pt x="9151" y="4296"/>
                  </a:lnTo>
                  <a:lnTo>
                    <a:pt x="9345" y="4296"/>
                  </a:lnTo>
                  <a:close/>
                  <a:moveTo>
                    <a:pt x="15214" y="4458"/>
                  </a:moveTo>
                  <a:lnTo>
                    <a:pt x="15149" y="4458"/>
                  </a:lnTo>
                  <a:lnTo>
                    <a:pt x="15149" y="4540"/>
                  </a:lnTo>
                  <a:lnTo>
                    <a:pt x="15214" y="4540"/>
                  </a:lnTo>
                  <a:lnTo>
                    <a:pt x="15214" y="4621"/>
                  </a:lnTo>
                  <a:lnTo>
                    <a:pt x="15149" y="4621"/>
                  </a:lnTo>
                  <a:lnTo>
                    <a:pt x="15149" y="4540"/>
                  </a:lnTo>
                  <a:lnTo>
                    <a:pt x="15084" y="4540"/>
                  </a:lnTo>
                  <a:lnTo>
                    <a:pt x="15084" y="4621"/>
                  </a:lnTo>
                  <a:lnTo>
                    <a:pt x="15020" y="4621"/>
                  </a:lnTo>
                  <a:lnTo>
                    <a:pt x="15020" y="4540"/>
                  </a:lnTo>
                  <a:lnTo>
                    <a:pt x="14955" y="4540"/>
                  </a:lnTo>
                  <a:lnTo>
                    <a:pt x="15020" y="4540"/>
                  </a:lnTo>
                  <a:lnTo>
                    <a:pt x="15084" y="4458"/>
                  </a:lnTo>
                  <a:lnTo>
                    <a:pt x="15149" y="4458"/>
                  </a:lnTo>
                  <a:lnTo>
                    <a:pt x="15149" y="4377"/>
                  </a:lnTo>
                  <a:lnTo>
                    <a:pt x="15214" y="4458"/>
                  </a:lnTo>
                  <a:close/>
                  <a:moveTo>
                    <a:pt x="4899" y="4540"/>
                  </a:moveTo>
                  <a:lnTo>
                    <a:pt x="4899" y="4621"/>
                  </a:lnTo>
                  <a:lnTo>
                    <a:pt x="4834" y="4621"/>
                  </a:lnTo>
                  <a:lnTo>
                    <a:pt x="4899" y="4621"/>
                  </a:lnTo>
                  <a:lnTo>
                    <a:pt x="4899" y="4540"/>
                  </a:lnTo>
                  <a:close/>
                  <a:moveTo>
                    <a:pt x="4511" y="4540"/>
                  </a:moveTo>
                  <a:lnTo>
                    <a:pt x="4575" y="4540"/>
                  </a:lnTo>
                  <a:lnTo>
                    <a:pt x="4511" y="4540"/>
                  </a:lnTo>
                  <a:close/>
                  <a:moveTo>
                    <a:pt x="9216" y="4540"/>
                  </a:moveTo>
                  <a:lnTo>
                    <a:pt x="9151" y="4621"/>
                  </a:lnTo>
                  <a:lnTo>
                    <a:pt x="9086" y="4621"/>
                  </a:lnTo>
                  <a:lnTo>
                    <a:pt x="9086" y="4540"/>
                  </a:lnTo>
                  <a:lnTo>
                    <a:pt x="9216" y="4540"/>
                  </a:lnTo>
                  <a:close/>
                  <a:moveTo>
                    <a:pt x="9927" y="4784"/>
                  </a:moveTo>
                  <a:lnTo>
                    <a:pt x="9927" y="4703"/>
                  </a:lnTo>
                  <a:lnTo>
                    <a:pt x="9862" y="4784"/>
                  </a:lnTo>
                  <a:lnTo>
                    <a:pt x="9798" y="4784"/>
                  </a:lnTo>
                  <a:lnTo>
                    <a:pt x="9798" y="4703"/>
                  </a:lnTo>
                  <a:lnTo>
                    <a:pt x="9992" y="4703"/>
                  </a:lnTo>
                  <a:lnTo>
                    <a:pt x="9992" y="4784"/>
                  </a:lnTo>
                  <a:lnTo>
                    <a:pt x="9927" y="4784"/>
                  </a:lnTo>
                  <a:close/>
                  <a:moveTo>
                    <a:pt x="14890" y="6494"/>
                  </a:moveTo>
                  <a:lnTo>
                    <a:pt x="14955" y="6576"/>
                  </a:lnTo>
                  <a:lnTo>
                    <a:pt x="14890" y="6576"/>
                  </a:lnTo>
                  <a:lnTo>
                    <a:pt x="14890" y="6494"/>
                  </a:lnTo>
                  <a:close/>
                  <a:moveTo>
                    <a:pt x="15020" y="6576"/>
                  </a:moveTo>
                  <a:lnTo>
                    <a:pt x="15084" y="6576"/>
                  </a:lnTo>
                  <a:lnTo>
                    <a:pt x="15084" y="6657"/>
                  </a:lnTo>
                  <a:lnTo>
                    <a:pt x="15020" y="6657"/>
                  </a:lnTo>
                  <a:lnTo>
                    <a:pt x="15020" y="6576"/>
                  </a:lnTo>
                  <a:close/>
                  <a:moveTo>
                    <a:pt x="15149" y="6576"/>
                  </a:moveTo>
                  <a:lnTo>
                    <a:pt x="15214" y="6576"/>
                  </a:lnTo>
                  <a:lnTo>
                    <a:pt x="15214" y="6657"/>
                  </a:lnTo>
                  <a:lnTo>
                    <a:pt x="15149" y="6657"/>
                  </a:lnTo>
                  <a:lnTo>
                    <a:pt x="15149" y="6576"/>
                  </a:lnTo>
                  <a:close/>
                  <a:moveTo>
                    <a:pt x="13403" y="6657"/>
                  </a:moveTo>
                  <a:lnTo>
                    <a:pt x="13468" y="6657"/>
                  </a:lnTo>
                  <a:lnTo>
                    <a:pt x="13468" y="6739"/>
                  </a:lnTo>
                  <a:lnTo>
                    <a:pt x="13468" y="6657"/>
                  </a:lnTo>
                  <a:lnTo>
                    <a:pt x="13403" y="6657"/>
                  </a:lnTo>
                  <a:close/>
                  <a:moveTo>
                    <a:pt x="11156" y="6901"/>
                  </a:moveTo>
                  <a:lnTo>
                    <a:pt x="11156" y="6983"/>
                  </a:lnTo>
                  <a:lnTo>
                    <a:pt x="11156" y="6901"/>
                  </a:lnTo>
                  <a:close/>
                  <a:moveTo>
                    <a:pt x="10832" y="7227"/>
                  </a:moveTo>
                  <a:lnTo>
                    <a:pt x="10897" y="7227"/>
                  </a:lnTo>
                  <a:lnTo>
                    <a:pt x="10897" y="7309"/>
                  </a:lnTo>
                  <a:lnTo>
                    <a:pt x="10832" y="7309"/>
                  </a:lnTo>
                  <a:lnTo>
                    <a:pt x="10832" y="7227"/>
                  </a:lnTo>
                  <a:close/>
                  <a:moveTo>
                    <a:pt x="5804" y="7634"/>
                  </a:moveTo>
                  <a:lnTo>
                    <a:pt x="5869" y="7634"/>
                  </a:lnTo>
                  <a:lnTo>
                    <a:pt x="5804" y="7634"/>
                  </a:lnTo>
                  <a:close/>
                  <a:moveTo>
                    <a:pt x="6063" y="7634"/>
                  </a:moveTo>
                  <a:lnTo>
                    <a:pt x="5998" y="7634"/>
                  </a:lnTo>
                  <a:lnTo>
                    <a:pt x="6063" y="7634"/>
                  </a:lnTo>
                  <a:close/>
                  <a:moveTo>
                    <a:pt x="10703" y="7960"/>
                  </a:moveTo>
                  <a:lnTo>
                    <a:pt x="10703" y="8041"/>
                  </a:lnTo>
                  <a:lnTo>
                    <a:pt x="10638" y="8041"/>
                  </a:lnTo>
                  <a:lnTo>
                    <a:pt x="10638" y="7960"/>
                  </a:lnTo>
                  <a:lnTo>
                    <a:pt x="10703" y="7960"/>
                  </a:lnTo>
                  <a:close/>
                  <a:moveTo>
                    <a:pt x="12126" y="8123"/>
                  </a:moveTo>
                  <a:lnTo>
                    <a:pt x="12061" y="8041"/>
                  </a:lnTo>
                  <a:lnTo>
                    <a:pt x="12126" y="8041"/>
                  </a:lnTo>
                  <a:lnTo>
                    <a:pt x="12126" y="8123"/>
                  </a:lnTo>
                  <a:close/>
                  <a:moveTo>
                    <a:pt x="10962" y="8204"/>
                  </a:moveTo>
                  <a:lnTo>
                    <a:pt x="10962" y="8286"/>
                  </a:lnTo>
                  <a:lnTo>
                    <a:pt x="10897" y="8286"/>
                  </a:lnTo>
                  <a:lnTo>
                    <a:pt x="10832" y="8204"/>
                  </a:lnTo>
                  <a:lnTo>
                    <a:pt x="10962" y="8204"/>
                  </a:lnTo>
                  <a:close/>
                  <a:moveTo>
                    <a:pt x="12449" y="8286"/>
                  </a:moveTo>
                  <a:lnTo>
                    <a:pt x="12384" y="8367"/>
                  </a:lnTo>
                  <a:lnTo>
                    <a:pt x="12384" y="8286"/>
                  </a:lnTo>
                  <a:lnTo>
                    <a:pt x="12449" y="8286"/>
                  </a:lnTo>
                  <a:close/>
                  <a:moveTo>
                    <a:pt x="1423" y="8367"/>
                  </a:moveTo>
                  <a:lnTo>
                    <a:pt x="1358" y="8367"/>
                  </a:lnTo>
                  <a:lnTo>
                    <a:pt x="1358" y="8286"/>
                  </a:lnTo>
                  <a:lnTo>
                    <a:pt x="1423" y="8286"/>
                  </a:lnTo>
                  <a:lnTo>
                    <a:pt x="1423" y="8367"/>
                  </a:lnTo>
                  <a:close/>
                  <a:moveTo>
                    <a:pt x="12320" y="8367"/>
                  </a:moveTo>
                  <a:lnTo>
                    <a:pt x="12320" y="8286"/>
                  </a:lnTo>
                  <a:lnTo>
                    <a:pt x="12384" y="8367"/>
                  </a:lnTo>
                  <a:lnTo>
                    <a:pt x="12320" y="8367"/>
                  </a:lnTo>
                  <a:close/>
                  <a:moveTo>
                    <a:pt x="9992" y="8449"/>
                  </a:moveTo>
                  <a:lnTo>
                    <a:pt x="10056" y="8530"/>
                  </a:lnTo>
                  <a:lnTo>
                    <a:pt x="9992" y="8530"/>
                  </a:lnTo>
                  <a:lnTo>
                    <a:pt x="9992" y="8449"/>
                  </a:lnTo>
                  <a:close/>
                  <a:moveTo>
                    <a:pt x="9927" y="8530"/>
                  </a:moveTo>
                  <a:lnTo>
                    <a:pt x="9992" y="8530"/>
                  </a:lnTo>
                  <a:lnTo>
                    <a:pt x="9992" y="8611"/>
                  </a:lnTo>
                  <a:lnTo>
                    <a:pt x="9927" y="8611"/>
                  </a:lnTo>
                  <a:lnTo>
                    <a:pt x="9927" y="8693"/>
                  </a:lnTo>
                  <a:lnTo>
                    <a:pt x="9862" y="8611"/>
                  </a:lnTo>
                  <a:lnTo>
                    <a:pt x="9862" y="8449"/>
                  </a:lnTo>
                  <a:lnTo>
                    <a:pt x="9927" y="8449"/>
                  </a:lnTo>
                  <a:lnTo>
                    <a:pt x="9927" y="8530"/>
                  </a:lnTo>
                  <a:close/>
                  <a:moveTo>
                    <a:pt x="12514" y="8530"/>
                  </a:moveTo>
                  <a:lnTo>
                    <a:pt x="12449" y="8530"/>
                  </a:lnTo>
                  <a:lnTo>
                    <a:pt x="12514" y="8530"/>
                  </a:lnTo>
                  <a:close/>
                  <a:moveTo>
                    <a:pt x="12514" y="8693"/>
                  </a:moveTo>
                  <a:lnTo>
                    <a:pt x="12449" y="8693"/>
                  </a:lnTo>
                  <a:lnTo>
                    <a:pt x="12449" y="8611"/>
                  </a:lnTo>
                  <a:lnTo>
                    <a:pt x="12514" y="8611"/>
                  </a:lnTo>
                  <a:lnTo>
                    <a:pt x="12514" y="8693"/>
                  </a:lnTo>
                  <a:close/>
                  <a:moveTo>
                    <a:pt x="17736" y="8611"/>
                  </a:moveTo>
                  <a:lnTo>
                    <a:pt x="17865" y="8611"/>
                  </a:lnTo>
                  <a:lnTo>
                    <a:pt x="17930" y="8693"/>
                  </a:lnTo>
                  <a:lnTo>
                    <a:pt x="17865" y="8693"/>
                  </a:lnTo>
                  <a:lnTo>
                    <a:pt x="17865" y="8611"/>
                  </a:lnTo>
                  <a:lnTo>
                    <a:pt x="17736" y="8611"/>
                  </a:lnTo>
                  <a:close/>
                  <a:moveTo>
                    <a:pt x="7405" y="8774"/>
                  </a:moveTo>
                  <a:lnTo>
                    <a:pt x="7340" y="8774"/>
                  </a:lnTo>
                  <a:lnTo>
                    <a:pt x="7405" y="8774"/>
                  </a:lnTo>
                  <a:close/>
                  <a:moveTo>
                    <a:pt x="14438" y="8856"/>
                  </a:moveTo>
                  <a:lnTo>
                    <a:pt x="14373" y="8856"/>
                  </a:lnTo>
                  <a:lnTo>
                    <a:pt x="14438" y="8856"/>
                  </a:lnTo>
                  <a:close/>
                  <a:moveTo>
                    <a:pt x="7211" y="8856"/>
                  </a:moveTo>
                  <a:lnTo>
                    <a:pt x="7211" y="8937"/>
                  </a:lnTo>
                  <a:lnTo>
                    <a:pt x="7146" y="8937"/>
                  </a:lnTo>
                  <a:lnTo>
                    <a:pt x="7146" y="8856"/>
                  </a:lnTo>
                  <a:lnTo>
                    <a:pt x="7211" y="8856"/>
                  </a:lnTo>
                  <a:close/>
                  <a:moveTo>
                    <a:pt x="7663" y="8937"/>
                  </a:moveTo>
                  <a:lnTo>
                    <a:pt x="7599" y="8937"/>
                  </a:lnTo>
                  <a:lnTo>
                    <a:pt x="7599" y="9019"/>
                  </a:lnTo>
                  <a:lnTo>
                    <a:pt x="7599" y="8937"/>
                  </a:lnTo>
                  <a:lnTo>
                    <a:pt x="7663" y="8937"/>
                  </a:lnTo>
                  <a:close/>
                  <a:moveTo>
                    <a:pt x="8957" y="8937"/>
                  </a:moveTo>
                  <a:lnTo>
                    <a:pt x="8957" y="9019"/>
                  </a:lnTo>
                  <a:lnTo>
                    <a:pt x="8892" y="9019"/>
                  </a:lnTo>
                  <a:lnTo>
                    <a:pt x="8892" y="8937"/>
                  </a:lnTo>
                  <a:lnTo>
                    <a:pt x="8957" y="8937"/>
                  </a:lnTo>
                  <a:close/>
                  <a:moveTo>
                    <a:pt x="7599" y="9019"/>
                  </a:moveTo>
                  <a:lnTo>
                    <a:pt x="7534" y="9019"/>
                  </a:lnTo>
                  <a:lnTo>
                    <a:pt x="7599" y="9019"/>
                  </a:lnTo>
                  <a:close/>
                  <a:moveTo>
                    <a:pt x="7728" y="9019"/>
                  </a:moveTo>
                  <a:lnTo>
                    <a:pt x="7728" y="9100"/>
                  </a:lnTo>
                  <a:lnTo>
                    <a:pt x="7728" y="9019"/>
                  </a:lnTo>
                  <a:lnTo>
                    <a:pt x="7663" y="9019"/>
                  </a:lnTo>
                  <a:lnTo>
                    <a:pt x="7728" y="9019"/>
                  </a:lnTo>
                  <a:close/>
                  <a:moveTo>
                    <a:pt x="7987" y="9100"/>
                  </a:moveTo>
                  <a:lnTo>
                    <a:pt x="7922" y="9100"/>
                  </a:lnTo>
                  <a:lnTo>
                    <a:pt x="7987" y="9100"/>
                  </a:lnTo>
                  <a:close/>
                  <a:moveTo>
                    <a:pt x="10703" y="9182"/>
                  </a:moveTo>
                  <a:lnTo>
                    <a:pt x="10703" y="9263"/>
                  </a:lnTo>
                  <a:lnTo>
                    <a:pt x="10638" y="9263"/>
                  </a:lnTo>
                  <a:lnTo>
                    <a:pt x="10638" y="9182"/>
                  </a:lnTo>
                  <a:lnTo>
                    <a:pt x="10703" y="9182"/>
                  </a:lnTo>
                  <a:close/>
                  <a:moveTo>
                    <a:pt x="8051" y="9344"/>
                  </a:moveTo>
                  <a:lnTo>
                    <a:pt x="8051" y="9263"/>
                  </a:lnTo>
                  <a:lnTo>
                    <a:pt x="8051" y="9344"/>
                  </a:lnTo>
                  <a:close/>
                  <a:moveTo>
                    <a:pt x="8051" y="9344"/>
                  </a:moveTo>
                  <a:lnTo>
                    <a:pt x="7987" y="9344"/>
                  </a:lnTo>
                  <a:lnTo>
                    <a:pt x="7987" y="9263"/>
                  </a:lnTo>
                  <a:lnTo>
                    <a:pt x="8051" y="9263"/>
                  </a:lnTo>
                  <a:lnTo>
                    <a:pt x="8051" y="9344"/>
                  </a:lnTo>
                  <a:close/>
                  <a:moveTo>
                    <a:pt x="18949" y="9426"/>
                  </a:moveTo>
                  <a:lnTo>
                    <a:pt x="18884" y="9426"/>
                  </a:lnTo>
                  <a:lnTo>
                    <a:pt x="18949" y="9426"/>
                  </a:lnTo>
                  <a:close/>
                  <a:moveTo>
                    <a:pt x="11156" y="9426"/>
                  </a:moveTo>
                  <a:lnTo>
                    <a:pt x="11156" y="9507"/>
                  </a:lnTo>
                  <a:lnTo>
                    <a:pt x="11091" y="9507"/>
                  </a:lnTo>
                  <a:lnTo>
                    <a:pt x="11091" y="9426"/>
                  </a:lnTo>
                  <a:lnTo>
                    <a:pt x="11156" y="9426"/>
                  </a:lnTo>
                  <a:close/>
                  <a:moveTo>
                    <a:pt x="8181" y="9507"/>
                  </a:moveTo>
                  <a:lnTo>
                    <a:pt x="8181" y="9589"/>
                  </a:lnTo>
                  <a:lnTo>
                    <a:pt x="8181" y="9507"/>
                  </a:lnTo>
                  <a:close/>
                  <a:moveTo>
                    <a:pt x="19078" y="9589"/>
                  </a:moveTo>
                  <a:lnTo>
                    <a:pt x="19013" y="9589"/>
                  </a:lnTo>
                  <a:lnTo>
                    <a:pt x="19078" y="9589"/>
                  </a:lnTo>
                  <a:close/>
                  <a:moveTo>
                    <a:pt x="8116" y="9589"/>
                  </a:moveTo>
                  <a:lnTo>
                    <a:pt x="8116" y="9670"/>
                  </a:lnTo>
                  <a:lnTo>
                    <a:pt x="8051" y="9670"/>
                  </a:lnTo>
                  <a:lnTo>
                    <a:pt x="8116" y="9589"/>
                  </a:lnTo>
                  <a:close/>
                  <a:moveTo>
                    <a:pt x="19272" y="9996"/>
                  </a:moveTo>
                  <a:lnTo>
                    <a:pt x="19207" y="9996"/>
                  </a:lnTo>
                  <a:lnTo>
                    <a:pt x="19272" y="9996"/>
                  </a:lnTo>
                  <a:close/>
                  <a:moveTo>
                    <a:pt x="16507" y="10892"/>
                  </a:moveTo>
                  <a:lnTo>
                    <a:pt x="16507" y="10973"/>
                  </a:lnTo>
                  <a:lnTo>
                    <a:pt x="16443" y="10973"/>
                  </a:lnTo>
                  <a:lnTo>
                    <a:pt x="16507" y="10892"/>
                  </a:lnTo>
                  <a:lnTo>
                    <a:pt x="16443" y="10892"/>
                  </a:lnTo>
                  <a:lnTo>
                    <a:pt x="16507" y="10892"/>
                  </a:lnTo>
                  <a:close/>
                  <a:moveTo>
                    <a:pt x="16313" y="10892"/>
                  </a:moveTo>
                  <a:lnTo>
                    <a:pt x="16313" y="10973"/>
                  </a:lnTo>
                  <a:lnTo>
                    <a:pt x="16378" y="10973"/>
                  </a:lnTo>
                  <a:lnTo>
                    <a:pt x="16313" y="10973"/>
                  </a:lnTo>
                  <a:lnTo>
                    <a:pt x="16313" y="10892"/>
                  </a:lnTo>
                  <a:close/>
                  <a:moveTo>
                    <a:pt x="18625" y="10973"/>
                  </a:moveTo>
                  <a:lnTo>
                    <a:pt x="18625" y="11054"/>
                  </a:lnTo>
                  <a:lnTo>
                    <a:pt x="18625" y="10973"/>
                  </a:lnTo>
                  <a:lnTo>
                    <a:pt x="18560" y="10973"/>
                  </a:lnTo>
                  <a:lnTo>
                    <a:pt x="18625" y="10973"/>
                  </a:lnTo>
                  <a:close/>
                  <a:moveTo>
                    <a:pt x="16443" y="10973"/>
                  </a:moveTo>
                  <a:lnTo>
                    <a:pt x="16443" y="11054"/>
                  </a:lnTo>
                  <a:lnTo>
                    <a:pt x="16443" y="10973"/>
                  </a:lnTo>
                  <a:close/>
                  <a:moveTo>
                    <a:pt x="18560" y="10973"/>
                  </a:moveTo>
                  <a:lnTo>
                    <a:pt x="18625" y="11054"/>
                  </a:lnTo>
                  <a:lnTo>
                    <a:pt x="18560" y="11054"/>
                  </a:lnTo>
                  <a:lnTo>
                    <a:pt x="18560" y="10973"/>
                  </a:lnTo>
                  <a:close/>
                  <a:moveTo>
                    <a:pt x="18690" y="11217"/>
                  </a:moveTo>
                  <a:lnTo>
                    <a:pt x="18690" y="11299"/>
                  </a:lnTo>
                  <a:lnTo>
                    <a:pt x="18754" y="11299"/>
                  </a:lnTo>
                  <a:lnTo>
                    <a:pt x="18754" y="11380"/>
                  </a:lnTo>
                  <a:lnTo>
                    <a:pt x="18690" y="11380"/>
                  </a:lnTo>
                  <a:lnTo>
                    <a:pt x="18690" y="11299"/>
                  </a:lnTo>
                  <a:lnTo>
                    <a:pt x="18625" y="11299"/>
                  </a:lnTo>
                  <a:lnTo>
                    <a:pt x="18625" y="11217"/>
                  </a:lnTo>
                  <a:lnTo>
                    <a:pt x="18690" y="11217"/>
                  </a:lnTo>
                  <a:close/>
                  <a:moveTo>
                    <a:pt x="18754" y="11217"/>
                  </a:moveTo>
                  <a:lnTo>
                    <a:pt x="18754" y="11299"/>
                  </a:lnTo>
                  <a:lnTo>
                    <a:pt x="18754" y="11217"/>
                  </a:lnTo>
                  <a:close/>
                  <a:moveTo>
                    <a:pt x="18819" y="11299"/>
                  </a:moveTo>
                  <a:lnTo>
                    <a:pt x="18819" y="11380"/>
                  </a:lnTo>
                  <a:lnTo>
                    <a:pt x="18754" y="11380"/>
                  </a:lnTo>
                  <a:lnTo>
                    <a:pt x="18754" y="11299"/>
                  </a:lnTo>
                  <a:lnTo>
                    <a:pt x="18819" y="11299"/>
                  </a:lnTo>
                  <a:close/>
                  <a:moveTo>
                    <a:pt x="18754" y="11380"/>
                  </a:moveTo>
                  <a:lnTo>
                    <a:pt x="18819" y="11380"/>
                  </a:lnTo>
                  <a:lnTo>
                    <a:pt x="18819" y="11462"/>
                  </a:lnTo>
                  <a:lnTo>
                    <a:pt x="18754" y="11462"/>
                  </a:lnTo>
                  <a:lnTo>
                    <a:pt x="18754" y="11380"/>
                  </a:lnTo>
                  <a:close/>
                  <a:moveTo>
                    <a:pt x="12320" y="11380"/>
                  </a:moveTo>
                  <a:lnTo>
                    <a:pt x="12320" y="11462"/>
                  </a:lnTo>
                  <a:lnTo>
                    <a:pt x="12255" y="11462"/>
                  </a:lnTo>
                  <a:lnTo>
                    <a:pt x="12255" y="11380"/>
                  </a:lnTo>
                  <a:lnTo>
                    <a:pt x="12320" y="11380"/>
                  </a:lnTo>
                  <a:close/>
                  <a:moveTo>
                    <a:pt x="15408" y="11869"/>
                  </a:moveTo>
                  <a:lnTo>
                    <a:pt x="15472" y="11869"/>
                  </a:lnTo>
                  <a:lnTo>
                    <a:pt x="15472" y="11950"/>
                  </a:lnTo>
                  <a:lnTo>
                    <a:pt x="15408" y="11950"/>
                  </a:lnTo>
                  <a:lnTo>
                    <a:pt x="15408" y="11869"/>
                  </a:lnTo>
                  <a:close/>
                  <a:moveTo>
                    <a:pt x="11932" y="12032"/>
                  </a:moveTo>
                  <a:lnTo>
                    <a:pt x="11867" y="12032"/>
                  </a:lnTo>
                  <a:lnTo>
                    <a:pt x="11932" y="12032"/>
                  </a:lnTo>
                  <a:close/>
                  <a:moveTo>
                    <a:pt x="18447" y="12276"/>
                  </a:moveTo>
                  <a:lnTo>
                    <a:pt x="18447" y="12337"/>
                  </a:lnTo>
                  <a:lnTo>
                    <a:pt x="18383" y="12337"/>
                  </a:lnTo>
                  <a:lnTo>
                    <a:pt x="18383" y="12276"/>
                  </a:lnTo>
                  <a:lnTo>
                    <a:pt x="18447" y="12276"/>
                  </a:lnTo>
                  <a:close/>
                  <a:moveTo>
                    <a:pt x="18819" y="13233"/>
                  </a:moveTo>
                  <a:lnTo>
                    <a:pt x="18819" y="13314"/>
                  </a:lnTo>
                  <a:lnTo>
                    <a:pt x="18754" y="13314"/>
                  </a:lnTo>
                  <a:lnTo>
                    <a:pt x="18819" y="13233"/>
                  </a:lnTo>
                  <a:close/>
                  <a:moveTo>
                    <a:pt x="19337" y="14454"/>
                  </a:moveTo>
                  <a:lnTo>
                    <a:pt x="19337" y="14373"/>
                  </a:lnTo>
                  <a:lnTo>
                    <a:pt x="19401" y="14373"/>
                  </a:lnTo>
                  <a:lnTo>
                    <a:pt x="19337" y="14454"/>
                  </a:lnTo>
                  <a:close/>
                  <a:moveTo>
                    <a:pt x="19401" y="14373"/>
                  </a:moveTo>
                  <a:lnTo>
                    <a:pt x="19401" y="14454"/>
                  </a:lnTo>
                  <a:lnTo>
                    <a:pt x="19337" y="14454"/>
                  </a:lnTo>
                  <a:lnTo>
                    <a:pt x="19401" y="14454"/>
                  </a:lnTo>
                  <a:lnTo>
                    <a:pt x="19401" y="14373"/>
                  </a:lnTo>
                  <a:close/>
                  <a:moveTo>
                    <a:pt x="14955" y="14699"/>
                  </a:moveTo>
                  <a:lnTo>
                    <a:pt x="14955" y="14780"/>
                  </a:lnTo>
                  <a:lnTo>
                    <a:pt x="14955" y="14699"/>
                  </a:lnTo>
                  <a:close/>
                  <a:moveTo>
                    <a:pt x="19595" y="15187"/>
                  </a:moveTo>
                  <a:lnTo>
                    <a:pt x="19660" y="15187"/>
                  </a:lnTo>
                  <a:lnTo>
                    <a:pt x="19595" y="15187"/>
                  </a:lnTo>
                  <a:close/>
                  <a:moveTo>
                    <a:pt x="20307" y="15676"/>
                  </a:moveTo>
                  <a:lnTo>
                    <a:pt x="20307" y="15757"/>
                  </a:lnTo>
                  <a:lnTo>
                    <a:pt x="20242" y="15757"/>
                  </a:lnTo>
                  <a:lnTo>
                    <a:pt x="20242" y="15676"/>
                  </a:lnTo>
                  <a:lnTo>
                    <a:pt x="20307" y="15676"/>
                  </a:lnTo>
                  <a:close/>
                  <a:moveTo>
                    <a:pt x="2571" y="15676"/>
                  </a:moveTo>
                  <a:lnTo>
                    <a:pt x="2571" y="15757"/>
                  </a:lnTo>
                  <a:lnTo>
                    <a:pt x="2506" y="15757"/>
                  </a:lnTo>
                  <a:lnTo>
                    <a:pt x="2571" y="15676"/>
                  </a:lnTo>
                  <a:close/>
                  <a:moveTo>
                    <a:pt x="20824" y="16327"/>
                  </a:moveTo>
                  <a:lnTo>
                    <a:pt x="20889" y="16327"/>
                  </a:lnTo>
                  <a:lnTo>
                    <a:pt x="20824" y="16409"/>
                  </a:lnTo>
                  <a:lnTo>
                    <a:pt x="20824" y="16327"/>
                  </a:lnTo>
                  <a:close/>
                  <a:moveTo>
                    <a:pt x="3023" y="16653"/>
                  </a:moveTo>
                  <a:lnTo>
                    <a:pt x="3088" y="16653"/>
                  </a:lnTo>
                  <a:lnTo>
                    <a:pt x="3023" y="16734"/>
                  </a:lnTo>
                  <a:lnTo>
                    <a:pt x="3023" y="16653"/>
                  </a:lnTo>
                  <a:close/>
                  <a:moveTo>
                    <a:pt x="3153" y="16897"/>
                  </a:moveTo>
                  <a:lnTo>
                    <a:pt x="3217" y="16897"/>
                  </a:lnTo>
                  <a:lnTo>
                    <a:pt x="3153" y="16897"/>
                  </a:lnTo>
                  <a:close/>
                  <a:moveTo>
                    <a:pt x="3088" y="16979"/>
                  </a:moveTo>
                  <a:lnTo>
                    <a:pt x="3088" y="16897"/>
                  </a:lnTo>
                  <a:lnTo>
                    <a:pt x="3088" y="16979"/>
                  </a:lnTo>
                  <a:close/>
                  <a:moveTo>
                    <a:pt x="3153" y="16979"/>
                  </a:moveTo>
                  <a:lnTo>
                    <a:pt x="3217" y="16979"/>
                  </a:lnTo>
                  <a:lnTo>
                    <a:pt x="3153" y="16979"/>
                  </a:lnTo>
                  <a:close/>
                  <a:moveTo>
                    <a:pt x="3476" y="17549"/>
                  </a:moveTo>
                  <a:lnTo>
                    <a:pt x="3411" y="17549"/>
                  </a:lnTo>
                  <a:lnTo>
                    <a:pt x="3476" y="17549"/>
                  </a:lnTo>
                  <a:close/>
                  <a:moveTo>
                    <a:pt x="20953" y="17549"/>
                  </a:moveTo>
                  <a:lnTo>
                    <a:pt x="20889" y="17630"/>
                  </a:lnTo>
                  <a:lnTo>
                    <a:pt x="20889" y="17549"/>
                  </a:lnTo>
                  <a:lnTo>
                    <a:pt x="20953" y="17549"/>
                  </a:lnTo>
                  <a:close/>
                  <a:moveTo>
                    <a:pt x="3411" y="17630"/>
                  </a:moveTo>
                  <a:lnTo>
                    <a:pt x="3476" y="17630"/>
                  </a:lnTo>
                  <a:lnTo>
                    <a:pt x="3411" y="17630"/>
                  </a:lnTo>
                  <a:close/>
                  <a:moveTo>
                    <a:pt x="3605" y="17630"/>
                  </a:moveTo>
                  <a:lnTo>
                    <a:pt x="3605" y="17712"/>
                  </a:lnTo>
                  <a:lnTo>
                    <a:pt x="3541" y="17712"/>
                  </a:lnTo>
                  <a:lnTo>
                    <a:pt x="3605" y="17630"/>
                  </a:lnTo>
                  <a:close/>
                  <a:moveTo>
                    <a:pt x="3799" y="17712"/>
                  </a:moveTo>
                  <a:lnTo>
                    <a:pt x="3799" y="17793"/>
                  </a:lnTo>
                  <a:lnTo>
                    <a:pt x="3799" y="17712"/>
                  </a:lnTo>
                  <a:close/>
                  <a:moveTo>
                    <a:pt x="3864" y="17712"/>
                  </a:moveTo>
                  <a:lnTo>
                    <a:pt x="3864" y="17793"/>
                  </a:lnTo>
                  <a:lnTo>
                    <a:pt x="3799" y="17793"/>
                  </a:lnTo>
                  <a:lnTo>
                    <a:pt x="3864" y="17712"/>
                  </a:lnTo>
                  <a:close/>
                  <a:moveTo>
                    <a:pt x="3993" y="17793"/>
                  </a:moveTo>
                  <a:lnTo>
                    <a:pt x="3993" y="17874"/>
                  </a:lnTo>
                  <a:lnTo>
                    <a:pt x="3929" y="17793"/>
                  </a:lnTo>
                  <a:lnTo>
                    <a:pt x="3993" y="17793"/>
                  </a:lnTo>
                  <a:close/>
                  <a:moveTo>
                    <a:pt x="3929" y="17793"/>
                  </a:moveTo>
                  <a:lnTo>
                    <a:pt x="3993" y="17874"/>
                  </a:lnTo>
                  <a:lnTo>
                    <a:pt x="3929" y="17874"/>
                  </a:lnTo>
                  <a:lnTo>
                    <a:pt x="3929" y="17793"/>
                  </a:lnTo>
                  <a:close/>
                  <a:moveTo>
                    <a:pt x="3929" y="17793"/>
                  </a:moveTo>
                  <a:lnTo>
                    <a:pt x="3929" y="17874"/>
                  </a:lnTo>
                  <a:lnTo>
                    <a:pt x="3864" y="17874"/>
                  </a:lnTo>
                  <a:lnTo>
                    <a:pt x="3929" y="17874"/>
                  </a:lnTo>
                  <a:lnTo>
                    <a:pt x="3929" y="17793"/>
                  </a:lnTo>
                  <a:close/>
                  <a:moveTo>
                    <a:pt x="4123" y="18037"/>
                  </a:moveTo>
                  <a:lnTo>
                    <a:pt x="4123" y="18119"/>
                  </a:lnTo>
                  <a:lnTo>
                    <a:pt x="4123" y="18037"/>
                  </a:lnTo>
                  <a:close/>
                  <a:moveTo>
                    <a:pt x="21277" y="18037"/>
                  </a:moveTo>
                  <a:lnTo>
                    <a:pt x="21277" y="18119"/>
                  </a:lnTo>
                  <a:lnTo>
                    <a:pt x="21212" y="18119"/>
                  </a:lnTo>
                  <a:lnTo>
                    <a:pt x="21212" y="18037"/>
                  </a:lnTo>
                  <a:lnTo>
                    <a:pt x="21277" y="18037"/>
                  </a:lnTo>
                  <a:close/>
                  <a:moveTo>
                    <a:pt x="21147" y="18119"/>
                  </a:moveTo>
                  <a:lnTo>
                    <a:pt x="21083" y="18200"/>
                  </a:lnTo>
                  <a:lnTo>
                    <a:pt x="21083" y="18119"/>
                  </a:lnTo>
                  <a:lnTo>
                    <a:pt x="21147" y="18119"/>
                  </a:lnTo>
                  <a:close/>
                  <a:moveTo>
                    <a:pt x="4317" y="18119"/>
                  </a:moveTo>
                  <a:lnTo>
                    <a:pt x="4317" y="18200"/>
                  </a:lnTo>
                  <a:lnTo>
                    <a:pt x="4252" y="18200"/>
                  </a:lnTo>
                  <a:lnTo>
                    <a:pt x="4317" y="18200"/>
                  </a:lnTo>
                  <a:lnTo>
                    <a:pt x="4317" y="18119"/>
                  </a:lnTo>
                  <a:close/>
                  <a:moveTo>
                    <a:pt x="3670" y="18282"/>
                  </a:moveTo>
                  <a:lnTo>
                    <a:pt x="3735" y="18282"/>
                  </a:lnTo>
                  <a:lnTo>
                    <a:pt x="3735" y="18363"/>
                  </a:lnTo>
                  <a:lnTo>
                    <a:pt x="3670" y="18363"/>
                  </a:lnTo>
                  <a:lnTo>
                    <a:pt x="3670" y="18282"/>
                  </a:lnTo>
                  <a:close/>
                  <a:moveTo>
                    <a:pt x="21406" y="18770"/>
                  </a:moveTo>
                  <a:lnTo>
                    <a:pt x="21341" y="18770"/>
                  </a:lnTo>
                  <a:lnTo>
                    <a:pt x="21406" y="18770"/>
                  </a:lnTo>
                  <a:close/>
                  <a:moveTo>
                    <a:pt x="20824" y="19015"/>
                  </a:moveTo>
                  <a:lnTo>
                    <a:pt x="20759" y="19015"/>
                  </a:lnTo>
                  <a:lnTo>
                    <a:pt x="20824" y="19015"/>
                  </a:lnTo>
                  <a:close/>
                  <a:moveTo>
                    <a:pt x="21277" y="19015"/>
                  </a:moveTo>
                  <a:lnTo>
                    <a:pt x="21212" y="19015"/>
                  </a:lnTo>
                  <a:lnTo>
                    <a:pt x="21212" y="19096"/>
                  </a:lnTo>
                  <a:lnTo>
                    <a:pt x="21212" y="19015"/>
                  </a:lnTo>
                  <a:lnTo>
                    <a:pt x="21277" y="19015"/>
                  </a:lnTo>
                  <a:close/>
                  <a:moveTo>
                    <a:pt x="12772" y="3176"/>
                  </a:moveTo>
                  <a:lnTo>
                    <a:pt x="12643" y="3176"/>
                  </a:lnTo>
                  <a:lnTo>
                    <a:pt x="12643" y="3094"/>
                  </a:lnTo>
                  <a:lnTo>
                    <a:pt x="12578" y="3013"/>
                  </a:lnTo>
                  <a:lnTo>
                    <a:pt x="12514" y="3013"/>
                  </a:lnTo>
                  <a:lnTo>
                    <a:pt x="12514" y="2932"/>
                  </a:lnTo>
                  <a:lnTo>
                    <a:pt x="12449" y="2932"/>
                  </a:lnTo>
                  <a:lnTo>
                    <a:pt x="12449" y="3013"/>
                  </a:lnTo>
                  <a:lnTo>
                    <a:pt x="12514" y="3013"/>
                  </a:lnTo>
                  <a:lnTo>
                    <a:pt x="12514" y="3094"/>
                  </a:lnTo>
                  <a:lnTo>
                    <a:pt x="12578" y="3094"/>
                  </a:lnTo>
                  <a:lnTo>
                    <a:pt x="12643" y="3176"/>
                  </a:lnTo>
                  <a:lnTo>
                    <a:pt x="12514" y="3176"/>
                  </a:lnTo>
                  <a:lnTo>
                    <a:pt x="12514" y="3094"/>
                  </a:lnTo>
                  <a:lnTo>
                    <a:pt x="12384" y="3094"/>
                  </a:lnTo>
                  <a:lnTo>
                    <a:pt x="12384" y="3176"/>
                  </a:lnTo>
                  <a:lnTo>
                    <a:pt x="11932" y="3176"/>
                  </a:lnTo>
                  <a:lnTo>
                    <a:pt x="11932" y="3094"/>
                  </a:lnTo>
                  <a:lnTo>
                    <a:pt x="11867" y="3094"/>
                  </a:lnTo>
                  <a:lnTo>
                    <a:pt x="11738" y="3013"/>
                  </a:lnTo>
                  <a:lnTo>
                    <a:pt x="11867" y="3013"/>
                  </a:lnTo>
                  <a:lnTo>
                    <a:pt x="11867" y="2932"/>
                  </a:lnTo>
                  <a:lnTo>
                    <a:pt x="11932" y="2932"/>
                  </a:lnTo>
                  <a:lnTo>
                    <a:pt x="11608" y="2932"/>
                  </a:lnTo>
                  <a:lnTo>
                    <a:pt x="11544" y="2850"/>
                  </a:lnTo>
                  <a:lnTo>
                    <a:pt x="11544" y="2769"/>
                  </a:lnTo>
                  <a:lnTo>
                    <a:pt x="11608" y="2769"/>
                  </a:lnTo>
                  <a:lnTo>
                    <a:pt x="11608" y="2850"/>
                  </a:lnTo>
                  <a:lnTo>
                    <a:pt x="11738" y="2850"/>
                  </a:lnTo>
                  <a:lnTo>
                    <a:pt x="11673" y="2769"/>
                  </a:lnTo>
                  <a:lnTo>
                    <a:pt x="11479" y="2769"/>
                  </a:lnTo>
                  <a:lnTo>
                    <a:pt x="11479" y="2687"/>
                  </a:lnTo>
                  <a:lnTo>
                    <a:pt x="11414" y="2687"/>
                  </a:lnTo>
                  <a:lnTo>
                    <a:pt x="11479" y="2687"/>
                  </a:lnTo>
                  <a:lnTo>
                    <a:pt x="11544" y="2606"/>
                  </a:lnTo>
                  <a:lnTo>
                    <a:pt x="11544" y="2687"/>
                  </a:lnTo>
                  <a:lnTo>
                    <a:pt x="11544" y="2606"/>
                  </a:lnTo>
                  <a:lnTo>
                    <a:pt x="11673" y="2606"/>
                  </a:lnTo>
                  <a:lnTo>
                    <a:pt x="11673" y="2524"/>
                  </a:lnTo>
                  <a:lnTo>
                    <a:pt x="11673" y="2606"/>
                  </a:lnTo>
                  <a:lnTo>
                    <a:pt x="11996" y="2606"/>
                  </a:lnTo>
                  <a:lnTo>
                    <a:pt x="12061" y="2524"/>
                  </a:lnTo>
                  <a:lnTo>
                    <a:pt x="12126" y="2524"/>
                  </a:lnTo>
                  <a:lnTo>
                    <a:pt x="11867" y="2524"/>
                  </a:lnTo>
                  <a:lnTo>
                    <a:pt x="11867" y="2443"/>
                  </a:lnTo>
                  <a:lnTo>
                    <a:pt x="11932" y="2443"/>
                  </a:lnTo>
                  <a:lnTo>
                    <a:pt x="11996" y="2524"/>
                  </a:lnTo>
                  <a:lnTo>
                    <a:pt x="11996" y="2443"/>
                  </a:lnTo>
                  <a:lnTo>
                    <a:pt x="12061" y="2443"/>
                  </a:lnTo>
                  <a:lnTo>
                    <a:pt x="11932" y="2443"/>
                  </a:lnTo>
                  <a:lnTo>
                    <a:pt x="11932" y="2362"/>
                  </a:lnTo>
                  <a:lnTo>
                    <a:pt x="11802" y="2362"/>
                  </a:lnTo>
                  <a:lnTo>
                    <a:pt x="11802" y="2443"/>
                  </a:lnTo>
                  <a:lnTo>
                    <a:pt x="11738" y="2443"/>
                  </a:lnTo>
                  <a:lnTo>
                    <a:pt x="11738" y="2362"/>
                  </a:lnTo>
                  <a:lnTo>
                    <a:pt x="11738" y="2443"/>
                  </a:lnTo>
                  <a:lnTo>
                    <a:pt x="11673" y="2443"/>
                  </a:lnTo>
                  <a:lnTo>
                    <a:pt x="11673" y="2362"/>
                  </a:lnTo>
                  <a:lnTo>
                    <a:pt x="11544" y="2524"/>
                  </a:lnTo>
                  <a:lnTo>
                    <a:pt x="11414" y="2524"/>
                  </a:lnTo>
                  <a:lnTo>
                    <a:pt x="11479" y="2443"/>
                  </a:lnTo>
                  <a:lnTo>
                    <a:pt x="11285" y="2443"/>
                  </a:lnTo>
                  <a:lnTo>
                    <a:pt x="11285" y="2524"/>
                  </a:lnTo>
                  <a:lnTo>
                    <a:pt x="11220" y="2524"/>
                  </a:lnTo>
                  <a:lnTo>
                    <a:pt x="11156" y="2443"/>
                  </a:lnTo>
                  <a:lnTo>
                    <a:pt x="11091" y="2443"/>
                  </a:lnTo>
                  <a:lnTo>
                    <a:pt x="11091" y="2280"/>
                  </a:lnTo>
                  <a:lnTo>
                    <a:pt x="11414" y="2280"/>
                  </a:lnTo>
                  <a:lnTo>
                    <a:pt x="11414" y="2199"/>
                  </a:lnTo>
                  <a:lnTo>
                    <a:pt x="11350" y="2199"/>
                  </a:lnTo>
                  <a:lnTo>
                    <a:pt x="11285" y="2280"/>
                  </a:lnTo>
                  <a:lnTo>
                    <a:pt x="11026" y="2280"/>
                  </a:lnTo>
                  <a:lnTo>
                    <a:pt x="11026" y="2199"/>
                  </a:lnTo>
                  <a:lnTo>
                    <a:pt x="10962" y="2199"/>
                  </a:lnTo>
                  <a:lnTo>
                    <a:pt x="10897" y="2117"/>
                  </a:lnTo>
                  <a:lnTo>
                    <a:pt x="10832" y="2117"/>
                  </a:lnTo>
                  <a:lnTo>
                    <a:pt x="10962" y="2117"/>
                  </a:lnTo>
                  <a:lnTo>
                    <a:pt x="10897" y="2036"/>
                  </a:lnTo>
                  <a:lnTo>
                    <a:pt x="10832" y="2036"/>
                  </a:lnTo>
                  <a:lnTo>
                    <a:pt x="10897" y="2036"/>
                  </a:lnTo>
                  <a:lnTo>
                    <a:pt x="10832" y="2036"/>
                  </a:lnTo>
                  <a:lnTo>
                    <a:pt x="10832" y="1954"/>
                  </a:lnTo>
                  <a:lnTo>
                    <a:pt x="11026" y="1954"/>
                  </a:lnTo>
                  <a:lnTo>
                    <a:pt x="11026" y="2036"/>
                  </a:lnTo>
                  <a:lnTo>
                    <a:pt x="11350" y="2036"/>
                  </a:lnTo>
                  <a:lnTo>
                    <a:pt x="11285" y="1954"/>
                  </a:lnTo>
                  <a:lnTo>
                    <a:pt x="11414" y="1954"/>
                  </a:lnTo>
                  <a:lnTo>
                    <a:pt x="11350" y="1873"/>
                  </a:lnTo>
                  <a:lnTo>
                    <a:pt x="11350" y="1954"/>
                  </a:lnTo>
                  <a:lnTo>
                    <a:pt x="11091" y="1954"/>
                  </a:lnTo>
                  <a:lnTo>
                    <a:pt x="11091" y="1873"/>
                  </a:lnTo>
                  <a:lnTo>
                    <a:pt x="11156" y="1873"/>
                  </a:lnTo>
                  <a:lnTo>
                    <a:pt x="11026" y="1873"/>
                  </a:lnTo>
                  <a:lnTo>
                    <a:pt x="11026" y="1954"/>
                  </a:lnTo>
                  <a:lnTo>
                    <a:pt x="11026" y="1873"/>
                  </a:lnTo>
                  <a:lnTo>
                    <a:pt x="10897" y="1873"/>
                  </a:lnTo>
                  <a:lnTo>
                    <a:pt x="10832" y="1792"/>
                  </a:lnTo>
                  <a:lnTo>
                    <a:pt x="11091" y="1792"/>
                  </a:lnTo>
                  <a:lnTo>
                    <a:pt x="11026" y="1710"/>
                  </a:lnTo>
                  <a:lnTo>
                    <a:pt x="11026" y="1629"/>
                  </a:lnTo>
                  <a:lnTo>
                    <a:pt x="11285" y="1629"/>
                  </a:lnTo>
                  <a:lnTo>
                    <a:pt x="11285" y="1710"/>
                  </a:lnTo>
                  <a:lnTo>
                    <a:pt x="11479" y="1710"/>
                  </a:lnTo>
                  <a:lnTo>
                    <a:pt x="11479" y="1629"/>
                  </a:lnTo>
                  <a:lnTo>
                    <a:pt x="11414" y="1629"/>
                  </a:lnTo>
                  <a:lnTo>
                    <a:pt x="11479" y="1629"/>
                  </a:lnTo>
                  <a:lnTo>
                    <a:pt x="11479" y="1547"/>
                  </a:lnTo>
                  <a:lnTo>
                    <a:pt x="11091" y="1547"/>
                  </a:lnTo>
                  <a:lnTo>
                    <a:pt x="11156" y="1466"/>
                  </a:lnTo>
                  <a:lnTo>
                    <a:pt x="11220" y="1466"/>
                  </a:lnTo>
                  <a:lnTo>
                    <a:pt x="11156" y="1466"/>
                  </a:lnTo>
                  <a:lnTo>
                    <a:pt x="11220" y="1384"/>
                  </a:lnTo>
                  <a:lnTo>
                    <a:pt x="11479" y="1384"/>
                  </a:lnTo>
                  <a:lnTo>
                    <a:pt x="11414" y="1303"/>
                  </a:lnTo>
                  <a:lnTo>
                    <a:pt x="11544" y="1303"/>
                  </a:lnTo>
                  <a:lnTo>
                    <a:pt x="11608" y="1384"/>
                  </a:lnTo>
                  <a:lnTo>
                    <a:pt x="11673" y="1384"/>
                  </a:lnTo>
                  <a:lnTo>
                    <a:pt x="11673" y="1303"/>
                  </a:lnTo>
                  <a:lnTo>
                    <a:pt x="11738" y="1303"/>
                  </a:lnTo>
                  <a:lnTo>
                    <a:pt x="11673" y="1221"/>
                  </a:lnTo>
                  <a:lnTo>
                    <a:pt x="11608" y="1221"/>
                  </a:lnTo>
                  <a:lnTo>
                    <a:pt x="11544" y="1303"/>
                  </a:lnTo>
                  <a:lnTo>
                    <a:pt x="11479" y="1303"/>
                  </a:lnTo>
                  <a:lnTo>
                    <a:pt x="11479" y="1221"/>
                  </a:lnTo>
                  <a:lnTo>
                    <a:pt x="11414" y="1221"/>
                  </a:lnTo>
                  <a:lnTo>
                    <a:pt x="11414" y="1140"/>
                  </a:lnTo>
                  <a:lnTo>
                    <a:pt x="11544" y="1140"/>
                  </a:lnTo>
                  <a:lnTo>
                    <a:pt x="11608" y="1221"/>
                  </a:lnTo>
                  <a:lnTo>
                    <a:pt x="11608" y="1140"/>
                  </a:lnTo>
                  <a:lnTo>
                    <a:pt x="11738" y="1140"/>
                  </a:lnTo>
                  <a:lnTo>
                    <a:pt x="11738" y="1221"/>
                  </a:lnTo>
                  <a:lnTo>
                    <a:pt x="11996" y="1221"/>
                  </a:lnTo>
                  <a:lnTo>
                    <a:pt x="11996" y="1303"/>
                  </a:lnTo>
                  <a:lnTo>
                    <a:pt x="12061" y="1303"/>
                  </a:lnTo>
                  <a:lnTo>
                    <a:pt x="12061" y="1384"/>
                  </a:lnTo>
                  <a:lnTo>
                    <a:pt x="11996" y="1384"/>
                  </a:lnTo>
                  <a:lnTo>
                    <a:pt x="12126" y="1384"/>
                  </a:lnTo>
                  <a:lnTo>
                    <a:pt x="12126" y="1466"/>
                  </a:lnTo>
                  <a:lnTo>
                    <a:pt x="12190" y="1547"/>
                  </a:lnTo>
                  <a:lnTo>
                    <a:pt x="12320" y="1547"/>
                  </a:lnTo>
                  <a:lnTo>
                    <a:pt x="12320" y="1710"/>
                  </a:lnTo>
                  <a:lnTo>
                    <a:pt x="12708" y="1710"/>
                  </a:lnTo>
                  <a:lnTo>
                    <a:pt x="12708" y="1792"/>
                  </a:lnTo>
                  <a:lnTo>
                    <a:pt x="12643" y="1792"/>
                  </a:lnTo>
                  <a:lnTo>
                    <a:pt x="12708" y="1792"/>
                  </a:lnTo>
                  <a:lnTo>
                    <a:pt x="12708" y="1873"/>
                  </a:lnTo>
                  <a:lnTo>
                    <a:pt x="12643" y="1873"/>
                  </a:lnTo>
                  <a:lnTo>
                    <a:pt x="12708" y="1873"/>
                  </a:lnTo>
                  <a:lnTo>
                    <a:pt x="12708" y="1954"/>
                  </a:lnTo>
                  <a:lnTo>
                    <a:pt x="12886" y="1954"/>
                  </a:lnTo>
                  <a:lnTo>
                    <a:pt x="12886" y="1873"/>
                  </a:lnTo>
                  <a:lnTo>
                    <a:pt x="12837" y="1873"/>
                  </a:lnTo>
                  <a:lnTo>
                    <a:pt x="12772" y="1792"/>
                  </a:lnTo>
                  <a:lnTo>
                    <a:pt x="13015" y="1792"/>
                  </a:lnTo>
                  <a:lnTo>
                    <a:pt x="13080" y="1873"/>
                  </a:lnTo>
                  <a:lnTo>
                    <a:pt x="13080" y="1954"/>
                  </a:lnTo>
                  <a:lnTo>
                    <a:pt x="12950" y="1954"/>
                  </a:lnTo>
                  <a:lnTo>
                    <a:pt x="12950" y="2036"/>
                  </a:lnTo>
                  <a:lnTo>
                    <a:pt x="13015" y="2036"/>
                  </a:lnTo>
                  <a:lnTo>
                    <a:pt x="13015" y="1954"/>
                  </a:lnTo>
                  <a:lnTo>
                    <a:pt x="13144" y="1954"/>
                  </a:lnTo>
                  <a:lnTo>
                    <a:pt x="13144" y="2036"/>
                  </a:lnTo>
                  <a:lnTo>
                    <a:pt x="13209" y="2036"/>
                  </a:lnTo>
                  <a:lnTo>
                    <a:pt x="13144" y="2117"/>
                  </a:lnTo>
                  <a:lnTo>
                    <a:pt x="13080" y="2117"/>
                  </a:lnTo>
                  <a:lnTo>
                    <a:pt x="13209" y="2117"/>
                  </a:lnTo>
                  <a:lnTo>
                    <a:pt x="13209" y="2199"/>
                  </a:lnTo>
                  <a:lnTo>
                    <a:pt x="13144" y="2280"/>
                  </a:lnTo>
                  <a:lnTo>
                    <a:pt x="13080" y="2280"/>
                  </a:lnTo>
                  <a:lnTo>
                    <a:pt x="13080" y="2362"/>
                  </a:lnTo>
                  <a:lnTo>
                    <a:pt x="13144" y="2362"/>
                  </a:lnTo>
                  <a:lnTo>
                    <a:pt x="13144" y="2280"/>
                  </a:lnTo>
                  <a:lnTo>
                    <a:pt x="13274" y="2280"/>
                  </a:lnTo>
                  <a:lnTo>
                    <a:pt x="13209" y="2362"/>
                  </a:lnTo>
                  <a:lnTo>
                    <a:pt x="13274" y="2362"/>
                  </a:lnTo>
                  <a:lnTo>
                    <a:pt x="13274" y="2280"/>
                  </a:lnTo>
                  <a:lnTo>
                    <a:pt x="13403" y="2280"/>
                  </a:lnTo>
                  <a:lnTo>
                    <a:pt x="13468" y="2362"/>
                  </a:lnTo>
                  <a:lnTo>
                    <a:pt x="13403" y="2362"/>
                  </a:lnTo>
                  <a:lnTo>
                    <a:pt x="13468" y="2362"/>
                  </a:lnTo>
                  <a:lnTo>
                    <a:pt x="13468" y="2280"/>
                  </a:lnTo>
                  <a:lnTo>
                    <a:pt x="13532" y="2280"/>
                  </a:lnTo>
                  <a:lnTo>
                    <a:pt x="13597" y="2362"/>
                  </a:lnTo>
                  <a:lnTo>
                    <a:pt x="13597" y="2443"/>
                  </a:lnTo>
                  <a:lnTo>
                    <a:pt x="13726" y="2443"/>
                  </a:lnTo>
                  <a:lnTo>
                    <a:pt x="13726" y="2524"/>
                  </a:lnTo>
                  <a:lnTo>
                    <a:pt x="13597" y="2524"/>
                  </a:lnTo>
                  <a:lnTo>
                    <a:pt x="13532" y="2606"/>
                  </a:lnTo>
                  <a:lnTo>
                    <a:pt x="13338" y="2606"/>
                  </a:lnTo>
                  <a:lnTo>
                    <a:pt x="13274" y="2687"/>
                  </a:lnTo>
                  <a:lnTo>
                    <a:pt x="13209" y="2687"/>
                  </a:lnTo>
                  <a:lnTo>
                    <a:pt x="13209" y="2606"/>
                  </a:lnTo>
                  <a:lnTo>
                    <a:pt x="13209" y="2769"/>
                  </a:lnTo>
                  <a:lnTo>
                    <a:pt x="13144" y="2769"/>
                  </a:lnTo>
                  <a:lnTo>
                    <a:pt x="13080" y="2850"/>
                  </a:lnTo>
                  <a:lnTo>
                    <a:pt x="13080" y="2932"/>
                  </a:lnTo>
                  <a:lnTo>
                    <a:pt x="13015" y="2932"/>
                  </a:lnTo>
                  <a:lnTo>
                    <a:pt x="13015" y="2850"/>
                  </a:lnTo>
                  <a:lnTo>
                    <a:pt x="12950" y="2850"/>
                  </a:lnTo>
                  <a:lnTo>
                    <a:pt x="12950" y="2687"/>
                  </a:lnTo>
                  <a:lnTo>
                    <a:pt x="13015" y="2687"/>
                  </a:lnTo>
                  <a:lnTo>
                    <a:pt x="13015" y="2606"/>
                  </a:lnTo>
                  <a:lnTo>
                    <a:pt x="12950" y="2687"/>
                  </a:lnTo>
                  <a:lnTo>
                    <a:pt x="12886" y="2687"/>
                  </a:lnTo>
                  <a:lnTo>
                    <a:pt x="12886" y="2850"/>
                  </a:lnTo>
                  <a:lnTo>
                    <a:pt x="12950" y="2850"/>
                  </a:lnTo>
                  <a:lnTo>
                    <a:pt x="12950" y="3013"/>
                  </a:lnTo>
                  <a:lnTo>
                    <a:pt x="12886" y="3013"/>
                  </a:lnTo>
                  <a:lnTo>
                    <a:pt x="12886" y="2932"/>
                  </a:lnTo>
                  <a:lnTo>
                    <a:pt x="12772" y="2932"/>
                  </a:lnTo>
                  <a:lnTo>
                    <a:pt x="12837" y="3013"/>
                  </a:lnTo>
                  <a:lnTo>
                    <a:pt x="12837" y="3094"/>
                  </a:lnTo>
                  <a:lnTo>
                    <a:pt x="12772" y="3094"/>
                  </a:lnTo>
                  <a:lnTo>
                    <a:pt x="12772" y="3176"/>
                  </a:lnTo>
                  <a:close/>
                  <a:moveTo>
                    <a:pt x="10315" y="2280"/>
                  </a:moveTo>
                  <a:lnTo>
                    <a:pt x="10315" y="2199"/>
                  </a:lnTo>
                  <a:lnTo>
                    <a:pt x="10186" y="2199"/>
                  </a:lnTo>
                  <a:lnTo>
                    <a:pt x="10186" y="2117"/>
                  </a:lnTo>
                  <a:lnTo>
                    <a:pt x="9992" y="2117"/>
                  </a:lnTo>
                  <a:lnTo>
                    <a:pt x="9992" y="1954"/>
                  </a:lnTo>
                  <a:lnTo>
                    <a:pt x="10315" y="1954"/>
                  </a:lnTo>
                  <a:lnTo>
                    <a:pt x="10315" y="2036"/>
                  </a:lnTo>
                  <a:lnTo>
                    <a:pt x="10380" y="2199"/>
                  </a:lnTo>
                  <a:lnTo>
                    <a:pt x="10315" y="2199"/>
                  </a:lnTo>
                  <a:lnTo>
                    <a:pt x="10315" y="2280"/>
                  </a:lnTo>
                  <a:close/>
                  <a:moveTo>
                    <a:pt x="9086" y="2850"/>
                  </a:moveTo>
                  <a:lnTo>
                    <a:pt x="9086" y="2769"/>
                  </a:lnTo>
                  <a:lnTo>
                    <a:pt x="9086" y="2850"/>
                  </a:lnTo>
                  <a:lnTo>
                    <a:pt x="9022" y="2850"/>
                  </a:lnTo>
                  <a:lnTo>
                    <a:pt x="9022" y="2769"/>
                  </a:lnTo>
                  <a:lnTo>
                    <a:pt x="9086" y="2769"/>
                  </a:lnTo>
                  <a:lnTo>
                    <a:pt x="9086" y="2687"/>
                  </a:lnTo>
                  <a:lnTo>
                    <a:pt x="8892" y="2687"/>
                  </a:lnTo>
                  <a:lnTo>
                    <a:pt x="8892" y="2769"/>
                  </a:lnTo>
                  <a:lnTo>
                    <a:pt x="8763" y="2769"/>
                  </a:lnTo>
                  <a:lnTo>
                    <a:pt x="8828" y="2687"/>
                  </a:lnTo>
                  <a:lnTo>
                    <a:pt x="8892" y="2687"/>
                  </a:lnTo>
                  <a:lnTo>
                    <a:pt x="8828" y="2606"/>
                  </a:lnTo>
                  <a:lnTo>
                    <a:pt x="8763" y="2606"/>
                  </a:lnTo>
                  <a:lnTo>
                    <a:pt x="8763" y="2687"/>
                  </a:lnTo>
                  <a:lnTo>
                    <a:pt x="8634" y="2687"/>
                  </a:lnTo>
                  <a:lnTo>
                    <a:pt x="8634" y="2606"/>
                  </a:lnTo>
                  <a:lnTo>
                    <a:pt x="8698" y="2443"/>
                  </a:lnTo>
                  <a:lnTo>
                    <a:pt x="9216" y="2443"/>
                  </a:lnTo>
                  <a:lnTo>
                    <a:pt x="9280" y="2524"/>
                  </a:lnTo>
                  <a:lnTo>
                    <a:pt x="9345" y="2524"/>
                  </a:lnTo>
                  <a:lnTo>
                    <a:pt x="9345" y="2606"/>
                  </a:lnTo>
                  <a:lnTo>
                    <a:pt x="9410" y="2606"/>
                  </a:lnTo>
                  <a:lnTo>
                    <a:pt x="9345" y="2687"/>
                  </a:lnTo>
                  <a:lnTo>
                    <a:pt x="9410" y="2769"/>
                  </a:lnTo>
                  <a:lnTo>
                    <a:pt x="9410" y="2687"/>
                  </a:lnTo>
                  <a:lnTo>
                    <a:pt x="9474" y="2687"/>
                  </a:lnTo>
                  <a:lnTo>
                    <a:pt x="9539" y="2606"/>
                  </a:lnTo>
                  <a:lnTo>
                    <a:pt x="9668" y="2606"/>
                  </a:lnTo>
                  <a:lnTo>
                    <a:pt x="9733" y="2687"/>
                  </a:lnTo>
                  <a:lnTo>
                    <a:pt x="9798" y="2687"/>
                  </a:lnTo>
                  <a:lnTo>
                    <a:pt x="9733" y="2769"/>
                  </a:lnTo>
                  <a:lnTo>
                    <a:pt x="9927" y="2769"/>
                  </a:lnTo>
                  <a:lnTo>
                    <a:pt x="9927" y="2850"/>
                  </a:lnTo>
                  <a:lnTo>
                    <a:pt x="10056" y="2850"/>
                  </a:lnTo>
                  <a:lnTo>
                    <a:pt x="9992" y="2932"/>
                  </a:lnTo>
                  <a:lnTo>
                    <a:pt x="10121" y="2932"/>
                  </a:lnTo>
                  <a:lnTo>
                    <a:pt x="10121" y="3013"/>
                  </a:lnTo>
                  <a:lnTo>
                    <a:pt x="10056" y="3013"/>
                  </a:lnTo>
                  <a:lnTo>
                    <a:pt x="10056" y="3094"/>
                  </a:lnTo>
                  <a:lnTo>
                    <a:pt x="10121" y="3094"/>
                  </a:lnTo>
                  <a:lnTo>
                    <a:pt x="10121" y="3176"/>
                  </a:lnTo>
                  <a:lnTo>
                    <a:pt x="10250" y="3176"/>
                  </a:lnTo>
                  <a:lnTo>
                    <a:pt x="10250" y="3257"/>
                  </a:lnTo>
                  <a:lnTo>
                    <a:pt x="10315" y="3257"/>
                  </a:lnTo>
                  <a:lnTo>
                    <a:pt x="10250" y="3257"/>
                  </a:lnTo>
                  <a:lnTo>
                    <a:pt x="10250" y="3339"/>
                  </a:lnTo>
                  <a:lnTo>
                    <a:pt x="10186" y="3420"/>
                  </a:lnTo>
                  <a:lnTo>
                    <a:pt x="9927" y="3420"/>
                  </a:lnTo>
                  <a:lnTo>
                    <a:pt x="9798" y="3257"/>
                  </a:lnTo>
                  <a:lnTo>
                    <a:pt x="9798" y="3176"/>
                  </a:lnTo>
                  <a:lnTo>
                    <a:pt x="9668" y="3176"/>
                  </a:lnTo>
                  <a:lnTo>
                    <a:pt x="9604" y="3094"/>
                  </a:lnTo>
                  <a:lnTo>
                    <a:pt x="9410" y="3094"/>
                  </a:lnTo>
                  <a:lnTo>
                    <a:pt x="9410" y="3176"/>
                  </a:lnTo>
                  <a:lnTo>
                    <a:pt x="9345" y="3176"/>
                  </a:lnTo>
                  <a:lnTo>
                    <a:pt x="9345" y="3094"/>
                  </a:lnTo>
                  <a:lnTo>
                    <a:pt x="9086" y="3094"/>
                  </a:lnTo>
                  <a:lnTo>
                    <a:pt x="9086" y="3176"/>
                  </a:lnTo>
                  <a:lnTo>
                    <a:pt x="8957" y="3176"/>
                  </a:lnTo>
                  <a:lnTo>
                    <a:pt x="8957" y="3094"/>
                  </a:lnTo>
                  <a:lnTo>
                    <a:pt x="8828" y="3094"/>
                  </a:lnTo>
                  <a:lnTo>
                    <a:pt x="8828" y="3013"/>
                  </a:lnTo>
                  <a:lnTo>
                    <a:pt x="8763" y="3013"/>
                  </a:lnTo>
                  <a:lnTo>
                    <a:pt x="8763" y="2932"/>
                  </a:lnTo>
                  <a:lnTo>
                    <a:pt x="9086" y="2932"/>
                  </a:lnTo>
                  <a:lnTo>
                    <a:pt x="9151" y="3013"/>
                  </a:lnTo>
                  <a:lnTo>
                    <a:pt x="9151" y="2932"/>
                  </a:lnTo>
                  <a:lnTo>
                    <a:pt x="9216" y="2932"/>
                  </a:lnTo>
                  <a:lnTo>
                    <a:pt x="9022" y="2932"/>
                  </a:lnTo>
                  <a:lnTo>
                    <a:pt x="9086" y="2850"/>
                  </a:lnTo>
                  <a:lnTo>
                    <a:pt x="9216" y="2850"/>
                  </a:lnTo>
                  <a:lnTo>
                    <a:pt x="9216" y="2769"/>
                  </a:lnTo>
                  <a:lnTo>
                    <a:pt x="9151" y="2769"/>
                  </a:lnTo>
                  <a:lnTo>
                    <a:pt x="9151" y="2850"/>
                  </a:lnTo>
                  <a:lnTo>
                    <a:pt x="9086" y="2850"/>
                  </a:lnTo>
                  <a:close/>
                  <a:moveTo>
                    <a:pt x="10768" y="3420"/>
                  </a:moveTo>
                  <a:lnTo>
                    <a:pt x="10703" y="3339"/>
                  </a:lnTo>
                  <a:lnTo>
                    <a:pt x="10768" y="3339"/>
                  </a:lnTo>
                  <a:lnTo>
                    <a:pt x="10638" y="3339"/>
                  </a:lnTo>
                  <a:lnTo>
                    <a:pt x="10638" y="3257"/>
                  </a:lnTo>
                  <a:lnTo>
                    <a:pt x="10574" y="3257"/>
                  </a:lnTo>
                  <a:lnTo>
                    <a:pt x="10768" y="3257"/>
                  </a:lnTo>
                  <a:lnTo>
                    <a:pt x="10768" y="3176"/>
                  </a:lnTo>
                  <a:lnTo>
                    <a:pt x="10574" y="3176"/>
                  </a:lnTo>
                  <a:lnTo>
                    <a:pt x="10574" y="3094"/>
                  </a:lnTo>
                  <a:lnTo>
                    <a:pt x="10509" y="3094"/>
                  </a:lnTo>
                  <a:lnTo>
                    <a:pt x="10509" y="3013"/>
                  </a:lnTo>
                  <a:lnTo>
                    <a:pt x="10444" y="3013"/>
                  </a:lnTo>
                  <a:lnTo>
                    <a:pt x="10444" y="2932"/>
                  </a:lnTo>
                  <a:lnTo>
                    <a:pt x="10509" y="2932"/>
                  </a:lnTo>
                  <a:lnTo>
                    <a:pt x="10444" y="2932"/>
                  </a:lnTo>
                  <a:lnTo>
                    <a:pt x="10444" y="2769"/>
                  </a:lnTo>
                  <a:lnTo>
                    <a:pt x="10638" y="2769"/>
                  </a:lnTo>
                  <a:lnTo>
                    <a:pt x="10638" y="2850"/>
                  </a:lnTo>
                  <a:lnTo>
                    <a:pt x="10897" y="2850"/>
                  </a:lnTo>
                  <a:lnTo>
                    <a:pt x="10897" y="2932"/>
                  </a:lnTo>
                  <a:lnTo>
                    <a:pt x="10962" y="2932"/>
                  </a:lnTo>
                  <a:lnTo>
                    <a:pt x="11026" y="3013"/>
                  </a:lnTo>
                  <a:lnTo>
                    <a:pt x="11091" y="3013"/>
                  </a:lnTo>
                  <a:lnTo>
                    <a:pt x="11091" y="2932"/>
                  </a:lnTo>
                  <a:lnTo>
                    <a:pt x="11091" y="3013"/>
                  </a:lnTo>
                  <a:lnTo>
                    <a:pt x="11285" y="3013"/>
                  </a:lnTo>
                  <a:lnTo>
                    <a:pt x="11285" y="3094"/>
                  </a:lnTo>
                  <a:lnTo>
                    <a:pt x="11220" y="3094"/>
                  </a:lnTo>
                  <a:lnTo>
                    <a:pt x="11156" y="3176"/>
                  </a:lnTo>
                  <a:lnTo>
                    <a:pt x="11285" y="3176"/>
                  </a:lnTo>
                  <a:lnTo>
                    <a:pt x="11285" y="3257"/>
                  </a:lnTo>
                  <a:lnTo>
                    <a:pt x="11220" y="3257"/>
                  </a:lnTo>
                  <a:lnTo>
                    <a:pt x="11220" y="3339"/>
                  </a:lnTo>
                  <a:lnTo>
                    <a:pt x="10962" y="3339"/>
                  </a:lnTo>
                  <a:lnTo>
                    <a:pt x="10897" y="3420"/>
                  </a:lnTo>
                  <a:lnTo>
                    <a:pt x="10897" y="3339"/>
                  </a:lnTo>
                  <a:lnTo>
                    <a:pt x="10832" y="3339"/>
                  </a:lnTo>
                  <a:lnTo>
                    <a:pt x="10832" y="3420"/>
                  </a:lnTo>
                  <a:lnTo>
                    <a:pt x="10897" y="3339"/>
                  </a:lnTo>
                  <a:lnTo>
                    <a:pt x="10897" y="3420"/>
                  </a:lnTo>
                  <a:lnTo>
                    <a:pt x="10768" y="3420"/>
                  </a:lnTo>
                  <a:close/>
                  <a:moveTo>
                    <a:pt x="7599" y="3094"/>
                  </a:moveTo>
                  <a:lnTo>
                    <a:pt x="7340" y="3094"/>
                  </a:lnTo>
                  <a:lnTo>
                    <a:pt x="7275" y="3013"/>
                  </a:lnTo>
                  <a:lnTo>
                    <a:pt x="7275" y="3094"/>
                  </a:lnTo>
                  <a:lnTo>
                    <a:pt x="6774" y="3094"/>
                  </a:lnTo>
                  <a:lnTo>
                    <a:pt x="6774" y="3013"/>
                  </a:lnTo>
                  <a:lnTo>
                    <a:pt x="6968" y="3013"/>
                  </a:lnTo>
                  <a:lnTo>
                    <a:pt x="7033" y="2932"/>
                  </a:lnTo>
                  <a:lnTo>
                    <a:pt x="7211" y="2932"/>
                  </a:lnTo>
                  <a:lnTo>
                    <a:pt x="7275" y="2850"/>
                  </a:lnTo>
                  <a:lnTo>
                    <a:pt x="7599" y="2850"/>
                  </a:lnTo>
                  <a:lnTo>
                    <a:pt x="7663" y="2932"/>
                  </a:lnTo>
                  <a:lnTo>
                    <a:pt x="7728" y="2932"/>
                  </a:lnTo>
                  <a:lnTo>
                    <a:pt x="7728" y="3094"/>
                  </a:lnTo>
                  <a:lnTo>
                    <a:pt x="7599" y="3094"/>
                  </a:lnTo>
                  <a:close/>
                  <a:moveTo>
                    <a:pt x="11350" y="3094"/>
                  </a:moveTo>
                  <a:lnTo>
                    <a:pt x="11414" y="3176"/>
                  </a:lnTo>
                  <a:lnTo>
                    <a:pt x="11350" y="3176"/>
                  </a:lnTo>
                  <a:lnTo>
                    <a:pt x="11350" y="3094"/>
                  </a:lnTo>
                  <a:close/>
                  <a:moveTo>
                    <a:pt x="9345" y="3094"/>
                  </a:moveTo>
                  <a:lnTo>
                    <a:pt x="9345" y="3176"/>
                  </a:lnTo>
                  <a:lnTo>
                    <a:pt x="9280" y="3176"/>
                  </a:lnTo>
                  <a:lnTo>
                    <a:pt x="9280" y="3257"/>
                  </a:lnTo>
                  <a:lnTo>
                    <a:pt x="9216" y="3257"/>
                  </a:lnTo>
                  <a:lnTo>
                    <a:pt x="9216" y="3176"/>
                  </a:lnTo>
                  <a:lnTo>
                    <a:pt x="9280" y="3176"/>
                  </a:lnTo>
                  <a:lnTo>
                    <a:pt x="9280" y="3094"/>
                  </a:lnTo>
                  <a:lnTo>
                    <a:pt x="9345" y="3094"/>
                  </a:lnTo>
                  <a:close/>
                  <a:moveTo>
                    <a:pt x="7599" y="3257"/>
                  </a:moveTo>
                  <a:lnTo>
                    <a:pt x="7663" y="3257"/>
                  </a:lnTo>
                  <a:lnTo>
                    <a:pt x="7663" y="3339"/>
                  </a:lnTo>
                  <a:lnTo>
                    <a:pt x="7340" y="3339"/>
                  </a:lnTo>
                  <a:lnTo>
                    <a:pt x="7340" y="3420"/>
                  </a:lnTo>
                  <a:lnTo>
                    <a:pt x="7534" y="3420"/>
                  </a:lnTo>
                  <a:lnTo>
                    <a:pt x="7534" y="3563"/>
                  </a:lnTo>
                  <a:lnTo>
                    <a:pt x="7469" y="3563"/>
                  </a:lnTo>
                  <a:lnTo>
                    <a:pt x="7469" y="3644"/>
                  </a:lnTo>
                  <a:lnTo>
                    <a:pt x="7146" y="3644"/>
                  </a:lnTo>
                  <a:lnTo>
                    <a:pt x="7098" y="3726"/>
                  </a:lnTo>
                  <a:lnTo>
                    <a:pt x="7033" y="3726"/>
                  </a:lnTo>
                  <a:lnTo>
                    <a:pt x="6968" y="3644"/>
                  </a:lnTo>
                  <a:lnTo>
                    <a:pt x="6904" y="3644"/>
                  </a:lnTo>
                  <a:lnTo>
                    <a:pt x="6839" y="3563"/>
                  </a:lnTo>
                  <a:lnTo>
                    <a:pt x="6774" y="3563"/>
                  </a:lnTo>
                  <a:lnTo>
                    <a:pt x="6839" y="3481"/>
                  </a:lnTo>
                  <a:lnTo>
                    <a:pt x="6774" y="3420"/>
                  </a:lnTo>
                  <a:lnTo>
                    <a:pt x="6774" y="3339"/>
                  </a:lnTo>
                  <a:lnTo>
                    <a:pt x="6968" y="3339"/>
                  </a:lnTo>
                  <a:lnTo>
                    <a:pt x="6968" y="3257"/>
                  </a:lnTo>
                  <a:lnTo>
                    <a:pt x="7599" y="3257"/>
                  </a:lnTo>
                  <a:close/>
                  <a:moveTo>
                    <a:pt x="6580" y="3481"/>
                  </a:moveTo>
                  <a:lnTo>
                    <a:pt x="6516" y="3481"/>
                  </a:lnTo>
                  <a:lnTo>
                    <a:pt x="6516" y="3420"/>
                  </a:lnTo>
                  <a:lnTo>
                    <a:pt x="6386" y="3420"/>
                  </a:lnTo>
                  <a:lnTo>
                    <a:pt x="6322" y="3339"/>
                  </a:lnTo>
                  <a:lnTo>
                    <a:pt x="6386" y="3339"/>
                  </a:lnTo>
                  <a:lnTo>
                    <a:pt x="6451" y="3257"/>
                  </a:lnTo>
                  <a:lnTo>
                    <a:pt x="6516" y="3257"/>
                  </a:lnTo>
                  <a:lnTo>
                    <a:pt x="6580" y="3339"/>
                  </a:lnTo>
                  <a:lnTo>
                    <a:pt x="6710" y="3339"/>
                  </a:lnTo>
                  <a:lnTo>
                    <a:pt x="6710" y="3420"/>
                  </a:lnTo>
                  <a:lnTo>
                    <a:pt x="6645" y="3420"/>
                  </a:lnTo>
                  <a:lnTo>
                    <a:pt x="6645" y="3481"/>
                  </a:lnTo>
                  <a:lnTo>
                    <a:pt x="6580" y="3481"/>
                  </a:lnTo>
                  <a:close/>
                  <a:moveTo>
                    <a:pt x="9604" y="3339"/>
                  </a:moveTo>
                  <a:lnTo>
                    <a:pt x="9668" y="3339"/>
                  </a:lnTo>
                  <a:lnTo>
                    <a:pt x="9668" y="3420"/>
                  </a:lnTo>
                  <a:lnTo>
                    <a:pt x="9798" y="3420"/>
                  </a:lnTo>
                  <a:lnTo>
                    <a:pt x="9798" y="3481"/>
                  </a:lnTo>
                  <a:lnTo>
                    <a:pt x="9474" y="3481"/>
                  </a:lnTo>
                  <a:lnTo>
                    <a:pt x="9410" y="3420"/>
                  </a:lnTo>
                  <a:lnTo>
                    <a:pt x="9410" y="3339"/>
                  </a:lnTo>
                  <a:lnTo>
                    <a:pt x="9604" y="3339"/>
                  </a:lnTo>
                  <a:close/>
                  <a:moveTo>
                    <a:pt x="11673" y="3481"/>
                  </a:moveTo>
                  <a:lnTo>
                    <a:pt x="11738" y="3481"/>
                  </a:lnTo>
                  <a:lnTo>
                    <a:pt x="11673" y="3481"/>
                  </a:lnTo>
                  <a:lnTo>
                    <a:pt x="11608" y="3563"/>
                  </a:lnTo>
                  <a:lnTo>
                    <a:pt x="11608" y="3644"/>
                  </a:lnTo>
                  <a:lnTo>
                    <a:pt x="11414" y="3644"/>
                  </a:lnTo>
                  <a:lnTo>
                    <a:pt x="11414" y="3563"/>
                  </a:lnTo>
                  <a:lnTo>
                    <a:pt x="11220" y="3563"/>
                  </a:lnTo>
                  <a:lnTo>
                    <a:pt x="11220" y="3644"/>
                  </a:lnTo>
                  <a:lnTo>
                    <a:pt x="11156" y="3563"/>
                  </a:lnTo>
                  <a:lnTo>
                    <a:pt x="10962" y="3563"/>
                  </a:lnTo>
                  <a:lnTo>
                    <a:pt x="10897" y="3481"/>
                  </a:lnTo>
                  <a:lnTo>
                    <a:pt x="10962" y="3481"/>
                  </a:lnTo>
                  <a:lnTo>
                    <a:pt x="10962" y="3420"/>
                  </a:lnTo>
                  <a:lnTo>
                    <a:pt x="11673" y="3420"/>
                  </a:lnTo>
                  <a:lnTo>
                    <a:pt x="11673" y="3481"/>
                  </a:lnTo>
                  <a:close/>
                  <a:moveTo>
                    <a:pt x="8634" y="3420"/>
                  </a:moveTo>
                  <a:lnTo>
                    <a:pt x="8698" y="3481"/>
                  </a:lnTo>
                  <a:lnTo>
                    <a:pt x="8763" y="3481"/>
                  </a:lnTo>
                  <a:lnTo>
                    <a:pt x="8763" y="3563"/>
                  </a:lnTo>
                  <a:lnTo>
                    <a:pt x="8828" y="3563"/>
                  </a:lnTo>
                  <a:lnTo>
                    <a:pt x="8828" y="3644"/>
                  </a:lnTo>
                  <a:lnTo>
                    <a:pt x="8763" y="3644"/>
                  </a:lnTo>
                  <a:lnTo>
                    <a:pt x="8892" y="3644"/>
                  </a:lnTo>
                  <a:lnTo>
                    <a:pt x="8892" y="3726"/>
                  </a:lnTo>
                  <a:lnTo>
                    <a:pt x="8957" y="3726"/>
                  </a:lnTo>
                  <a:lnTo>
                    <a:pt x="8957" y="3807"/>
                  </a:lnTo>
                  <a:lnTo>
                    <a:pt x="8763" y="3807"/>
                  </a:lnTo>
                  <a:lnTo>
                    <a:pt x="8698" y="3726"/>
                  </a:lnTo>
                  <a:lnTo>
                    <a:pt x="8634" y="3726"/>
                  </a:lnTo>
                  <a:lnTo>
                    <a:pt x="8634" y="3563"/>
                  </a:lnTo>
                  <a:lnTo>
                    <a:pt x="8569" y="3481"/>
                  </a:lnTo>
                  <a:lnTo>
                    <a:pt x="8504" y="3481"/>
                  </a:lnTo>
                  <a:lnTo>
                    <a:pt x="8504" y="3420"/>
                  </a:lnTo>
                  <a:lnTo>
                    <a:pt x="8634" y="3420"/>
                  </a:lnTo>
                  <a:close/>
                  <a:moveTo>
                    <a:pt x="12384" y="3726"/>
                  </a:moveTo>
                  <a:lnTo>
                    <a:pt x="12255" y="3726"/>
                  </a:lnTo>
                  <a:lnTo>
                    <a:pt x="12190" y="3644"/>
                  </a:lnTo>
                  <a:lnTo>
                    <a:pt x="12190" y="3481"/>
                  </a:lnTo>
                  <a:lnTo>
                    <a:pt x="12449" y="3481"/>
                  </a:lnTo>
                  <a:lnTo>
                    <a:pt x="12449" y="3563"/>
                  </a:lnTo>
                  <a:lnTo>
                    <a:pt x="12514" y="3563"/>
                  </a:lnTo>
                  <a:lnTo>
                    <a:pt x="12578" y="3644"/>
                  </a:lnTo>
                  <a:lnTo>
                    <a:pt x="12578" y="3726"/>
                  </a:lnTo>
                  <a:lnTo>
                    <a:pt x="12384" y="3726"/>
                  </a:lnTo>
                  <a:close/>
                  <a:moveTo>
                    <a:pt x="5093" y="4621"/>
                  </a:moveTo>
                  <a:lnTo>
                    <a:pt x="5093" y="4540"/>
                  </a:lnTo>
                  <a:lnTo>
                    <a:pt x="5093" y="4621"/>
                  </a:lnTo>
                  <a:lnTo>
                    <a:pt x="5028" y="4621"/>
                  </a:lnTo>
                  <a:lnTo>
                    <a:pt x="5028" y="4458"/>
                  </a:lnTo>
                  <a:lnTo>
                    <a:pt x="4963" y="4458"/>
                  </a:lnTo>
                  <a:lnTo>
                    <a:pt x="4963" y="4540"/>
                  </a:lnTo>
                  <a:lnTo>
                    <a:pt x="4963" y="4377"/>
                  </a:lnTo>
                  <a:lnTo>
                    <a:pt x="4899" y="4377"/>
                  </a:lnTo>
                  <a:lnTo>
                    <a:pt x="4899" y="4458"/>
                  </a:lnTo>
                  <a:lnTo>
                    <a:pt x="4834" y="4458"/>
                  </a:lnTo>
                  <a:lnTo>
                    <a:pt x="4834" y="4540"/>
                  </a:lnTo>
                  <a:lnTo>
                    <a:pt x="4769" y="4540"/>
                  </a:lnTo>
                  <a:lnTo>
                    <a:pt x="4769" y="4458"/>
                  </a:lnTo>
                  <a:lnTo>
                    <a:pt x="4575" y="4458"/>
                  </a:lnTo>
                  <a:lnTo>
                    <a:pt x="4575" y="4540"/>
                  </a:lnTo>
                  <a:lnTo>
                    <a:pt x="4511" y="4540"/>
                  </a:lnTo>
                  <a:lnTo>
                    <a:pt x="4511" y="4458"/>
                  </a:lnTo>
                  <a:lnTo>
                    <a:pt x="4446" y="4458"/>
                  </a:lnTo>
                  <a:lnTo>
                    <a:pt x="4511" y="4377"/>
                  </a:lnTo>
                  <a:lnTo>
                    <a:pt x="4446" y="4377"/>
                  </a:lnTo>
                  <a:lnTo>
                    <a:pt x="4446" y="4458"/>
                  </a:lnTo>
                  <a:lnTo>
                    <a:pt x="4381" y="4458"/>
                  </a:lnTo>
                  <a:lnTo>
                    <a:pt x="4381" y="4377"/>
                  </a:lnTo>
                  <a:lnTo>
                    <a:pt x="4446" y="4377"/>
                  </a:lnTo>
                  <a:lnTo>
                    <a:pt x="4575" y="4214"/>
                  </a:lnTo>
                  <a:lnTo>
                    <a:pt x="4769" y="4214"/>
                  </a:lnTo>
                  <a:lnTo>
                    <a:pt x="4834" y="4133"/>
                  </a:lnTo>
                  <a:lnTo>
                    <a:pt x="4834" y="4051"/>
                  </a:lnTo>
                  <a:lnTo>
                    <a:pt x="4963" y="4051"/>
                  </a:lnTo>
                  <a:lnTo>
                    <a:pt x="5093" y="3888"/>
                  </a:lnTo>
                  <a:lnTo>
                    <a:pt x="5157" y="3888"/>
                  </a:lnTo>
                  <a:lnTo>
                    <a:pt x="5157" y="3807"/>
                  </a:lnTo>
                  <a:lnTo>
                    <a:pt x="5287" y="3807"/>
                  </a:lnTo>
                  <a:lnTo>
                    <a:pt x="5287" y="3726"/>
                  </a:lnTo>
                  <a:lnTo>
                    <a:pt x="5416" y="3726"/>
                  </a:lnTo>
                  <a:lnTo>
                    <a:pt x="5416" y="3644"/>
                  </a:lnTo>
                  <a:lnTo>
                    <a:pt x="5675" y="3644"/>
                  </a:lnTo>
                  <a:lnTo>
                    <a:pt x="5740" y="3726"/>
                  </a:lnTo>
                  <a:lnTo>
                    <a:pt x="5869" y="3726"/>
                  </a:lnTo>
                  <a:lnTo>
                    <a:pt x="5869" y="3644"/>
                  </a:lnTo>
                  <a:lnTo>
                    <a:pt x="5804" y="3644"/>
                  </a:lnTo>
                  <a:lnTo>
                    <a:pt x="5869" y="3644"/>
                  </a:lnTo>
                  <a:lnTo>
                    <a:pt x="5869" y="3726"/>
                  </a:lnTo>
                  <a:lnTo>
                    <a:pt x="5934" y="3726"/>
                  </a:lnTo>
                  <a:lnTo>
                    <a:pt x="5934" y="3644"/>
                  </a:lnTo>
                  <a:lnTo>
                    <a:pt x="5804" y="3644"/>
                  </a:lnTo>
                  <a:lnTo>
                    <a:pt x="5869" y="3563"/>
                  </a:lnTo>
                  <a:lnTo>
                    <a:pt x="5934" y="3563"/>
                  </a:lnTo>
                  <a:lnTo>
                    <a:pt x="5869" y="3563"/>
                  </a:lnTo>
                  <a:lnTo>
                    <a:pt x="6063" y="3563"/>
                  </a:lnTo>
                  <a:lnTo>
                    <a:pt x="6128" y="3644"/>
                  </a:lnTo>
                  <a:lnTo>
                    <a:pt x="6257" y="3644"/>
                  </a:lnTo>
                  <a:lnTo>
                    <a:pt x="6257" y="3726"/>
                  </a:lnTo>
                  <a:lnTo>
                    <a:pt x="6128" y="3726"/>
                  </a:lnTo>
                  <a:lnTo>
                    <a:pt x="6063" y="3807"/>
                  </a:lnTo>
                  <a:lnTo>
                    <a:pt x="6063" y="3888"/>
                  </a:lnTo>
                  <a:lnTo>
                    <a:pt x="6192" y="3888"/>
                  </a:lnTo>
                  <a:lnTo>
                    <a:pt x="6192" y="3970"/>
                  </a:lnTo>
                  <a:lnTo>
                    <a:pt x="6063" y="3970"/>
                  </a:lnTo>
                  <a:lnTo>
                    <a:pt x="6063" y="3888"/>
                  </a:lnTo>
                  <a:lnTo>
                    <a:pt x="5998" y="3888"/>
                  </a:lnTo>
                  <a:lnTo>
                    <a:pt x="5998" y="3970"/>
                  </a:lnTo>
                  <a:lnTo>
                    <a:pt x="6128" y="3970"/>
                  </a:lnTo>
                  <a:lnTo>
                    <a:pt x="6128" y="4133"/>
                  </a:lnTo>
                  <a:lnTo>
                    <a:pt x="5869" y="4133"/>
                  </a:lnTo>
                  <a:lnTo>
                    <a:pt x="5869" y="4296"/>
                  </a:lnTo>
                  <a:lnTo>
                    <a:pt x="5675" y="4296"/>
                  </a:lnTo>
                  <a:lnTo>
                    <a:pt x="5610" y="4214"/>
                  </a:lnTo>
                  <a:lnTo>
                    <a:pt x="5610" y="4051"/>
                  </a:lnTo>
                  <a:lnTo>
                    <a:pt x="5675" y="4051"/>
                  </a:lnTo>
                  <a:lnTo>
                    <a:pt x="5675" y="3970"/>
                  </a:lnTo>
                  <a:lnTo>
                    <a:pt x="5610" y="4051"/>
                  </a:lnTo>
                  <a:lnTo>
                    <a:pt x="5546" y="4051"/>
                  </a:lnTo>
                  <a:lnTo>
                    <a:pt x="5546" y="4133"/>
                  </a:lnTo>
                  <a:lnTo>
                    <a:pt x="5481" y="4214"/>
                  </a:lnTo>
                  <a:lnTo>
                    <a:pt x="5416" y="4133"/>
                  </a:lnTo>
                  <a:lnTo>
                    <a:pt x="5416" y="4214"/>
                  </a:lnTo>
                  <a:lnTo>
                    <a:pt x="5481" y="4214"/>
                  </a:lnTo>
                  <a:lnTo>
                    <a:pt x="5481" y="4296"/>
                  </a:lnTo>
                  <a:lnTo>
                    <a:pt x="5416" y="4296"/>
                  </a:lnTo>
                  <a:lnTo>
                    <a:pt x="5416" y="4377"/>
                  </a:lnTo>
                  <a:lnTo>
                    <a:pt x="5351" y="4458"/>
                  </a:lnTo>
                  <a:lnTo>
                    <a:pt x="5287" y="4458"/>
                  </a:lnTo>
                  <a:lnTo>
                    <a:pt x="5287" y="4377"/>
                  </a:lnTo>
                  <a:lnTo>
                    <a:pt x="5222" y="4296"/>
                  </a:lnTo>
                  <a:lnTo>
                    <a:pt x="5222" y="4458"/>
                  </a:lnTo>
                  <a:lnTo>
                    <a:pt x="5157" y="4458"/>
                  </a:lnTo>
                  <a:lnTo>
                    <a:pt x="5287" y="4458"/>
                  </a:lnTo>
                  <a:lnTo>
                    <a:pt x="5287" y="4540"/>
                  </a:lnTo>
                  <a:lnTo>
                    <a:pt x="5222" y="4540"/>
                  </a:lnTo>
                  <a:lnTo>
                    <a:pt x="5222" y="4458"/>
                  </a:lnTo>
                  <a:lnTo>
                    <a:pt x="5222" y="4540"/>
                  </a:lnTo>
                  <a:lnTo>
                    <a:pt x="5157" y="4540"/>
                  </a:lnTo>
                  <a:lnTo>
                    <a:pt x="5157" y="4621"/>
                  </a:lnTo>
                  <a:lnTo>
                    <a:pt x="5093" y="4621"/>
                  </a:lnTo>
                  <a:close/>
                  <a:moveTo>
                    <a:pt x="12190" y="3726"/>
                  </a:moveTo>
                  <a:lnTo>
                    <a:pt x="12320" y="3726"/>
                  </a:lnTo>
                  <a:lnTo>
                    <a:pt x="12320" y="3807"/>
                  </a:lnTo>
                  <a:lnTo>
                    <a:pt x="12190" y="3807"/>
                  </a:lnTo>
                  <a:lnTo>
                    <a:pt x="12190" y="3726"/>
                  </a:lnTo>
                  <a:close/>
                  <a:moveTo>
                    <a:pt x="11156" y="3726"/>
                  </a:moveTo>
                  <a:lnTo>
                    <a:pt x="11220" y="3726"/>
                  </a:lnTo>
                  <a:lnTo>
                    <a:pt x="11220" y="3807"/>
                  </a:lnTo>
                  <a:lnTo>
                    <a:pt x="11156" y="3807"/>
                  </a:lnTo>
                  <a:lnTo>
                    <a:pt x="11091" y="3726"/>
                  </a:lnTo>
                  <a:lnTo>
                    <a:pt x="11156" y="3726"/>
                  </a:lnTo>
                  <a:close/>
                  <a:moveTo>
                    <a:pt x="9022" y="3807"/>
                  </a:moveTo>
                  <a:lnTo>
                    <a:pt x="8957" y="3807"/>
                  </a:lnTo>
                  <a:lnTo>
                    <a:pt x="9022" y="3807"/>
                  </a:lnTo>
                  <a:close/>
                  <a:moveTo>
                    <a:pt x="6645" y="3807"/>
                  </a:moveTo>
                  <a:lnTo>
                    <a:pt x="6710" y="3807"/>
                  </a:lnTo>
                  <a:lnTo>
                    <a:pt x="6645" y="3807"/>
                  </a:lnTo>
                  <a:close/>
                  <a:moveTo>
                    <a:pt x="14826" y="5110"/>
                  </a:moveTo>
                  <a:lnTo>
                    <a:pt x="14890" y="5110"/>
                  </a:lnTo>
                  <a:lnTo>
                    <a:pt x="14826" y="5110"/>
                  </a:lnTo>
                  <a:lnTo>
                    <a:pt x="15084" y="5110"/>
                  </a:lnTo>
                  <a:lnTo>
                    <a:pt x="15084" y="5191"/>
                  </a:lnTo>
                  <a:lnTo>
                    <a:pt x="14826" y="5191"/>
                  </a:lnTo>
                  <a:lnTo>
                    <a:pt x="14826" y="5110"/>
                  </a:lnTo>
                  <a:lnTo>
                    <a:pt x="14826" y="5191"/>
                  </a:lnTo>
                  <a:lnTo>
                    <a:pt x="14890" y="5191"/>
                  </a:lnTo>
                  <a:lnTo>
                    <a:pt x="14890" y="5354"/>
                  </a:lnTo>
                  <a:lnTo>
                    <a:pt x="14502" y="5354"/>
                  </a:lnTo>
                  <a:lnTo>
                    <a:pt x="14502" y="5436"/>
                  </a:lnTo>
                  <a:lnTo>
                    <a:pt x="14438" y="5436"/>
                  </a:lnTo>
                  <a:lnTo>
                    <a:pt x="14373" y="5354"/>
                  </a:lnTo>
                  <a:lnTo>
                    <a:pt x="14179" y="5354"/>
                  </a:lnTo>
                  <a:lnTo>
                    <a:pt x="14179" y="5191"/>
                  </a:lnTo>
                  <a:lnTo>
                    <a:pt x="14114" y="5191"/>
                  </a:lnTo>
                  <a:lnTo>
                    <a:pt x="14050" y="5110"/>
                  </a:lnTo>
                  <a:lnTo>
                    <a:pt x="14050" y="5191"/>
                  </a:lnTo>
                  <a:lnTo>
                    <a:pt x="14114" y="5191"/>
                  </a:lnTo>
                  <a:lnTo>
                    <a:pt x="14114" y="5273"/>
                  </a:lnTo>
                  <a:lnTo>
                    <a:pt x="14050" y="5354"/>
                  </a:lnTo>
                  <a:lnTo>
                    <a:pt x="13662" y="5354"/>
                  </a:lnTo>
                  <a:lnTo>
                    <a:pt x="13726" y="5273"/>
                  </a:lnTo>
                  <a:lnTo>
                    <a:pt x="13662" y="5273"/>
                  </a:lnTo>
                  <a:lnTo>
                    <a:pt x="13662" y="5354"/>
                  </a:lnTo>
                  <a:lnTo>
                    <a:pt x="13597" y="5354"/>
                  </a:lnTo>
                  <a:lnTo>
                    <a:pt x="13597" y="5273"/>
                  </a:lnTo>
                  <a:lnTo>
                    <a:pt x="13532" y="5273"/>
                  </a:lnTo>
                  <a:lnTo>
                    <a:pt x="13532" y="5354"/>
                  </a:lnTo>
                  <a:lnTo>
                    <a:pt x="13597" y="5354"/>
                  </a:lnTo>
                  <a:lnTo>
                    <a:pt x="13274" y="5354"/>
                  </a:lnTo>
                  <a:lnTo>
                    <a:pt x="13274" y="5273"/>
                  </a:lnTo>
                  <a:lnTo>
                    <a:pt x="13274" y="5436"/>
                  </a:lnTo>
                  <a:lnTo>
                    <a:pt x="13144" y="5436"/>
                  </a:lnTo>
                  <a:lnTo>
                    <a:pt x="13144" y="5354"/>
                  </a:lnTo>
                  <a:lnTo>
                    <a:pt x="13080" y="5436"/>
                  </a:lnTo>
                  <a:lnTo>
                    <a:pt x="13015" y="5436"/>
                  </a:lnTo>
                  <a:lnTo>
                    <a:pt x="13015" y="5354"/>
                  </a:lnTo>
                  <a:lnTo>
                    <a:pt x="13015" y="5436"/>
                  </a:lnTo>
                  <a:lnTo>
                    <a:pt x="12950" y="5436"/>
                  </a:lnTo>
                  <a:lnTo>
                    <a:pt x="12886" y="5354"/>
                  </a:lnTo>
                  <a:lnTo>
                    <a:pt x="12837" y="5354"/>
                  </a:lnTo>
                  <a:lnTo>
                    <a:pt x="12886" y="5273"/>
                  </a:lnTo>
                  <a:lnTo>
                    <a:pt x="12886" y="5191"/>
                  </a:lnTo>
                  <a:lnTo>
                    <a:pt x="12837" y="5191"/>
                  </a:lnTo>
                  <a:lnTo>
                    <a:pt x="12837" y="5110"/>
                  </a:lnTo>
                  <a:lnTo>
                    <a:pt x="12837" y="5191"/>
                  </a:lnTo>
                  <a:lnTo>
                    <a:pt x="12772" y="5191"/>
                  </a:lnTo>
                  <a:lnTo>
                    <a:pt x="12772" y="5273"/>
                  </a:lnTo>
                  <a:lnTo>
                    <a:pt x="12772" y="5191"/>
                  </a:lnTo>
                  <a:lnTo>
                    <a:pt x="12708" y="5191"/>
                  </a:lnTo>
                  <a:lnTo>
                    <a:pt x="12708" y="5273"/>
                  </a:lnTo>
                  <a:lnTo>
                    <a:pt x="12643" y="5273"/>
                  </a:lnTo>
                  <a:lnTo>
                    <a:pt x="12643" y="5191"/>
                  </a:lnTo>
                  <a:lnTo>
                    <a:pt x="12643" y="5273"/>
                  </a:lnTo>
                  <a:lnTo>
                    <a:pt x="12708" y="5273"/>
                  </a:lnTo>
                  <a:lnTo>
                    <a:pt x="12708" y="5354"/>
                  </a:lnTo>
                  <a:lnTo>
                    <a:pt x="12320" y="5354"/>
                  </a:lnTo>
                  <a:lnTo>
                    <a:pt x="12320" y="5273"/>
                  </a:lnTo>
                  <a:lnTo>
                    <a:pt x="12255" y="5273"/>
                  </a:lnTo>
                  <a:lnTo>
                    <a:pt x="12255" y="5191"/>
                  </a:lnTo>
                  <a:lnTo>
                    <a:pt x="12320" y="5191"/>
                  </a:lnTo>
                  <a:lnTo>
                    <a:pt x="12190" y="5191"/>
                  </a:lnTo>
                  <a:lnTo>
                    <a:pt x="12190" y="5273"/>
                  </a:lnTo>
                  <a:lnTo>
                    <a:pt x="12190" y="5191"/>
                  </a:lnTo>
                  <a:lnTo>
                    <a:pt x="12190" y="5273"/>
                  </a:lnTo>
                  <a:lnTo>
                    <a:pt x="11996" y="5273"/>
                  </a:lnTo>
                  <a:lnTo>
                    <a:pt x="11996" y="5110"/>
                  </a:lnTo>
                  <a:lnTo>
                    <a:pt x="11932" y="5110"/>
                  </a:lnTo>
                  <a:lnTo>
                    <a:pt x="11932" y="5028"/>
                  </a:lnTo>
                  <a:lnTo>
                    <a:pt x="11996" y="5028"/>
                  </a:lnTo>
                  <a:lnTo>
                    <a:pt x="11932" y="5028"/>
                  </a:lnTo>
                  <a:lnTo>
                    <a:pt x="11867" y="4947"/>
                  </a:lnTo>
                  <a:lnTo>
                    <a:pt x="11867" y="4784"/>
                  </a:lnTo>
                  <a:lnTo>
                    <a:pt x="11996" y="4784"/>
                  </a:lnTo>
                  <a:lnTo>
                    <a:pt x="11996" y="4703"/>
                  </a:lnTo>
                  <a:lnTo>
                    <a:pt x="11932" y="4621"/>
                  </a:lnTo>
                  <a:lnTo>
                    <a:pt x="11932" y="4540"/>
                  </a:lnTo>
                  <a:lnTo>
                    <a:pt x="11867" y="4540"/>
                  </a:lnTo>
                  <a:lnTo>
                    <a:pt x="11867" y="4458"/>
                  </a:lnTo>
                  <a:lnTo>
                    <a:pt x="11802" y="4458"/>
                  </a:lnTo>
                  <a:lnTo>
                    <a:pt x="11802" y="4377"/>
                  </a:lnTo>
                  <a:lnTo>
                    <a:pt x="11738" y="4377"/>
                  </a:lnTo>
                  <a:lnTo>
                    <a:pt x="11738" y="4296"/>
                  </a:lnTo>
                  <a:lnTo>
                    <a:pt x="11544" y="4296"/>
                  </a:lnTo>
                  <a:lnTo>
                    <a:pt x="11544" y="4377"/>
                  </a:lnTo>
                  <a:lnTo>
                    <a:pt x="11479" y="4296"/>
                  </a:lnTo>
                  <a:lnTo>
                    <a:pt x="11285" y="4296"/>
                  </a:lnTo>
                  <a:lnTo>
                    <a:pt x="11220" y="4377"/>
                  </a:lnTo>
                  <a:lnTo>
                    <a:pt x="11156" y="4377"/>
                  </a:lnTo>
                  <a:lnTo>
                    <a:pt x="11156" y="4296"/>
                  </a:lnTo>
                  <a:lnTo>
                    <a:pt x="11220" y="4296"/>
                  </a:lnTo>
                  <a:lnTo>
                    <a:pt x="11091" y="4296"/>
                  </a:lnTo>
                  <a:lnTo>
                    <a:pt x="11091" y="4214"/>
                  </a:lnTo>
                  <a:lnTo>
                    <a:pt x="11026" y="4214"/>
                  </a:lnTo>
                  <a:lnTo>
                    <a:pt x="11091" y="4214"/>
                  </a:lnTo>
                  <a:lnTo>
                    <a:pt x="11091" y="4133"/>
                  </a:lnTo>
                  <a:lnTo>
                    <a:pt x="10897" y="4133"/>
                  </a:lnTo>
                  <a:lnTo>
                    <a:pt x="10897" y="4051"/>
                  </a:lnTo>
                  <a:lnTo>
                    <a:pt x="10768" y="4051"/>
                  </a:lnTo>
                  <a:lnTo>
                    <a:pt x="10768" y="3970"/>
                  </a:lnTo>
                  <a:lnTo>
                    <a:pt x="10832" y="4051"/>
                  </a:lnTo>
                  <a:lnTo>
                    <a:pt x="10962" y="4051"/>
                  </a:lnTo>
                  <a:lnTo>
                    <a:pt x="10897" y="3970"/>
                  </a:lnTo>
                  <a:lnTo>
                    <a:pt x="10768" y="3970"/>
                  </a:lnTo>
                  <a:lnTo>
                    <a:pt x="10832" y="3888"/>
                  </a:lnTo>
                  <a:lnTo>
                    <a:pt x="11026" y="3888"/>
                  </a:lnTo>
                  <a:lnTo>
                    <a:pt x="11091" y="3807"/>
                  </a:lnTo>
                  <a:lnTo>
                    <a:pt x="11091" y="3888"/>
                  </a:lnTo>
                  <a:lnTo>
                    <a:pt x="11350" y="3888"/>
                  </a:lnTo>
                  <a:lnTo>
                    <a:pt x="11414" y="3970"/>
                  </a:lnTo>
                  <a:lnTo>
                    <a:pt x="11479" y="3970"/>
                  </a:lnTo>
                  <a:lnTo>
                    <a:pt x="11479" y="3888"/>
                  </a:lnTo>
                  <a:lnTo>
                    <a:pt x="11544" y="3888"/>
                  </a:lnTo>
                  <a:lnTo>
                    <a:pt x="11544" y="3970"/>
                  </a:lnTo>
                  <a:lnTo>
                    <a:pt x="11608" y="3970"/>
                  </a:lnTo>
                  <a:lnTo>
                    <a:pt x="11673" y="4051"/>
                  </a:lnTo>
                  <a:lnTo>
                    <a:pt x="11673" y="4133"/>
                  </a:lnTo>
                  <a:lnTo>
                    <a:pt x="11608" y="4214"/>
                  </a:lnTo>
                  <a:lnTo>
                    <a:pt x="11608" y="4296"/>
                  </a:lnTo>
                  <a:lnTo>
                    <a:pt x="11608" y="4214"/>
                  </a:lnTo>
                  <a:lnTo>
                    <a:pt x="11673" y="4214"/>
                  </a:lnTo>
                  <a:lnTo>
                    <a:pt x="11738" y="4133"/>
                  </a:lnTo>
                  <a:lnTo>
                    <a:pt x="11996" y="4133"/>
                  </a:lnTo>
                  <a:lnTo>
                    <a:pt x="11996" y="4051"/>
                  </a:lnTo>
                  <a:lnTo>
                    <a:pt x="12190" y="4051"/>
                  </a:lnTo>
                  <a:lnTo>
                    <a:pt x="12255" y="4133"/>
                  </a:lnTo>
                  <a:lnTo>
                    <a:pt x="12384" y="4133"/>
                  </a:lnTo>
                  <a:lnTo>
                    <a:pt x="12384" y="4214"/>
                  </a:lnTo>
                  <a:lnTo>
                    <a:pt x="12320" y="4214"/>
                  </a:lnTo>
                  <a:lnTo>
                    <a:pt x="12384" y="4214"/>
                  </a:lnTo>
                  <a:lnTo>
                    <a:pt x="12384" y="4296"/>
                  </a:lnTo>
                  <a:lnTo>
                    <a:pt x="12643" y="4296"/>
                  </a:lnTo>
                  <a:lnTo>
                    <a:pt x="12708" y="4377"/>
                  </a:lnTo>
                  <a:lnTo>
                    <a:pt x="12126" y="4377"/>
                  </a:lnTo>
                  <a:lnTo>
                    <a:pt x="12126" y="4296"/>
                  </a:lnTo>
                  <a:lnTo>
                    <a:pt x="12061" y="4296"/>
                  </a:lnTo>
                  <a:lnTo>
                    <a:pt x="12061" y="4377"/>
                  </a:lnTo>
                  <a:lnTo>
                    <a:pt x="12255" y="4377"/>
                  </a:lnTo>
                  <a:lnTo>
                    <a:pt x="12320" y="4458"/>
                  </a:lnTo>
                  <a:lnTo>
                    <a:pt x="12255" y="4458"/>
                  </a:lnTo>
                  <a:lnTo>
                    <a:pt x="12320" y="4458"/>
                  </a:lnTo>
                  <a:lnTo>
                    <a:pt x="12190" y="4458"/>
                  </a:lnTo>
                  <a:lnTo>
                    <a:pt x="12255" y="4540"/>
                  </a:lnTo>
                  <a:lnTo>
                    <a:pt x="12190" y="4540"/>
                  </a:lnTo>
                  <a:lnTo>
                    <a:pt x="12190" y="4621"/>
                  </a:lnTo>
                  <a:lnTo>
                    <a:pt x="12190" y="4540"/>
                  </a:lnTo>
                  <a:lnTo>
                    <a:pt x="12255" y="4540"/>
                  </a:lnTo>
                  <a:lnTo>
                    <a:pt x="12255" y="4458"/>
                  </a:lnTo>
                  <a:lnTo>
                    <a:pt x="12320" y="4458"/>
                  </a:lnTo>
                  <a:lnTo>
                    <a:pt x="12320" y="4540"/>
                  </a:lnTo>
                  <a:lnTo>
                    <a:pt x="12384" y="4540"/>
                  </a:lnTo>
                  <a:lnTo>
                    <a:pt x="12320" y="4540"/>
                  </a:lnTo>
                  <a:lnTo>
                    <a:pt x="12449" y="4540"/>
                  </a:lnTo>
                  <a:lnTo>
                    <a:pt x="12449" y="4458"/>
                  </a:lnTo>
                  <a:lnTo>
                    <a:pt x="12514" y="4458"/>
                  </a:lnTo>
                  <a:lnTo>
                    <a:pt x="12514" y="4540"/>
                  </a:lnTo>
                  <a:lnTo>
                    <a:pt x="12578" y="4540"/>
                  </a:lnTo>
                  <a:lnTo>
                    <a:pt x="12514" y="4621"/>
                  </a:lnTo>
                  <a:lnTo>
                    <a:pt x="12578" y="4621"/>
                  </a:lnTo>
                  <a:lnTo>
                    <a:pt x="12578" y="4540"/>
                  </a:lnTo>
                  <a:lnTo>
                    <a:pt x="12643" y="4621"/>
                  </a:lnTo>
                  <a:lnTo>
                    <a:pt x="12708" y="4621"/>
                  </a:lnTo>
                  <a:lnTo>
                    <a:pt x="12643" y="4703"/>
                  </a:lnTo>
                  <a:lnTo>
                    <a:pt x="12578" y="4703"/>
                  </a:lnTo>
                  <a:lnTo>
                    <a:pt x="12514" y="4784"/>
                  </a:lnTo>
                  <a:lnTo>
                    <a:pt x="12578" y="4703"/>
                  </a:lnTo>
                  <a:lnTo>
                    <a:pt x="12578" y="4784"/>
                  </a:lnTo>
                  <a:lnTo>
                    <a:pt x="12578" y="4703"/>
                  </a:lnTo>
                  <a:lnTo>
                    <a:pt x="12643" y="4703"/>
                  </a:lnTo>
                  <a:lnTo>
                    <a:pt x="12708" y="4784"/>
                  </a:lnTo>
                  <a:lnTo>
                    <a:pt x="12708" y="4866"/>
                  </a:lnTo>
                  <a:lnTo>
                    <a:pt x="12772" y="4866"/>
                  </a:lnTo>
                  <a:lnTo>
                    <a:pt x="12772" y="4703"/>
                  </a:lnTo>
                  <a:lnTo>
                    <a:pt x="12886" y="4703"/>
                  </a:lnTo>
                  <a:lnTo>
                    <a:pt x="12886" y="4784"/>
                  </a:lnTo>
                  <a:lnTo>
                    <a:pt x="13080" y="4784"/>
                  </a:lnTo>
                  <a:lnTo>
                    <a:pt x="13080" y="4703"/>
                  </a:lnTo>
                  <a:lnTo>
                    <a:pt x="13209" y="4703"/>
                  </a:lnTo>
                  <a:lnTo>
                    <a:pt x="13209" y="4784"/>
                  </a:lnTo>
                  <a:lnTo>
                    <a:pt x="13338" y="4784"/>
                  </a:lnTo>
                  <a:lnTo>
                    <a:pt x="13338" y="4866"/>
                  </a:lnTo>
                  <a:lnTo>
                    <a:pt x="13274" y="4866"/>
                  </a:lnTo>
                  <a:lnTo>
                    <a:pt x="13532" y="4866"/>
                  </a:lnTo>
                  <a:lnTo>
                    <a:pt x="13468" y="4784"/>
                  </a:lnTo>
                  <a:lnTo>
                    <a:pt x="13403" y="4784"/>
                  </a:lnTo>
                  <a:lnTo>
                    <a:pt x="13597" y="4784"/>
                  </a:lnTo>
                  <a:lnTo>
                    <a:pt x="13662" y="4703"/>
                  </a:lnTo>
                  <a:lnTo>
                    <a:pt x="13856" y="4703"/>
                  </a:lnTo>
                  <a:lnTo>
                    <a:pt x="13920" y="4621"/>
                  </a:lnTo>
                  <a:lnTo>
                    <a:pt x="14632" y="4621"/>
                  </a:lnTo>
                  <a:lnTo>
                    <a:pt x="14632" y="4703"/>
                  </a:lnTo>
                  <a:lnTo>
                    <a:pt x="14890" y="4703"/>
                  </a:lnTo>
                  <a:lnTo>
                    <a:pt x="14955" y="4784"/>
                  </a:lnTo>
                  <a:lnTo>
                    <a:pt x="14890" y="4784"/>
                  </a:lnTo>
                  <a:lnTo>
                    <a:pt x="15020" y="4784"/>
                  </a:lnTo>
                  <a:lnTo>
                    <a:pt x="15020" y="4947"/>
                  </a:lnTo>
                  <a:lnTo>
                    <a:pt x="15084" y="4947"/>
                  </a:lnTo>
                  <a:lnTo>
                    <a:pt x="15020" y="4947"/>
                  </a:lnTo>
                  <a:lnTo>
                    <a:pt x="14955" y="5028"/>
                  </a:lnTo>
                  <a:lnTo>
                    <a:pt x="14955" y="4947"/>
                  </a:lnTo>
                  <a:lnTo>
                    <a:pt x="14955" y="5028"/>
                  </a:lnTo>
                  <a:lnTo>
                    <a:pt x="14826" y="5028"/>
                  </a:lnTo>
                  <a:lnTo>
                    <a:pt x="14826" y="5110"/>
                  </a:lnTo>
                  <a:close/>
                  <a:moveTo>
                    <a:pt x="10703" y="3888"/>
                  </a:moveTo>
                  <a:lnTo>
                    <a:pt x="10768" y="3888"/>
                  </a:lnTo>
                  <a:lnTo>
                    <a:pt x="10703" y="3888"/>
                  </a:lnTo>
                  <a:close/>
                  <a:moveTo>
                    <a:pt x="6580" y="4051"/>
                  </a:moveTo>
                  <a:lnTo>
                    <a:pt x="6386" y="4051"/>
                  </a:lnTo>
                  <a:lnTo>
                    <a:pt x="6386" y="3970"/>
                  </a:lnTo>
                  <a:lnTo>
                    <a:pt x="6710" y="3970"/>
                  </a:lnTo>
                  <a:lnTo>
                    <a:pt x="6710" y="4051"/>
                  </a:lnTo>
                  <a:lnTo>
                    <a:pt x="6580" y="4051"/>
                  </a:lnTo>
                  <a:close/>
                  <a:moveTo>
                    <a:pt x="6386" y="5110"/>
                  </a:moveTo>
                  <a:lnTo>
                    <a:pt x="6322" y="5110"/>
                  </a:lnTo>
                  <a:lnTo>
                    <a:pt x="6322" y="5028"/>
                  </a:lnTo>
                  <a:lnTo>
                    <a:pt x="6257" y="5028"/>
                  </a:lnTo>
                  <a:lnTo>
                    <a:pt x="6257" y="5110"/>
                  </a:lnTo>
                  <a:lnTo>
                    <a:pt x="6128" y="5110"/>
                  </a:lnTo>
                  <a:lnTo>
                    <a:pt x="6063" y="5028"/>
                  </a:lnTo>
                  <a:lnTo>
                    <a:pt x="6063" y="4947"/>
                  </a:lnTo>
                  <a:lnTo>
                    <a:pt x="5998" y="4947"/>
                  </a:lnTo>
                  <a:lnTo>
                    <a:pt x="5934" y="5028"/>
                  </a:lnTo>
                  <a:lnTo>
                    <a:pt x="5804" y="5028"/>
                  </a:lnTo>
                  <a:lnTo>
                    <a:pt x="5804" y="4947"/>
                  </a:lnTo>
                  <a:lnTo>
                    <a:pt x="5675" y="4947"/>
                  </a:lnTo>
                  <a:lnTo>
                    <a:pt x="5740" y="4866"/>
                  </a:lnTo>
                  <a:lnTo>
                    <a:pt x="5804" y="4866"/>
                  </a:lnTo>
                  <a:lnTo>
                    <a:pt x="5804" y="4784"/>
                  </a:lnTo>
                  <a:lnTo>
                    <a:pt x="6192" y="4784"/>
                  </a:lnTo>
                  <a:lnTo>
                    <a:pt x="6192" y="4703"/>
                  </a:lnTo>
                  <a:lnTo>
                    <a:pt x="6257" y="4703"/>
                  </a:lnTo>
                  <a:lnTo>
                    <a:pt x="6063" y="4703"/>
                  </a:lnTo>
                  <a:lnTo>
                    <a:pt x="6063" y="4784"/>
                  </a:lnTo>
                  <a:lnTo>
                    <a:pt x="5804" y="4784"/>
                  </a:lnTo>
                  <a:lnTo>
                    <a:pt x="5804" y="4703"/>
                  </a:lnTo>
                  <a:lnTo>
                    <a:pt x="5869" y="4703"/>
                  </a:lnTo>
                  <a:lnTo>
                    <a:pt x="5869" y="4621"/>
                  </a:lnTo>
                  <a:lnTo>
                    <a:pt x="6192" y="4621"/>
                  </a:lnTo>
                  <a:lnTo>
                    <a:pt x="6192" y="4540"/>
                  </a:lnTo>
                  <a:lnTo>
                    <a:pt x="6192" y="4621"/>
                  </a:lnTo>
                  <a:lnTo>
                    <a:pt x="6257" y="4621"/>
                  </a:lnTo>
                  <a:lnTo>
                    <a:pt x="6257" y="4540"/>
                  </a:lnTo>
                  <a:lnTo>
                    <a:pt x="6322" y="4540"/>
                  </a:lnTo>
                  <a:lnTo>
                    <a:pt x="5998" y="4540"/>
                  </a:lnTo>
                  <a:lnTo>
                    <a:pt x="5998" y="4458"/>
                  </a:lnTo>
                  <a:lnTo>
                    <a:pt x="5934" y="4458"/>
                  </a:lnTo>
                  <a:lnTo>
                    <a:pt x="5998" y="4377"/>
                  </a:lnTo>
                  <a:lnTo>
                    <a:pt x="6128" y="4377"/>
                  </a:lnTo>
                  <a:lnTo>
                    <a:pt x="6128" y="4296"/>
                  </a:lnTo>
                  <a:lnTo>
                    <a:pt x="6192" y="4214"/>
                  </a:lnTo>
                  <a:lnTo>
                    <a:pt x="6580" y="4214"/>
                  </a:lnTo>
                  <a:lnTo>
                    <a:pt x="6580" y="4377"/>
                  </a:lnTo>
                  <a:lnTo>
                    <a:pt x="6710" y="4377"/>
                  </a:lnTo>
                  <a:lnTo>
                    <a:pt x="6774" y="4296"/>
                  </a:lnTo>
                  <a:lnTo>
                    <a:pt x="6904" y="4296"/>
                  </a:lnTo>
                  <a:lnTo>
                    <a:pt x="6904" y="4377"/>
                  </a:lnTo>
                  <a:lnTo>
                    <a:pt x="6968" y="4377"/>
                  </a:lnTo>
                  <a:lnTo>
                    <a:pt x="6968" y="4458"/>
                  </a:lnTo>
                  <a:lnTo>
                    <a:pt x="7098" y="4458"/>
                  </a:lnTo>
                  <a:lnTo>
                    <a:pt x="7098" y="4540"/>
                  </a:lnTo>
                  <a:lnTo>
                    <a:pt x="7146" y="4540"/>
                  </a:lnTo>
                  <a:lnTo>
                    <a:pt x="7033" y="4540"/>
                  </a:lnTo>
                  <a:lnTo>
                    <a:pt x="7033" y="4621"/>
                  </a:lnTo>
                  <a:lnTo>
                    <a:pt x="7211" y="4621"/>
                  </a:lnTo>
                  <a:lnTo>
                    <a:pt x="7211" y="4784"/>
                  </a:lnTo>
                  <a:lnTo>
                    <a:pt x="7857" y="4784"/>
                  </a:lnTo>
                  <a:lnTo>
                    <a:pt x="7857" y="4703"/>
                  </a:lnTo>
                  <a:lnTo>
                    <a:pt x="7793" y="4621"/>
                  </a:lnTo>
                  <a:lnTo>
                    <a:pt x="7663" y="4621"/>
                  </a:lnTo>
                  <a:lnTo>
                    <a:pt x="7663" y="4540"/>
                  </a:lnTo>
                  <a:lnTo>
                    <a:pt x="7599" y="4540"/>
                  </a:lnTo>
                  <a:lnTo>
                    <a:pt x="7663" y="4540"/>
                  </a:lnTo>
                  <a:lnTo>
                    <a:pt x="7728" y="4458"/>
                  </a:lnTo>
                  <a:lnTo>
                    <a:pt x="7728" y="4377"/>
                  </a:lnTo>
                  <a:lnTo>
                    <a:pt x="7534" y="4377"/>
                  </a:lnTo>
                  <a:lnTo>
                    <a:pt x="7534" y="4296"/>
                  </a:lnTo>
                  <a:lnTo>
                    <a:pt x="7469" y="4296"/>
                  </a:lnTo>
                  <a:lnTo>
                    <a:pt x="7469" y="4214"/>
                  </a:lnTo>
                  <a:lnTo>
                    <a:pt x="7663" y="4214"/>
                  </a:lnTo>
                  <a:lnTo>
                    <a:pt x="7663" y="4133"/>
                  </a:lnTo>
                  <a:lnTo>
                    <a:pt x="7599" y="4133"/>
                  </a:lnTo>
                  <a:lnTo>
                    <a:pt x="7663" y="4133"/>
                  </a:lnTo>
                  <a:lnTo>
                    <a:pt x="7663" y="4051"/>
                  </a:lnTo>
                  <a:lnTo>
                    <a:pt x="7728" y="3970"/>
                  </a:lnTo>
                  <a:lnTo>
                    <a:pt x="7922" y="3970"/>
                  </a:lnTo>
                  <a:lnTo>
                    <a:pt x="7922" y="4133"/>
                  </a:lnTo>
                  <a:lnTo>
                    <a:pt x="7857" y="4133"/>
                  </a:lnTo>
                  <a:lnTo>
                    <a:pt x="7922" y="4133"/>
                  </a:lnTo>
                  <a:lnTo>
                    <a:pt x="7922" y="4214"/>
                  </a:lnTo>
                  <a:lnTo>
                    <a:pt x="7987" y="4214"/>
                  </a:lnTo>
                  <a:lnTo>
                    <a:pt x="7987" y="4296"/>
                  </a:lnTo>
                  <a:lnTo>
                    <a:pt x="8051" y="4296"/>
                  </a:lnTo>
                  <a:lnTo>
                    <a:pt x="7987" y="4377"/>
                  </a:lnTo>
                  <a:lnTo>
                    <a:pt x="7987" y="4458"/>
                  </a:lnTo>
                  <a:lnTo>
                    <a:pt x="8181" y="4458"/>
                  </a:lnTo>
                  <a:lnTo>
                    <a:pt x="8116" y="4540"/>
                  </a:lnTo>
                  <a:lnTo>
                    <a:pt x="8051" y="4540"/>
                  </a:lnTo>
                  <a:lnTo>
                    <a:pt x="8051" y="4621"/>
                  </a:lnTo>
                  <a:lnTo>
                    <a:pt x="8116" y="4621"/>
                  </a:lnTo>
                  <a:lnTo>
                    <a:pt x="8116" y="4540"/>
                  </a:lnTo>
                  <a:lnTo>
                    <a:pt x="8310" y="4540"/>
                  </a:lnTo>
                  <a:lnTo>
                    <a:pt x="8310" y="4621"/>
                  </a:lnTo>
                  <a:lnTo>
                    <a:pt x="8375" y="4621"/>
                  </a:lnTo>
                  <a:lnTo>
                    <a:pt x="8310" y="4621"/>
                  </a:lnTo>
                  <a:lnTo>
                    <a:pt x="8310" y="4540"/>
                  </a:lnTo>
                  <a:lnTo>
                    <a:pt x="8375" y="4458"/>
                  </a:lnTo>
                  <a:lnTo>
                    <a:pt x="8569" y="4458"/>
                  </a:lnTo>
                  <a:lnTo>
                    <a:pt x="8634" y="4540"/>
                  </a:lnTo>
                  <a:lnTo>
                    <a:pt x="8698" y="4540"/>
                  </a:lnTo>
                  <a:lnTo>
                    <a:pt x="8698" y="4784"/>
                  </a:lnTo>
                  <a:lnTo>
                    <a:pt x="8634" y="4784"/>
                  </a:lnTo>
                  <a:lnTo>
                    <a:pt x="8634" y="4947"/>
                  </a:lnTo>
                  <a:lnTo>
                    <a:pt x="8569" y="4947"/>
                  </a:lnTo>
                  <a:lnTo>
                    <a:pt x="8569" y="5028"/>
                  </a:lnTo>
                  <a:lnTo>
                    <a:pt x="8504" y="5028"/>
                  </a:lnTo>
                  <a:lnTo>
                    <a:pt x="8569" y="5028"/>
                  </a:lnTo>
                  <a:lnTo>
                    <a:pt x="8504" y="5110"/>
                  </a:lnTo>
                  <a:lnTo>
                    <a:pt x="8116" y="5110"/>
                  </a:lnTo>
                  <a:lnTo>
                    <a:pt x="8116" y="5028"/>
                  </a:lnTo>
                  <a:lnTo>
                    <a:pt x="8116" y="5110"/>
                  </a:lnTo>
                  <a:lnTo>
                    <a:pt x="7922" y="5110"/>
                  </a:lnTo>
                  <a:lnTo>
                    <a:pt x="7922" y="5028"/>
                  </a:lnTo>
                  <a:lnTo>
                    <a:pt x="7857" y="5028"/>
                  </a:lnTo>
                  <a:lnTo>
                    <a:pt x="7793" y="5110"/>
                  </a:lnTo>
                  <a:lnTo>
                    <a:pt x="7728" y="5110"/>
                  </a:lnTo>
                  <a:lnTo>
                    <a:pt x="7663" y="5191"/>
                  </a:lnTo>
                  <a:lnTo>
                    <a:pt x="7405" y="5191"/>
                  </a:lnTo>
                  <a:lnTo>
                    <a:pt x="7405" y="5273"/>
                  </a:lnTo>
                  <a:lnTo>
                    <a:pt x="7340" y="5273"/>
                  </a:lnTo>
                  <a:lnTo>
                    <a:pt x="7275" y="5354"/>
                  </a:lnTo>
                  <a:lnTo>
                    <a:pt x="7146" y="5354"/>
                  </a:lnTo>
                  <a:lnTo>
                    <a:pt x="7098" y="5436"/>
                  </a:lnTo>
                  <a:lnTo>
                    <a:pt x="6710" y="5436"/>
                  </a:lnTo>
                  <a:lnTo>
                    <a:pt x="6645" y="5354"/>
                  </a:lnTo>
                  <a:lnTo>
                    <a:pt x="6516" y="5354"/>
                  </a:lnTo>
                  <a:lnTo>
                    <a:pt x="6516" y="5273"/>
                  </a:lnTo>
                  <a:lnTo>
                    <a:pt x="6580" y="5191"/>
                  </a:lnTo>
                  <a:lnTo>
                    <a:pt x="6774" y="5191"/>
                  </a:lnTo>
                  <a:lnTo>
                    <a:pt x="6774" y="5110"/>
                  </a:lnTo>
                  <a:lnTo>
                    <a:pt x="7211" y="5110"/>
                  </a:lnTo>
                  <a:lnTo>
                    <a:pt x="7340" y="4947"/>
                  </a:lnTo>
                  <a:lnTo>
                    <a:pt x="7211" y="4947"/>
                  </a:lnTo>
                  <a:lnTo>
                    <a:pt x="7211" y="5028"/>
                  </a:lnTo>
                  <a:lnTo>
                    <a:pt x="7146" y="5028"/>
                  </a:lnTo>
                  <a:lnTo>
                    <a:pt x="7146" y="4947"/>
                  </a:lnTo>
                  <a:lnTo>
                    <a:pt x="7098" y="5028"/>
                  </a:lnTo>
                  <a:lnTo>
                    <a:pt x="6968" y="5028"/>
                  </a:lnTo>
                  <a:lnTo>
                    <a:pt x="7033" y="4947"/>
                  </a:lnTo>
                  <a:lnTo>
                    <a:pt x="6904" y="4947"/>
                  </a:lnTo>
                  <a:lnTo>
                    <a:pt x="6904" y="5028"/>
                  </a:lnTo>
                  <a:lnTo>
                    <a:pt x="6580" y="5028"/>
                  </a:lnTo>
                  <a:lnTo>
                    <a:pt x="6645" y="4947"/>
                  </a:lnTo>
                  <a:lnTo>
                    <a:pt x="6645" y="4866"/>
                  </a:lnTo>
                  <a:lnTo>
                    <a:pt x="6710" y="4866"/>
                  </a:lnTo>
                  <a:lnTo>
                    <a:pt x="6580" y="4866"/>
                  </a:lnTo>
                  <a:lnTo>
                    <a:pt x="6580" y="4784"/>
                  </a:lnTo>
                  <a:lnTo>
                    <a:pt x="6580" y="4947"/>
                  </a:lnTo>
                  <a:lnTo>
                    <a:pt x="6516" y="4947"/>
                  </a:lnTo>
                  <a:lnTo>
                    <a:pt x="6451" y="4866"/>
                  </a:lnTo>
                  <a:lnTo>
                    <a:pt x="6451" y="4947"/>
                  </a:lnTo>
                  <a:lnTo>
                    <a:pt x="6516" y="4947"/>
                  </a:lnTo>
                  <a:lnTo>
                    <a:pt x="6516" y="5028"/>
                  </a:lnTo>
                  <a:lnTo>
                    <a:pt x="6451" y="5028"/>
                  </a:lnTo>
                  <a:lnTo>
                    <a:pt x="6451" y="5110"/>
                  </a:lnTo>
                  <a:lnTo>
                    <a:pt x="6386" y="5110"/>
                  </a:lnTo>
                  <a:close/>
                  <a:moveTo>
                    <a:pt x="12514" y="4214"/>
                  </a:moveTo>
                  <a:lnTo>
                    <a:pt x="12449" y="4214"/>
                  </a:lnTo>
                  <a:lnTo>
                    <a:pt x="12449" y="4133"/>
                  </a:lnTo>
                  <a:lnTo>
                    <a:pt x="12384" y="4133"/>
                  </a:lnTo>
                  <a:lnTo>
                    <a:pt x="12384" y="4051"/>
                  </a:lnTo>
                  <a:lnTo>
                    <a:pt x="12320" y="4051"/>
                  </a:lnTo>
                  <a:lnTo>
                    <a:pt x="12384" y="4051"/>
                  </a:lnTo>
                  <a:lnTo>
                    <a:pt x="12384" y="3970"/>
                  </a:lnTo>
                  <a:lnTo>
                    <a:pt x="12514" y="3970"/>
                  </a:lnTo>
                  <a:lnTo>
                    <a:pt x="12514" y="4051"/>
                  </a:lnTo>
                  <a:lnTo>
                    <a:pt x="12578" y="4051"/>
                  </a:lnTo>
                  <a:lnTo>
                    <a:pt x="12514" y="4051"/>
                  </a:lnTo>
                  <a:lnTo>
                    <a:pt x="12514" y="4214"/>
                  </a:lnTo>
                  <a:lnTo>
                    <a:pt x="12578" y="4214"/>
                  </a:lnTo>
                  <a:lnTo>
                    <a:pt x="12514" y="4214"/>
                  </a:lnTo>
                  <a:close/>
                  <a:moveTo>
                    <a:pt x="9927" y="4051"/>
                  </a:moveTo>
                  <a:lnTo>
                    <a:pt x="9862" y="4133"/>
                  </a:lnTo>
                  <a:lnTo>
                    <a:pt x="9733" y="4133"/>
                  </a:lnTo>
                  <a:lnTo>
                    <a:pt x="9733" y="4051"/>
                  </a:lnTo>
                  <a:lnTo>
                    <a:pt x="9927" y="4051"/>
                  </a:lnTo>
                  <a:close/>
                  <a:moveTo>
                    <a:pt x="10121" y="4051"/>
                  </a:moveTo>
                  <a:lnTo>
                    <a:pt x="10186" y="4051"/>
                  </a:lnTo>
                  <a:lnTo>
                    <a:pt x="10121" y="4051"/>
                  </a:lnTo>
                  <a:close/>
                  <a:moveTo>
                    <a:pt x="10121" y="5110"/>
                  </a:moveTo>
                  <a:lnTo>
                    <a:pt x="9927" y="5110"/>
                  </a:lnTo>
                  <a:lnTo>
                    <a:pt x="9927" y="4947"/>
                  </a:lnTo>
                  <a:lnTo>
                    <a:pt x="9862" y="4947"/>
                  </a:lnTo>
                  <a:lnTo>
                    <a:pt x="9927" y="4947"/>
                  </a:lnTo>
                  <a:lnTo>
                    <a:pt x="9992" y="4866"/>
                  </a:lnTo>
                  <a:lnTo>
                    <a:pt x="9927" y="4866"/>
                  </a:lnTo>
                  <a:lnTo>
                    <a:pt x="9927" y="4947"/>
                  </a:lnTo>
                  <a:lnTo>
                    <a:pt x="9862" y="4866"/>
                  </a:lnTo>
                  <a:lnTo>
                    <a:pt x="9927" y="4866"/>
                  </a:lnTo>
                  <a:lnTo>
                    <a:pt x="9862" y="4866"/>
                  </a:lnTo>
                  <a:lnTo>
                    <a:pt x="9927" y="4784"/>
                  </a:lnTo>
                  <a:lnTo>
                    <a:pt x="9992" y="4784"/>
                  </a:lnTo>
                  <a:lnTo>
                    <a:pt x="9927" y="4784"/>
                  </a:lnTo>
                  <a:lnTo>
                    <a:pt x="9992" y="4784"/>
                  </a:lnTo>
                  <a:lnTo>
                    <a:pt x="10056" y="4703"/>
                  </a:lnTo>
                  <a:lnTo>
                    <a:pt x="10121" y="4703"/>
                  </a:lnTo>
                  <a:lnTo>
                    <a:pt x="10056" y="4703"/>
                  </a:lnTo>
                  <a:lnTo>
                    <a:pt x="10121" y="4703"/>
                  </a:lnTo>
                  <a:lnTo>
                    <a:pt x="9668" y="4703"/>
                  </a:lnTo>
                  <a:lnTo>
                    <a:pt x="9604" y="4784"/>
                  </a:lnTo>
                  <a:lnTo>
                    <a:pt x="9345" y="4784"/>
                  </a:lnTo>
                  <a:lnTo>
                    <a:pt x="9345" y="4703"/>
                  </a:lnTo>
                  <a:lnTo>
                    <a:pt x="9410" y="4621"/>
                  </a:lnTo>
                  <a:lnTo>
                    <a:pt x="9474" y="4621"/>
                  </a:lnTo>
                  <a:lnTo>
                    <a:pt x="9474" y="4703"/>
                  </a:lnTo>
                  <a:lnTo>
                    <a:pt x="9539" y="4703"/>
                  </a:lnTo>
                  <a:lnTo>
                    <a:pt x="9539" y="4621"/>
                  </a:lnTo>
                  <a:lnTo>
                    <a:pt x="9474" y="4621"/>
                  </a:lnTo>
                  <a:lnTo>
                    <a:pt x="9474" y="4540"/>
                  </a:lnTo>
                  <a:lnTo>
                    <a:pt x="9604" y="4540"/>
                  </a:lnTo>
                  <a:lnTo>
                    <a:pt x="9668" y="4621"/>
                  </a:lnTo>
                  <a:lnTo>
                    <a:pt x="9733" y="4621"/>
                  </a:lnTo>
                  <a:lnTo>
                    <a:pt x="9668" y="4621"/>
                  </a:lnTo>
                  <a:lnTo>
                    <a:pt x="9668" y="4540"/>
                  </a:lnTo>
                  <a:lnTo>
                    <a:pt x="9733" y="4458"/>
                  </a:lnTo>
                  <a:lnTo>
                    <a:pt x="9668" y="4458"/>
                  </a:lnTo>
                  <a:lnTo>
                    <a:pt x="9604" y="4540"/>
                  </a:lnTo>
                  <a:lnTo>
                    <a:pt x="9604" y="4458"/>
                  </a:lnTo>
                  <a:lnTo>
                    <a:pt x="9539" y="4458"/>
                  </a:lnTo>
                  <a:lnTo>
                    <a:pt x="9604" y="4377"/>
                  </a:lnTo>
                  <a:lnTo>
                    <a:pt x="9668" y="4377"/>
                  </a:lnTo>
                  <a:lnTo>
                    <a:pt x="9539" y="4377"/>
                  </a:lnTo>
                  <a:lnTo>
                    <a:pt x="9539" y="4214"/>
                  </a:lnTo>
                  <a:lnTo>
                    <a:pt x="9733" y="4214"/>
                  </a:lnTo>
                  <a:lnTo>
                    <a:pt x="9733" y="4296"/>
                  </a:lnTo>
                  <a:lnTo>
                    <a:pt x="9798" y="4377"/>
                  </a:lnTo>
                  <a:lnTo>
                    <a:pt x="9862" y="4377"/>
                  </a:lnTo>
                  <a:lnTo>
                    <a:pt x="9992" y="4540"/>
                  </a:lnTo>
                  <a:lnTo>
                    <a:pt x="10056" y="4540"/>
                  </a:lnTo>
                  <a:lnTo>
                    <a:pt x="9992" y="4458"/>
                  </a:lnTo>
                  <a:lnTo>
                    <a:pt x="9992" y="4377"/>
                  </a:lnTo>
                  <a:lnTo>
                    <a:pt x="10056" y="4377"/>
                  </a:lnTo>
                  <a:lnTo>
                    <a:pt x="10121" y="4458"/>
                  </a:lnTo>
                  <a:lnTo>
                    <a:pt x="10121" y="4377"/>
                  </a:lnTo>
                  <a:lnTo>
                    <a:pt x="10186" y="4377"/>
                  </a:lnTo>
                  <a:lnTo>
                    <a:pt x="9927" y="4377"/>
                  </a:lnTo>
                  <a:lnTo>
                    <a:pt x="9927" y="4296"/>
                  </a:lnTo>
                  <a:lnTo>
                    <a:pt x="9992" y="4296"/>
                  </a:lnTo>
                  <a:lnTo>
                    <a:pt x="9862" y="4296"/>
                  </a:lnTo>
                  <a:lnTo>
                    <a:pt x="9798" y="4214"/>
                  </a:lnTo>
                  <a:lnTo>
                    <a:pt x="9862" y="4133"/>
                  </a:lnTo>
                  <a:lnTo>
                    <a:pt x="10186" y="4133"/>
                  </a:lnTo>
                  <a:lnTo>
                    <a:pt x="10186" y="4214"/>
                  </a:lnTo>
                  <a:lnTo>
                    <a:pt x="10250" y="4214"/>
                  </a:lnTo>
                  <a:lnTo>
                    <a:pt x="10250" y="4133"/>
                  </a:lnTo>
                  <a:lnTo>
                    <a:pt x="10315" y="4133"/>
                  </a:lnTo>
                  <a:lnTo>
                    <a:pt x="10315" y="4051"/>
                  </a:lnTo>
                  <a:lnTo>
                    <a:pt x="10444" y="4051"/>
                  </a:lnTo>
                  <a:lnTo>
                    <a:pt x="10444" y="4133"/>
                  </a:lnTo>
                  <a:lnTo>
                    <a:pt x="10509" y="4133"/>
                  </a:lnTo>
                  <a:lnTo>
                    <a:pt x="10509" y="4214"/>
                  </a:lnTo>
                  <a:lnTo>
                    <a:pt x="10574" y="4214"/>
                  </a:lnTo>
                  <a:lnTo>
                    <a:pt x="10574" y="4377"/>
                  </a:lnTo>
                  <a:lnTo>
                    <a:pt x="10638" y="4377"/>
                  </a:lnTo>
                  <a:lnTo>
                    <a:pt x="10638" y="4458"/>
                  </a:lnTo>
                  <a:lnTo>
                    <a:pt x="10574" y="4540"/>
                  </a:lnTo>
                  <a:lnTo>
                    <a:pt x="10638" y="4540"/>
                  </a:lnTo>
                  <a:lnTo>
                    <a:pt x="10638" y="4621"/>
                  </a:lnTo>
                  <a:lnTo>
                    <a:pt x="10574" y="4621"/>
                  </a:lnTo>
                  <a:lnTo>
                    <a:pt x="10638" y="4703"/>
                  </a:lnTo>
                  <a:lnTo>
                    <a:pt x="10638" y="4866"/>
                  </a:lnTo>
                  <a:lnTo>
                    <a:pt x="10703" y="4866"/>
                  </a:lnTo>
                  <a:lnTo>
                    <a:pt x="10638" y="4866"/>
                  </a:lnTo>
                  <a:lnTo>
                    <a:pt x="10638" y="4784"/>
                  </a:lnTo>
                  <a:lnTo>
                    <a:pt x="10509" y="4784"/>
                  </a:lnTo>
                  <a:lnTo>
                    <a:pt x="10574" y="4866"/>
                  </a:lnTo>
                  <a:lnTo>
                    <a:pt x="10509" y="4866"/>
                  </a:lnTo>
                  <a:lnTo>
                    <a:pt x="10574" y="4866"/>
                  </a:lnTo>
                  <a:lnTo>
                    <a:pt x="10444" y="4866"/>
                  </a:lnTo>
                  <a:lnTo>
                    <a:pt x="10509" y="4947"/>
                  </a:lnTo>
                  <a:lnTo>
                    <a:pt x="10574" y="4947"/>
                  </a:lnTo>
                  <a:lnTo>
                    <a:pt x="10574" y="5028"/>
                  </a:lnTo>
                  <a:lnTo>
                    <a:pt x="10638" y="5028"/>
                  </a:lnTo>
                  <a:lnTo>
                    <a:pt x="10574" y="5028"/>
                  </a:lnTo>
                  <a:lnTo>
                    <a:pt x="10509" y="4947"/>
                  </a:lnTo>
                  <a:lnTo>
                    <a:pt x="10509" y="5110"/>
                  </a:lnTo>
                  <a:lnTo>
                    <a:pt x="10186" y="5110"/>
                  </a:lnTo>
                  <a:lnTo>
                    <a:pt x="10186" y="5028"/>
                  </a:lnTo>
                  <a:lnTo>
                    <a:pt x="10121" y="5028"/>
                  </a:lnTo>
                  <a:lnTo>
                    <a:pt x="10121" y="5110"/>
                  </a:lnTo>
                  <a:lnTo>
                    <a:pt x="10186" y="5110"/>
                  </a:lnTo>
                  <a:lnTo>
                    <a:pt x="10121" y="5110"/>
                  </a:lnTo>
                  <a:close/>
                  <a:moveTo>
                    <a:pt x="9022" y="4051"/>
                  </a:moveTo>
                  <a:lnTo>
                    <a:pt x="9022" y="4133"/>
                  </a:lnTo>
                  <a:lnTo>
                    <a:pt x="9086" y="4133"/>
                  </a:lnTo>
                  <a:lnTo>
                    <a:pt x="9022" y="4133"/>
                  </a:lnTo>
                  <a:lnTo>
                    <a:pt x="9151" y="4133"/>
                  </a:lnTo>
                  <a:lnTo>
                    <a:pt x="9151" y="4214"/>
                  </a:lnTo>
                  <a:lnTo>
                    <a:pt x="9280" y="4214"/>
                  </a:lnTo>
                  <a:lnTo>
                    <a:pt x="9280" y="4296"/>
                  </a:lnTo>
                  <a:lnTo>
                    <a:pt x="8957" y="4296"/>
                  </a:lnTo>
                  <a:lnTo>
                    <a:pt x="8957" y="4214"/>
                  </a:lnTo>
                  <a:lnTo>
                    <a:pt x="8892" y="4214"/>
                  </a:lnTo>
                  <a:lnTo>
                    <a:pt x="8892" y="4133"/>
                  </a:lnTo>
                  <a:lnTo>
                    <a:pt x="8957" y="4133"/>
                  </a:lnTo>
                  <a:lnTo>
                    <a:pt x="8957" y="4051"/>
                  </a:lnTo>
                  <a:lnTo>
                    <a:pt x="9022" y="4051"/>
                  </a:lnTo>
                  <a:close/>
                  <a:moveTo>
                    <a:pt x="11285" y="4377"/>
                  </a:moveTo>
                  <a:lnTo>
                    <a:pt x="11285" y="4458"/>
                  </a:lnTo>
                  <a:lnTo>
                    <a:pt x="11220" y="4458"/>
                  </a:lnTo>
                  <a:lnTo>
                    <a:pt x="11285" y="4458"/>
                  </a:lnTo>
                  <a:lnTo>
                    <a:pt x="11285" y="4377"/>
                  </a:lnTo>
                  <a:close/>
                  <a:moveTo>
                    <a:pt x="5740" y="4458"/>
                  </a:moveTo>
                  <a:lnTo>
                    <a:pt x="5740" y="4540"/>
                  </a:lnTo>
                  <a:lnTo>
                    <a:pt x="5675" y="4540"/>
                  </a:lnTo>
                  <a:lnTo>
                    <a:pt x="5610" y="4621"/>
                  </a:lnTo>
                  <a:lnTo>
                    <a:pt x="5610" y="4703"/>
                  </a:lnTo>
                  <a:lnTo>
                    <a:pt x="5546" y="4703"/>
                  </a:lnTo>
                  <a:lnTo>
                    <a:pt x="5546" y="4784"/>
                  </a:lnTo>
                  <a:lnTo>
                    <a:pt x="5351" y="4784"/>
                  </a:lnTo>
                  <a:lnTo>
                    <a:pt x="5287" y="4703"/>
                  </a:lnTo>
                  <a:lnTo>
                    <a:pt x="5351" y="4703"/>
                  </a:lnTo>
                  <a:lnTo>
                    <a:pt x="5351" y="4621"/>
                  </a:lnTo>
                  <a:lnTo>
                    <a:pt x="5416" y="4621"/>
                  </a:lnTo>
                  <a:lnTo>
                    <a:pt x="5416" y="4540"/>
                  </a:lnTo>
                  <a:lnTo>
                    <a:pt x="5610" y="4540"/>
                  </a:lnTo>
                  <a:lnTo>
                    <a:pt x="5610" y="4458"/>
                  </a:lnTo>
                  <a:lnTo>
                    <a:pt x="5740" y="4458"/>
                  </a:lnTo>
                  <a:close/>
                  <a:moveTo>
                    <a:pt x="9474" y="4458"/>
                  </a:moveTo>
                  <a:lnTo>
                    <a:pt x="9410" y="4458"/>
                  </a:lnTo>
                  <a:lnTo>
                    <a:pt x="9345" y="4540"/>
                  </a:lnTo>
                  <a:lnTo>
                    <a:pt x="9151" y="4540"/>
                  </a:lnTo>
                  <a:lnTo>
                    <a:pt x="9151" y="4458"/>
                  </a:lnTo>
                  <a:lnTo>
                    <a:pt x="9474" y="4458"/>
                  </a:lnTo>
                  <a:close/>
                  <a:moveTo>
                    <a:pt x="9539" y="4540"/>
                  </a:moveTo>
                  <a:lnTo>
                    <a:pt x="9410" y="4540"/>
                  </a:lnTo>
                  <a:lnTo>
                    <a:pt x="9410" y="4621"/>
                  </a:lnTo>
                  <a:lnTo>
                    <a:pt x="9216" y="4621"/>
                  </a:lnTo>
                  <a:lnTo>
                    <a:pt x="9280" y="4540"/>
                  </a:lnTo>
                  <a:lnTo>
                    <a:pt x="9474" y="4540"/>
                  </a:lnTo>
                  <a:lnTo>
                    <a:pt x="9474" y="4458"/>
                  </a:lnTo>
                  <a:lnTo>
                    <a:pt x="9539" y="4540"/>
                  </a:lnTo>
                  <a:close/>
                  <a:moveTo>
                    <a:pt x="11350" y="4540"/>
                  </a:moveTo>
                  <a:lnTo>
                    <a:pt x="11414" y="4540"/>
                  </a:lnTo>
                  <a:lnTo>
                    <a:pt x="11414" y="4621"/>
                  </a:lnTo>
                  <a:lnTo>
                    <a:pt x="11285" y="4621"/>
                  </a:lnTo>
                  <a:lnTo>
                    <a:pt x="11285" y="4540"/>
                  </a:lnTo>
                  <a:lnTo>
                    <a:pt x="11350" y="4540"/>
                  </a:lnTo>
                  <a:lnTo>
                    <a:pt x="11350" y="4458"/>
                  </a:lnTo>
                  <a:lnTo>
                    <a:pt x="11350" y="4540"/>
                  </a:lnTo>
                  <a:close/>
                  <a:moveTo>
                    <a:pt x="10897" y="4621"/>
                  </a:moveTo>
                  <a:lnTo>
                    <a:pt x="10832" y="4621"/>
                  </a:lnTo>
                  <a:lnTo>
                    <a:pt x="10897" y="4621"/>
                  </a:lnTo>
                  <a:close/>
                  <a:moveTo>
                    <a:pt x="11026" y="4703"/>
                  </a:moveTo>
                  <a:lnTo>
                    <a:pt x="11026" y="4784"/>
                  </a:lnTo>
                  <a:lnTo>
                    <a:pt x="10897" y="4784"/>
                  </a:lnTo>
                  <a:lnTo>
                    <a:pt x="10832" y="4866"/>
                  </a:lnTo>
                  <a:lnTo>
                    <a:pt x="10768" y="4866"/>
                  </a:lnTo>
                  <a:lnTo>
                    <a:pt x="10768" y="4784"/>
                  </a:lnTo>
                  <a:lnTo>
                    <a:pt x="10832" y="4784"/>
                  </a:lnTo>
                  <a:lnTo>
                    <a:pt x="10897" y="4703"/>
                  </a:lnTo>
                  <a:lnTo>
                    <a:pt x="11026" y="4703"/>
                  </a:lnTo>
                  <a:close/>
                  <a:moveTo>
                    <a:pt x="11026" y="5191"/>
                  </a:moveTo>
                  <a:lnTo>
                    <a:pt x="10962" y="5110"/>
                  </a:lnTo>
                  <a:lnTo>
                    <a:pt x="10832" y="5110"/>
                  </a:lnTo>
                  <a:lnTo>
                    <a:pt x="10832" y="5028"/>
                  </a:lnTo>
                  <a:lnTo>
                    <a:pt x="10897" y="5028"/>
                  </a:lnTo>
                  <a:lnTo>
                    <a:pt x="10897" y="4947"/>
                  </a:lnTo>
                  <a:lnTo>
                    <a:pt x="11026" y="4947"/>
                  </a:lnTo>
                  <a:lnTo>
                    <a:pt x="10962" y="4866"/>
                  </a:lnTo>
                  <a:lnTo>
                    <a:pt x="11026" y="4866"/>
                  </a:lnTo>
                  <a:lnTo>
                    <a:pt x="10962" y="4866"/>
                  </a:lnTo>
                  <a:lnTo>
                    <a:pt x="11026" y="4866"/>
                  </a:lnTo>
                  <a:lnTo>
                    <a:pt x="11026" y="4784"/>
                  </a:lnTo>
                  <a:lnTo>
                    <a:pt x="11156" y="4784"/>
                  </a:lnTo>
                  <a:lnTo>
                    <a:pt x="11156" y="4703"/>
                  </a:lnTo>
                  <a:lnTo>
                    <a:pt x="11414" y="4703"/>
                  </a:lnTo>
                  <a:lnTo>
                    <a:pt x="11414" y="4784"/>
                  </a:lnTo>
                  <a:lnTo>
                    <a:pt x="11479" y="4784"/>
                  </a:lnTo>
                  <a:lnTo>
                    <a:pt x="11479" y="4866"/>
                  </a:lnTo>
                  <a:lnTo>
                    <a:pt x="11544" y="4866"/>
                  </a:lnTo>
                  <a:lnTo>
                    <a:pt x="11608" y="4947"/>
                  </a:lnTo>
                  <a:lnTo>
                    <a:pt x="11608" y="5110"/>
                  </a:lnTo>
                  <a:lnTo>
                    <a:pt x="11673" y="5191"/>
                  </a:lnTo>
                  <a:lnTo>
                    <a:pt x="11608" y="5273"/>
                  </a:lnTo>
                  <a:lnTo>
                    <a:pt x="11220" y="5273"/>
                  </a:lnTo>
                  <a:lnTo>
                    <a:pt x="11156" y="5191"/>
                  </a:lnTo>
                  <a:lnTo>
                    <a:pt x="11026" y="5191"/>
                  </a:lnTo>
                  <a:close/>
                  <a:moveTo>
                    <a:pt x="9022" y="4866"/>
                  </a:moveTo>
                  <a:lnTo>
                    <a:pt x="9086" y="4866"/>
                  </a:lnTo>
                  <a:lnTo>
                    <a:pt x="9086" y="4947"/>
                  </a:lnTo>
                  <a:lnTo>
                    <a:pt x="9151" y="5028"/>
                  </a:lnTo>
                  <a:lnTo>
                    <a:pt x="9086" y="5028"/>
                  </a:lnTo>
                  <a:lnTo>
                    <a:pt x="8957" y="5110"/>
                  </a:lnTo>
                  <a:lnTo>
                    <a:pt x="8892" y="5028"/>
                  </a:lnTo>
                  <a:lnTo>
                    <a:pt x="8828" y="5028"/>
                  </a:lnTo>
                  <a:lnTo>
                    <a:pt x="8828" y="4947"/>
                  </a:lnTo>
                  <a:lnTo>
                    <a:pt x="8892" y="4947"/>
                  </a:lnTo>
                  <a:lnTo>
                    <a:pt x="8828" y="4947"/>
                  </a:lnTo>
                  <a:lnTo>
                    <a:pt x="8892" y="4866"/>
                  </a:lnTo>
                  <a:lnTo>
                    <a:pt x="9022" y="4866"/>
                  </a:lnTo>
                  <a:close/>
                  <a:moveTo>
                    <a:pt x="11091" y="5273"/>
                  </a:moveTo>
                  <a:lnTo>
                    <a:pt x="11156" y="5273"/>
                  </a:lnTo>
                  <a:lnTo>
                    <a:pt x="11156" y="5354"/>
                  </a:lnTo>
                  <a:lnTo>
                    <a:pt x="11220" y="5354"/>
                  </a:lnTo>
                  <a:lnTo>
                    <a:pt x="11026" y="5354"/>
                  </a:lnTo>
                  <a:lnTo>
                    <a:pt x="11091" y="5273"/>
                  </a:lnTo>
                  <a:close/>
                  <a:moveTo>
                    <a:pt x="10703" y="5273"/>
                  </a:moveTo>
                  <a:lnTo>
                    <a:pt x="10703" y="5354"/>
                  </a:lnTo>
                  <a:lnTo>
                    <a:pt x="10638" y="5354"/>
                  </a:lnTo>
                  <a:lnTo>
                    <a:pt x="10638" y="5436"/>
                  </a:lnTo>
                  <a:lnTo>
                    <a:pt x="10574" y="5436"/>
                  </a:lnTo>
                  <a:lnTo>
                    <a:pt x="10574" y="5354"/>
                  </a:lnTo>
                  <a:lnTo>
                    <a:pt x="10638" y="5354"/>
                  </a:lnTo>
                  <a:lnTo>
                    <a:pt x="10638" y="5273"/>
                  </a:lnTo>
                  <a:lnTo>
                    <a:pt x="10703" y="5273"/>
                  </a:lnTo>
                  <a:close/>
                  <a:moveTo>
                    <a:pt x="4317" y="7227"/>
                  </a:moveTo>
                  <a:lnTo>
                    <a:pt x="4252" y="7227"/>
                  </a:lnTo>
                  <a:lnTo>
                    <a:pt x="4252" y="7146"/>
                  </a:lnTo>
                  <a:lnTo>
                    <a:pt x="4187" y="7064"/>
                  </a:lnTo>
                  <a:lnTo>
                    <a:pt x="4187" y="6983"/>
                  </a:lnTo>
                  <a:lnTo>
                    <a:pt x="3993" y="6983"/>
                  </a:lnTo>
                  <a:lnTo>
                    <a:pt x="3993" y="6901"/>
                  </a:lnTo>
                  <a:lnTo>
                    <a:pt x="3864" y="6901"/>
                  </a:lnTo>
                  <a:lnTo>
                    <a:pt x="3864" y="6820"/>
                  </a:lnTo>
                  <a:lnTo>
                    <a:pt x="3929" y="6901"/>
                  </a:lnTo>
                  <a:lnTo>
                    <a:pt x="3929" y="6820"/>
                  </a:lnTo>
                  <a:lnTo>
                    <a:pt x="3735" y="6820"/>
                  </a:lnTo>
                  <a:lnTo>
                    <a:pt x="3735" y="6657"/>
                  </a:lnTo>
                  <a:lnTo>
                    <a:pt x="3799" y="6657"/>
                  </a:lnTo>
                  <a:lnTo>
                    <a:pt x="3799" y="6576"/>
                  </a:lnTo>
                  <a:lnTo>
                    <a:pt x="3864" y="6576"/>
                  </a:lnTo>
                  <a:lnTo>
                    <a:pt x="3864" y="6494"/>
                  </a:lnTo>
                  <a:lnTo>
                    <a:pt x="3929" y="6494"/>
                  </a:lnTo>
                  <a:lnTo>
                    <a:pt x="3929" y="6331"/>
                  </a:lnTo>
                  <a:lnTo>
                    <a:pt x="4058" y="6331"/>
                  </a:lnTo>
                  <a:lnTo>
                    <a:pt x="4058" y="6250"/>
                  </a:lnTo>
                  <a:lnTo>
                    <a:pt x="3929" y="6250"/>
                  </a:lnTo>
                  <a:lnTo>
                    <a:pt x="3929" y="6169"/>
                  </a:lnTo>
                  <a:lnTo>
                    <a:pt x="3993" y="6169"/>
                  </a:lnTo>
                  <a:lnTo>
                    <a:pt x="3993" y="6087"/>
                  </a:lnTo>
                  <a:lnTo>
                    <a:pt x="4058" y="6087"/>
                  </a:lnTo>
                  <a:lnTo>
                    <a:pt x="4058" y="6006"/>
                  </a:lnTo>
                  <a:lnTo>
                    <a:pt x="4123" y="6006"/>
                  </a:lnTo>
                  <a:lnTo>
                    <a:pt x="4123" y="5843"/>
                  </a:lnTo>
                  <a:lnTo>
                    <a:pt x="4187" y="5843"/>
                  </a:lnTo>
                  <a:lnTo>
                    <a:pt x="4187" y="5761"/>
                  </a:lnTo>
                  <a:lnTo>
                    <a:pt x="4123" y="5761"/>
                  </a:lnTo>
                  <a:lnTo>
                    <a:pt x="4058" y="5680"/>
                  </a:lnTo>
                  <a:lnTo>
                    <a:pt x="4058" y="5598"/>
                  </a:lnTo>
                  <a:lnTo>
                    <a:pt x="3993" y="5517"/>
                  </a:lnTo>
                  <a:lnTo>
                    <a:pt x="3929" y="5517"/>
                  </a:lnTo>
                  <a:lnTo>
                    <a:pt x="3993" y="5436"/>
                  </a:lnTo>
                  <a:lnTo>
                    <a:pt x="4575" y="5436"/>
                  </a:lnTo>
                  <a:lnTo>
                    <a:pt x="4640" y="5354"/>
                  </a:lnTo>
                  <a:lnTo>
                    <a:pt x="4899" y="5354"/>
                  </a:lnTo>
                  <a:lnTo>
                    <a:pt x="4899" y="5436"/>
                  </a:lnTo>
                  <a:lnTo>
                    <a:pt x="4963" y="5436"/>
                  </a:lnTo>
                  <a:lnTo>
                    <a:pt x="5028" y="5517"/>
                  </a:lnTo>
                  <a:lnTo>
                    <a:pt x="5222" y="5517"/>
                  </a:lnTo>
                  <a:lnTo>
                    <a:pt x="5222" y="5598"/>
                  </a:lnTo>
                  <a:lnTo>
                    <a:pt x="5157" y="5598"/>
                  </a:lnTo>
                  <a:lnTo>
                    <a:pt x="5157" y="5680"/>
                  </a:lnTo>
                  <a:lnTo>
                    <a:pt x="5222" y="5680"/>
                  </a:lnTo>
                  <a:lnTo>
                    <a:pt x="5222" y="5598"/>
                  </a:lnTo>
                  <a:lnTo>
                    <a:pt x="5287" y="5517"/>
                  </a:lnTo>
                  <a:lnTo>
                    <a:pt x="5351" y="5517"/>
                  </a:lnTo>
                  <a:lnTo>
                    <a:pt x="5351" y="5680"/>
                  </a:lnTo>
                  <a:lnTo>
                    <a:pt x="5416" y="5680"/>
                  </a:lnTo>
                  <a:lnTo>
                    <a:pt x="5416" y="5517"/>
                  </a:lnTo>
                  <a:lnTo>
                    <a:pt x="5804" y="5517"/>
                  </a:lnTo>
                  <a:lnTo>
                    <a:pt x="5804" y="5598"/>
                  </a:lnTo>
                  <a:lnTo>
                    <a:pt x="5934" y="5598"/>
                  </a:lnTo>
                  <a:lnTo>
                    <a:pt x="5934" y="5680"/>
                  </a:lnTo>
                  <a:lnTo>
                    <a:pt x="5998" y="5680"/>
                  </a:lnTo>
                  <a:lnTo>
                    <a:pt x="5998" y="5761"/>
                  </a:lnTo>
                  <a:lnTo>
                    <a:pt x="6128" y="5761"/>
                  </a:lnTo>
                  <a:lnTo>
                    <a:pt x="6128" y="5843"/>
                  </a:lnTo>
                  <a:lnTo>
                    <a:pt x="6192" y="5843"/>
                  </a:lnTo>
                  <a:lnTo>
                    <a:pt x="6257" y="5924"/>
                  </a:lnTo>
                  <a:lnTo>
                    <a:pt x="6257" y="6006"/>
                  </a:lnTo>
                  <a:lnTo>
                    <a:pt x="6192" y="6006"/>
                  </a:lnTo>
                  <a:lnTo>
                    <a:pt x="6128" y="6087"/>
                  </a:lnTo>
                  <a:lnTo>
                    <a:pt x="5998" y="6087"/>
                  </a:lnTo>
                  <a:lnTo>
                    <a:pt x="5934" y="6169"/>
                  </a:lnTo>
                  <a:lnTo>
                    <a:pt x="5804" y="6169"/>
                  </a:lnTo>
                  <a:lnTo>
                    <a:pt x="5804" y="6250"/>
                  </a:lnTo>
                  <a:lnTo>
                    <a:pt x="5675" y="6250"/>
                  </a:lnTo>
                  <a:lnTo>
                    <a:pt x="5675" y="6331"/>
                  </a:lnTo>
                  <a:lnTo>
                    <a:pt x="5546" y="6331"/>
                  </a:lnTo>
                  <a:lnTo>
                    <a:pt x="5481" y="6413"/>
                  </a:lnTo>
                  <a:lnTo>
                    <a:pt x="5416" y="6413"/>
                  </a:lnTo>
                  <a:lnTo>
                    <a:pt x="5287" y="6576"/>
                  </a:lnTo>
                  <a:lnTo>
                    <a:pt x="5287" y="6657"/>
                  </a:lnTo>
                  <a:lnTo>
                    <a:pt x="5222" y="6657"/>
                  </a:lnTo>
                  <a:lnTo>
                    <a:pt x="5222" y="6739"/>
                  </a:lnTo>
                  <a:lnTo>
                    <a:pt x="5157" y="6739"/>
                  </a:lnTo>
                  <a:lnTo>
                    <a:pt x="5093" y="6657"/>
                  </a:lnTo>
                  <a:lnTo>
                    <a:pt x="5093" y="6820"/>
                  </a:lnTo>
                  <a:lnTo>
                    <a:pt x="5028" y="6820"/>
                  </a:lnTo>
                  <a:lnTo>
                    <a:pt x="5028" y="7064"/>
                  </a:lnTo>
                  <a:lnTo>
                    <a:pt x="4963" y="7146"/>
                  </a:lnTo>
                  <a:lnTo>
                    <a:pt x="4640" y="7146"/>
                  </a:lnTo>
                  <a:lnTo>
                    <a:pt x="4640" y="7227"/>
                  </a:lnTo>
                  <a:lnTo>
                    <a:pt x="4575" y="7227"/>
                  </a:lnTo>
                  <a:lnTo>
                    <a:pt x="4575" y="7309"/>
                  </a:lnTo>
                  <a:lnTo>
                    <a:pt x="4446" y="7309"/>
                  </a:lnTo>
                  <a:lnTo>
                    <a:pt x="4446" y="7390"/>
                  </a:lnTo>
                  <a:lnTo>
                    <a:pt x="4381" y="7390"/>
                  </a:lnTo>
                  <a:lnTo>
                    <a:pt x="4381" y="7309"/>
                  </a:lnTo>
                  <a:lnTo>
                    <a:pt x="4317" y="7309"/>
                  </a:lnTo>
                  <a:lnTo>
                    <a:pt x="4317" y="7227"/>
                  </a:lnTo>
                  <a:close/>
                  <a:moveTo>
                    <a:pt x="12190" y="6087"/>
                  </a:moveTo>
                  <a:lnTo>
                    <a:pt x="12126" y="6169"/>
                  </a:lnTo>
                  <a:lnTo>
                    <a:pt x="12126" y="6250"/>
                  </a:lnTo>
                  <a:lnTo>
                    <a:pt x="12061" y="6250"/>
                  </a:lnTo>
                  <a:lnTo>
                    <a:pt x="12061" y="6331"/>
                  </a:lnTo>
                  <a:lnTo>
                    <a:pt x="11996" y="6331"/>
                  </a:lnTo>
                  <a:lnTo>
                    <a:pt x="11996" y="6413"/>
                  </a:lnTo>
                  <a:lnTo>
                    <a:pt x="11673" y="6413"/>
                  </a:lnTo>
                  <a:lnTo>
                    <a:pt x="11673" y="6331"/>
                  </a:lnTo>
                  <a:lnTo>
                    <a:pt x="11673" y="6413"/>
                  </a:lnTo>
                  <a:lnTo>
                    <a:pt x="11544" y="6413"/>
                  </a:lnTo>
                  <a:lnTo>
                    <a:pt x="11544" y="6494"/>
                  </a:lnTo>
                  <a:lnTo>
                    <a:pt x="11608" y="6494"/>
                  </a:lnTo>
                  <a:lnTo>
                    <a:pt x="11608" y="6657"/>
                  </a:lnTo>
                  <a:lnTo>
                    <a:pt x="11544" y="6657"/>
                  </a:lnTo>
                  <a:lnTo>
                    <a:pt x="11479" y="6739"/>
                  </a:lnTo>
                  <a:lnTo>
                    <a:pt x="11479" y="6820"/>
                  </a:lnTo>
                  <a:lnTo>
                    <a:pt x="11220" y="6820"/>
                  </a:lnTo>
                  <a:lnTo>
                    <a:pt x="11220" y="6739"/>
                  </a:lnTo>
                  <a:lnTo>
                    <a:pt x="11285" y="6739"/>
                  </a:lnTo>
                  <a:lnTo>
                    <a:pt x="11220" y="6739"/>
                  </a:lnTo>
                  <a:lnTo>
                    <a:pt x="11220" y="6494"/>
                  </a:lnTo>
                  <a:lnTo>
                    <a:pt x="11156" y="6494"/>
                  </a:lnTo>
                  <a:lnTo>
                    <a:pt x="11156" y="6413"/>
                  </a:lnTo>
                  <a:lnTo>
                    <a:pt x="11091" y="6413"/>
                  </a:lnTo>
                  <a:lnTo>
                    <a:pt x="11091" y="5843"/>
                  </a:lnTo>
                  <a:lnTo>
                    <a:pt x="11220" y="5843"/>
                  </a:lnTo>
                  <a:lnTo>
                    <a:pt x="11220" y="5761"/>
                  </a:lnTo>
                  <a:lnTo>
                    <a:pt x="11285" y="5761"/>
                  </a:lnTo>
                  <a:lnTo>
                    <a:pt x="11156" y="5761"/>
                  </a:lnTo>
                  <a:lnTo>
                    <a:pt x="11156" y="5680"/>
                  </a:lnTo>
                  <a:lnTo>
                    <a:pt x="11285" y="5680"/>
                  </a:lnTo>
                  <a:lnTo>
                    <a:pt x="11285" y="5598"/>
                  </a:lnTo>
                  <a:lnTo>
                    <a:pt x="11802" y="5598"/>
                  </a:lnTo>
                  <a:lnTo>
                    <a:pt x="11867" y="5680"/>
                  </a:lnTo>
                  <a:lnTo>
                    <a:pt x="12320" y="5680"/>
                  </a:lnTo>
                  <a:lnTo>
                    <a:pt x="12384" y="5761"/>
                  </a:lnTo>
                  <a:lnTo>
                    <a:pt x="12384" y="5680"/>
                  </a:lnTo>
                  <a:lnTo>
                    <a:pt x="12449" y="5761"/>
                  </a:lnTo>
                  <a:lnTo>
                    <a:pt x="12384" y="5761"/>
                  </a:lnTo>
                  <a:lnTo>
                    <a:pt x="12384" y="5843"/>
                  </a:lnTo>
                  <a:lnTo>
                    <a:pt x="12320" y="5843"/>
                  </a:lnTo>
                  <a:lnTo>
                    <a:pt x="12320" y="5924"/>
                  </a:lnTo>
                  <a:lnTo>
                    <a:pt x="12255" y="5924"/>
                  </a:lnTo>
                  <a:lnTo>
                    <a:pt x="12255" y="6006"/>
                  </a:lnTo>
                  <a:lnTo>
                    <a:pt x="12190" y="6006"/>
                  </a:lnTo>
                  <a:lnTo>
                    <a:pt x="12190" y="6087"/>
                  </a:lnTo>
                  <a:close/>
                  <a:moveTo>
                    <a:pt x="12449" y="5680"/>
                  </a:moveTo>
                  <a:lnTo>
                    <a:pt x="12384" y="5680"/>
                  </a:lnTo>
                  <a:lnTo>
                    <a:pt x="12449" y="5680"/>
                  </a:lnTo>
                  <a:lnTo>
                    <a:pt x="12449" y="5598"/>
                  </a:lnTo>
                  <a:lnTo>
                    <a:pt x="12514" y="5598"/>
                  </a:lnTo>
                  <a:lnTo>
                    <a:pt x="12514" y="5680"/>
                  </a:lnTo>
                  <a:lnTo>
                    <a:pt x="12449" y="5680"/>
                  </a:lnTo>
                  <a:close/>
                  <a:moveTo>
                    <a:pt x="10703" y="6006"/>
                  </a:moveTo>
                  <a:lnTo>
                    <a:pt x="10703" y="6087"/>
                  </a:lnTo>
                  <a:lnTo>
                    <a:pt x="10574" y="6087"/>
                  </a:lnTo>
                  <a:lnTo>
                    <a:pt x="10509" y="6169"/>
                  </a:lnTo>
                  <a:lnTo>
                    <a:pt x="10444" y="6169"/>
                  </a:lnTo>
                  <a:lnTo>
                    <a:pt x="10444" y="6250"/>
                  </a:lnTo>
                  <a:lnTo>
                    <a:pt x="10380" y="6250"/>
                  </a:lnTo>
                  <a:lnTo>
                    <a:pt x="10380" y="6331"/>
                  </a:lnTo>
                  <a:lnTo>
                    <a:pt x="10444" y="6331"/>
                  </a:lnTo>
                  <a:lnTo>
                    <a:pt x="10444" y="6250"/>
                  </a:lnTo>
                  <a:lnTo>
                    <a:pt x="10703" y="6250"/>
                  </a:lnTo>
                  <a:lnTo>
                    <a:pt x="10703" y="6331"/>
                  </a:lnTo>
                  <a:lnTo>
                    <a:pt x="10768" y="6413"/>
                  </a:lnTo>
                  <a:lnTo>
                    <a:pt x="10703" y="6413"/>
                  </a:lnTo>
                  <a:lnTo>
                    <a:pt x="10703" y="6494"/>
                  </a:lnTo>
                  <a:lnTo>
                    <a:pt x="10768" y="6494"/>
                  </a:lnTo>
                  <a:lnTo>
                    <a:pt x="10768" y="6413"/>
                  </a:lnTo>
                  <a:lnTo>
                    <a:pt x="10897" y="6413"/>
                  </a:lnTo>
                  <a:lnTo>
                    <a:pt x="10897" y="6576"/>
                  </a:lnTo>
                  <a:lnTo>
                    <a:pt x="10962" y="6576"/>
                  </a:lnTo>
                  <a:lnTo>
                    <a:pt x="10897" y="6657"/>
                  </a:lnTo>
                  <a:lnTo>
                    <a:pt x="10832" y="6657"/>
                  </a:lnTo>
                  <a:lnTo>
                    <a:pt x="10897" y="6657"/>
                  </a:lnTo>
                  <a:lnTo>
                    <a:pt x="10897" y="6820"/>
                  </a:lnTo>
                  <a:lnTo>
                    <a:pt x="10832" y="6820"/>
                  </a:lnTo>
                  <a:lnTo>
                    <a:pt x="10897" y="6820"/>
                  </a:lnTo>
                  <a:lnTo>
                    <a:pt x="10832" y="6820"/>
                  </a:lnTo>
                  <a:lnTo>
                    <a:pt x="10832" y="6901"/>
                  </a:lnTo>
                  <a:lnTo>
                    <a:pt x="10897" y="6901"/>
                  </a:lnTo>
                  <a:lnTo>
                    <a:pt x="10832" y="6901"/>
                  </a:lnTo>
                  <a:lnTo>
                    <a:pt x="10832" y="6983"/>
                  </a:lnTo>
                  <a:lnTo>
                    <a:pt x="10832" y="6901"/>
                  </a:lnTo>
                  <a:lnTo>
                    <a:pt x="10768" y="6983"/>
                  </a:lnTo>
                  <a:lnTo>
                    <a:pt x="10703" y="6983"/>
                  </a:lnTo>
                  <a:lnTo>
                    <a:pt x="10638" y="7064"/>
                  </a:lnTo>
                  <a:lnTo>
                    <a:pt x="10574" y="7064"/>
                  </a:lnTo>
                  <a:lnTo>
                    <a:pt x="10509" y="6983"/>
                  </a:lnTo>
                  <a:lnTo>
                    <a:pt x="10509" y="7064"/>
                  </a:lnTo>
                  <a:lnTo>
                    <a:pt x="10444" y="7064"/>
                  </a:lnTo>
                  <a:lnTo>
                    <a:pt x="10444" y="6901"/>
                  </a:lnTo>
                  <a:lnTo>
                    <a:pt x="10380" y="6983"/>
                  </a:lnTo>
                  <a:lnTo>
                    <a:pt x="10444" y="7064"/>
                  </a:lnTo>
                  <a:lnTo>
                    <a:pt x="10509" y="7064"/>
                  </a:lnTo>
                  <a:lnTo>
                    <a:pt x="10509" y="7146"/>
                  </a:lnTo>
                  <a:lnTo>
                    <a:pt x="10444" y="7146"/>
                  </a:lnTo>
                  <a:lnTo>
                    <a:pt x="10380" y="7227"/>
                  </a:lnTo>
                  <a:lnTo>
                    <a:pt x="10315" y="7227"/>
                  </a:lnTo>
                  <a:lnTo>
                    <a:pt x="10250" y="7146"/>
                  </a:lnTo>
                  <a:lnTo>
                    <a:pt x="10250" y="7227"/>
                  </a:lnTo>
                  <a:lnTo>
                    <a:pt x="10186" y="7227"/>
                  </a:lnTo>
                  <a:lnTo>
                    <a:pt x="10186" y="7064"/>
                  </a:lnTo>
                  <a:lnTo>
                    <a:pt x="10121" y="7064"/>
                  </a:lnTo>
                  <a:lnTo>
                    <a:pt x="10121" y="6983"/>
                  </a:lnTo>
                  <a:lnTo>
                    <a:pt x="10056" y="6901"/>
                  </a:lnTo>
                  <a:lnTo>
                    <a:pt x="9992" y="6901"/>
                  </a:lnTo>
                  <a:lnTo>
                    <a:pt x="9862" y="6739"/>
                  </a:lnTo>
                  <a:lnTo>
                    <a:pt x="9798" y="6739"/>
                  </a:lnTo>
                  <a:lnTo>
                    <a:pt x="9798" y="6657"/>
                  </a:lnTo>
                  <a:lnTo>
                    <a:pt x="9539" y="6657"/>
                  </a:lnTo>
                  <a:lnTo>
                    <a:pt x="9539" y="6494"/>
                  </a:lnTo>
                  <a:lnTo>
                    <a:pt x="9410" y="6494"/>
                  </a:lnTo>
                  <a:lnTo>
                    <a:pt x="9410" y="6413"/>
                  </a:lnTo>
                  <a:lnTo>
                    <a:pt x="9345" y="6413"/>
                  </a:lnTo>
                  <a:lnTo>
                    <a:pt x="9345" y="6331"/>
                  </a:lnTo>
                  <a:lnTo>
                    <a:pt x="9410" y="6331"/>
                  </a:lnTo>
                  <a:lnTo>
                    <a:pt x="9410" y="6250"/>
                  </a:lnTo>
                  <a:lnTo>
                    <a:pt x="9474" y="6250"/>
                  </a:lnTo>
                  <a:lnTo>
                    <a:pt x="9474" y="6169"/>
                  </a:lnTo>
                  <a:lnTo>
                    <a:pt x="9539" y="6169"/>
                  </a:lnTo>
                  <a:lnTo>
                    <a:pt x="9539" y="6250"/>
                  </a:lnTo>
                  <a:lnTo>
                    <a:pt x="9604" y="6250"/>
                  </a:lnTo>
                  <a:lnTo>
                    <a:pt x="9604" y="6331"/>
                  </a:lnTo>
                  <a:lnTo>
                    <a:pt x="9668" y="6331"/>
                  </a:lnTo>
                  <a:lnTo>
                    <a:pt x="9668" y="6413"/>
                  </a:lnTo>
                  <a:lnTo>
                    <a:pt x="9927" y="6413"/>
                  </a:lnTo>
                  <a:lnTo>
                    <a:pt x="9927" y="6331"/>
                  </a:lnTo>
                  <a:lnTo>
                    <a:pt x="9992" y="6331"/>
                  </a:lnTo>
                  <a:lnTo>
                    <a:pt x="9992" y="6169"/>
                  </a:lnTo>
                  <a:lnTo>
                    <a:pt x="9862" y="6169"/>
                  </a:lnTo>
                  <a:lnTo>
                    <a:pt x="9927" y="6087"/>
                  </a:lnTo>
                  <a:lnTo>
                    <a:pt x="9992" y="6169"/>
                  </a:lnTo>
                  <a:lnTo>
                    <a:pt x="10056" y="6169"/>
                  </a:lnTo>
                  <a:lnTo>
                    <a:pt x="9992" y="6087"/>
                  </a:lnTo>
                  <a:lnTo>
                    <a:pt x="9927" y="6087"/>
                  </a:lnTo>
                  <a:lnTo>
                    <a:pt x="9927" y="6006"/>
                  </a:lnTo>
                  <a:lnTo>
                    <a:pt x="9927" y="6087"/>
                  </a:lnTo>
                  <a:lnTo>
                    <a:pt x="9798" y="6087"/>
                  </a:lnTo>
                  <a:lnTo>
                    <a:pt x="9733" y="6006"/>
                  </a:lnTo>
                  <a:lnTo>
                    <a:pt x="9604" y="6006"/>
                  </a:lnTo>
                  <a:lnTo>
                    <a:pt x="9668" y="5924"/>
                  </a:lnTo>
                  <a:lnTo>
                    <a:pt x="9862" y="5924"/>
                  </a:lnTo>
                  <a:lnTo>
                    <a:pt x="9862" y="6006"/>
                  </a:lnTo>
                  <a:lnTo>
                    <a:pt x="9927" y="6006"/>
                  </a:lnTo>
                  <a:lnTo>
                    <a:pt x="9862" y="6006"/>
                  </a:lnTo>
                  <a:lnTo>
                    <a:pt x="9862" y="5924"/>
                  </a:lnTo>
                  <a:lnTo>
                    <a:pt x="9798" y="5924"/>
                  </a:lnTo>
                  <a:lnTo>
                    <a:pt x="9798" y="5843"/>
                  </a:lnTo>
                  <a:lnTo>
                    <a:pt x="9733" y="5843"/>
                  </a:lnTo>
                  <a:lnTo>
                    <a:pt x="9798" y="5761"/>
                  </a:lnTo>
                  <a:lnTo>
                    <a:pt x="9927" y="5761"/>
                  </a:lnTo>
                  <a:lnTo>
                    <a:pt x="9992" y="5843"/>
                  </a:lnTo>
                  <a:lnTo>
                    <a:pt x="10056" y="5761"/>
                  </a:lnTo>
                  <a:lnTo>
                    <a:pt x="9992" y="5761"/>
                  </a:lnTo>
                  <a:lnTo>
                    <a:pt x="9992" y="5680"/>
                  </a:lnTo>
                  <a:lnTo>
                    <a:pt x="10056" y="5680"/>
                  </a:lnTo>
                  <a:lnTo>
                    <a:pt x="10056" y="5761"/>
                  </a:lnTo>
                  <a:lnTo>
                    <a:pt x="10121" y="5761"/>
                  </a:lnTo>
                  <a:lnTo>
                    <a:pt x="10186" y="5843"/>
                  </a:lnTo>
                  <a:lnTo>
                    <a:pt x="10380" y="5843"/>
                  </a:lnTo>
                  <a:lnTo>
                    <a:pt x="10380" y="5761"/>
                  </a:lnTo>
                  <a:lnTo>
                    <a:pt x="10703" y="5761"/>
                  </a:lnTo>
                  <a:lnTo>
                    <a:pt x="10768" y="5843"/>
                  </a:lnTo>
                  <a:lnTo>
                    <a:pt x="10768" y="5924"/>
                  </a:lnTo>
                  <a:lnTo>
                    <a:pt x="10638" y="5924"/>
                  </a:lnTo>
                  <a:lnTo>
                    <a:pt x="10574" y="6006"/>
                  </a:lnTo>
                  <a:lnTo>
                    <a:pt x="10703" y="6006"/>
                  </a:lnTo>
                  <a:close/>
                  <a:moveTo>
                    <a:pt x="17348" y="11787"/>
                  </a:moveTo>
                  <a:lnTo>
                    <a:pt x="17219" y="11787"/>
                  </a:lnTo>
                  <a:lnTo>
                    <a:pt x="17154" y="11706"/>
                  </a:lnTo>
                  <a:lnTo>
                    <a:pt x="17089" y="11706"/>
                  </a:lnTo>
                  <a:lnTo>
                    <a:pt x="17154" y="11706"/>
                  </a:lnTo>
                  <a:lnTo>
                    <a:pt x="17154" y="11625"/>
                  </a:lnTo>
                  <a:lnTo>
                    <a:pt x="17089" y="11625"/>
                  </a:lnTo>
                  <a:lnTo>
                    <a:pt x="17089" y="11706"/>
                  </a:lnTo>
                  <a:lnTo>
                    <a:pt x="17025" y="11625"/>
                  </a:lnTo>
                  <a:lnTo>
                    <a:pt x="16960" y="11625"/>
                  </a:lnTo>
                  <a:lnTo>
                    <a:pt x="16960" y="11462"/>
                  </a:lnTo>
                  <a:lnTo>
                    <a:pt x="16895" y="11462"/>
                  </a:lnTo>
                  <a:lnTo>
                    <a:pt x="17025" y="11462"/>
                  </a:lnTo>
                  <a:lnTo>
                    <a:pt x="17025" y="11380"/>
                  </a:lnTo>
                  <a:lnTo>
                    <a:pt x="17089" y="11380"/>
                  </a:lnTo>
                  <a:lnTo>
                    <a:pt x="16960" y="11380"/>
                  </a:lnTo>
                  <a:lnTo>
                    <a:pt x="16960" y="11299"/>
                  </a:lnTo>
                  <a:lnTo>
                    <a:pt x="16895" y="11299"/>
                  </a:lnTo>
                  <a:lnTo>
                    <a:pt x="16895" y="11380"/>
                  </a:lnTo>
                  <a:lnTo>
                    <a:pt x="16831" y="11299"/>
                  </a:lnTo>
                  <a:lnTo>
                    <a:pt x="16831" y="11380"/>
                  </a:lnTo>
                  <a:lnTo>
                    <a:pt x="16766" y="11299"/>
                  </a:lnTo>
                  <a:lnTo>
                    <a:pt x="16831" y="11299"/>
                  </a:lnTo>
                  <a:lnTo>
                    <a:pt x="16831" y="11217"/>
                  </a:lnTo>
                  <a:lnTo>
                    <a:pt x="16766" y="11217"/>
                  </a:lnTo>
                  <a:lnTo>
                    <a:pt x="16766" y="11299"/>
                  </a:lnTo>
                  <a:lnTo>
                    <a:pt x="16766" y="11217"/>
                  </a:lnTo>
                  <a:lnTo>
                    <a:pt x="16701" y="11217"/>
                  </a:lnTo>
                  <a:lnTo>
                    <a:pt x="16766" y="11136"/>
                  </a:lnTo>
                  <a:lnTo>
                    <a:pt x="16701" y="11136"/>
                  </a:lnTo>
                  <a:lnTo>
                    <a:pt x="16701" y="11217"/>
                  </a:lnTo>
                  <a:lnTo>
                    <a:pt x="16701" y="11136"/>
                  </a:lnTo>
                  <a:lnTo>
                    <a:pt x="16637" y="11136"/>
                  </a:lnTo>
                  <a:lnTo>
                    <a:pt x="16637" y="11054"/>
                  </a:lnTo>
                  <a:lnTo>
                    <a:pt x="16572" y="11054"/>
                  </a:lnTo>
                  <a:lnTo>
                    <a:pt x="16507" y="10973"/>
                  </a:lnTo>
                  <a:lnTo>
                    <a:pt x="16572" y="10892"/>
                  </a:lnTo>
                  <a:lnTo>
                    <a:pt x="16572" y="10810"/>
                  </a:lnTo>
                  <a:lnTo>
                    <a:pt x="16572" y="10892"/>
                  </a:lnTo>
                  <a:lnTo>
                    <a:pt x="16507" y="10892"/>
                  </a:lnTo>
                  <a:lnTo>
                    <a:pt x="16507" y="10810"/>
                  </a:lnTo>
                  <a:lnTo>
                    <a:pt x="16443" y="10810"/>
                  </a:lnTo>
                  <a:lnTo>
                    <a:pt x="16443" y="10892"/>
                  </a:lnTo>
                  <a:lnTo>
                    <a:pt x="16378" y="10892"/>
                  </a:lnTo>
                  <a:lnTo>
                    <a:pt x="16443" y="10892"/>
                  </a:lnTo>
                  <a:lnTo>
                    <a:pt x="16378" y="10973"/>
                  </a:lnTo>
                  <a:lnTo>
                    <a:pt x="16378" y="10810"/>
                  </a:lnTo>
                  <a:lnTo>
                    <a:pt x="16313" y="10810"/>
                  </a:lnTo>
                  <a:lnTo>
                    <a:pt x="16313" y="10892"/>
                  </a:lnTo>
                  <a:lnTo>
                    <a:pt x="16249" y="10892"/>
                  </a:lnTo>
                  <a:lnTo>
                    <a:pt x="16249" y="10729"/>
                  </a:lnTo>
                  <a:lnTo>
                    <a:pt x="16184" y="10729"/>
                  </a:lnTo>
                  <a:lnTo>
                    <a:pt x="16184" y="10810"/>
                  </a:lnTo>
                  <a:lnTo>
                    <a:pt x="16184" y="10729"/>
                  </a:lnTo>
                  <a:lnTo>
                    <a:pt x="16119" y="10729"/>
                  </a:lnTo>
                  <a:lnTo>
                    <a:pt x="16184" y="10810"/>
                  </a:lnTo>
                  <a:lnTo>
                    <a:pt x="16249" y="10810"/>
                  </a:lnTo>
                  <a:lnTo>
                    <a:pt x="16249" y="10973"/>
                  </a:lnTo>
                  <a:lnTo>
                    <a:pt x="16119" y="10973"/>
                  </a:lnTo>
                  <a:lnTo>
                    <a:pt x="16119" y="10892"/>
                  </a:lnTo>
                  <a:lnTo>
                    <a:pt x="16119" y="10973"/>
                  </a:lnTo>
                  <a:lnTo>
                    <a:pt x="16054" y="10973"/>
                  </a:lnTo>
                  <a:lnTo>
                    <a:pt x="16054" y="10892"/>
                  </a:lnTo>
                  <a:lnTo>
                    <a:pt x="15990" y="10892"/>
                  </a:lnTo>
                  <a:lnTo>
                    <a:pt x="15990" y="10973"/>
                  </a:lnTo>
                  <a:lnTo>
                    <a:pt x="15925" y="10973"/>
                  </a:lnTo>
                  <a:lnTo>
                    <a:pt x="15925" y="10892"/>
                  </a:lnTo>
                  <a:lnTo>
                    <a:pt x="15990" y="10973"/>
                  </a:lnTo>
                  <a:lnTo>
                    <a:pt x="15860" y="10973"/>
                  </a:lnTo>
                  <a:lnTo>
                    <a:pt x="15860" y="11054"/>
                  </a:lnTo>
                  <a:lnTo>
                    <a:pt x="15537" y="11054"/>
                  </a:lnTo>
                  <a:lnTo>
                    <a:pt x="15537" y="10973"/>
                  </a:lnTo>
                  <a:lnTo>
                    <a:pt x="15408" y="10973"/>
                  </a:lnTo>
                  <a:lnTo>
                    <a:pt x="15343" y="10892"/>
                  </a:lnTo>
                  <a:lnTo>
                    <a:pt x="15343" y="10810"/>
                  </a:lnTo>
                  <a:lnTo>
                    <a:pt x="15408" y="10729"/>
                  </a:lnTo>
                  <a:lnTo>
                    <a:pt x="15343" y="10647"/>
                  </a:lnTo>
                  <a:lnTo>
                    <a:pt x="15408" y="10647"/>
                  </a:lnTo>
                  <a:lnTo>
                    <a:pt x="15472" y="10566"/>
                  </a:lnTo>
                  <a:lnTo>
                    <a:pt x="15602" y="10566"/>
                  </a:lnTo>
                  <a:lnTo>
                    <a:pt x="15537" y="10484"/>
                  </a:lnTo>
                  <a:lnTo>
                    <a:pt x="15602" y="10484"/>
                  </a:lnTo>
                  <a:lnTo>
                    <a:pt x="15537" y="10403"/>
                  </a:lnTo>
                  <a:lnTo>
                    <a:pt x="15666" y="10403"/>
                  </a:lnTo>
                  <a:lnTo>
                    <a:pt x="15731" y="10484"/>
                  </a:lnTo>
                  <a:lnTo>
                    <a:pt x="15925" y="10484"/>
                  </a:lnTo>
                  <a:lnTo>
                    <a:pt x="15925" y="10566"/>
                  </a:lnTo>
                  <a:lnTo>
                    <a:pt x="15990" y="10566"/>
                  </a:lnTo>
                  <a:lnTo>
                    <a:pt x="16054" y="10647"/>
                  </a:lnTo>
                  <a:lnTo>
                    <a:pt x="15990" y="10647"/>
                  </a:lnTo>
                  <a:lnTo>
                    <a:pt x="15990" y="10729"/>
                  </a:lnTo>
                  <a:lnTo>
                    <a:pt x="16054" y="10729"/>
                  </a:lnTo>
                  <a:lnTo>
                    <a:pt x="16054" y="10810"/>
                  </a:lnTo>
                  <a:lnTo>
                    <a:pt x="16054" y="10729"/>
                  </a:lnTo>
                  <a:lnTo>
                    <a:pt x="15990" y="10729"/>
                  </a:lnTo>
                  <a:lnTo>
                    <a:pt x="16054" y="10729"/>
                  </a:lnTo>
                  <a:lnTo>
                    <a:pt x="16054" y="10647"/>
                  </a:lnTo>
                  <a:lnTo>
                    <a:pt x="16119" y="10647"/>
                  </a:lnTo>
                  <a:lnTo>
                    <a:pt x="16119" y="10566"/>
                  </a:lnTo>
                  <a:lnTo>
                    <a:pt x="16054" y="10566"/>
                  </a:lnTo>
                  <a:lnTo>
                    <a:pt x="16054" y="10647"/>
                  </a:lnTo>
                  <a:lnTo>
                    <a:pt x="16054" y="10566"/>
                  </a:lnTo>
                  <a:lnTo>
                    <a:pt x="15925" y="10566"/>
                  </a:lnTo>
                  <a:lnTo>
                    <a:pt x="15925" y="10484"/>
                  </a:lnTo>
                  <a:lnTo>
                    <a:pt x="16249" y="10484"/>
                  </a:lnTo>
                  <a:lnTo>
                    <a:pt x="16313" y="10403"/>
                  </a:lnTo>
                  <a:lnTo>
                    <a:pt x="16507" y="10403"/>
                  </a:lnTo>
                  <a:lnTo>
                    <a:pt x="16507" y="10322"/>
                  </a:lnTo>
                  <a:lnTo>
                    <a:pt x="16443" y="10322"/>
                  </a:lnTo>
                  <a:lnTo>
                    <a:pt x="16443" y="10240"/>
                  </a:lnTo>
                  <a:lnTo>
                    <a:pt x="16378" y="10240"/>
                  </a:lnTo>
                  <a:lnTo>
                    <a:pt x="16378" y="10159"/>
                  </a:lnTo>
                  <a:lnTo>
                    <a:pt x="16313" y="10159"/>
                  </a:lnTo>
                  <a:lnTo>
                    <a:pt x="16313" y="10077"/>
                  </a:lnTo>
                  <a:lnTo>
                    <a:pt x="16249" y="10077"/>
                  </a:lnTo>
                  <a:lnTo>
                    <a:pt x="16313" y="9996"/>
                  </a:lnTo>
                  <a:lnTo>
                    <a:pt x="16378" y="9996"/>
                  </a:lnTo>
                  <a:lnTo>
                    <a:pt x="16572" y="9752"/>
                  </a:lnTo>
                  <a:lnTo>
                    <a:pt x="16637" y="9752"/>
                  </a:lnTo>
                  <a:lnTo>
                    <a:pt x="16637" y="9670"/>
                  </a:lnTo>
                  <a:lnTo>
                    <a:pt x="16701" y="9589"/>
                  </a:lnTo>
                  <a:lnTo>
                    <a:pt x="16766" y="9589"/>
                  </a:lnTo>
                  <a:lnTo>
                    <a:pt x="16766" y="9507"/>
                  </a:lnTo>
                  <a:lnTo>
                    <a:pt x="16831" y="9507"/>
                  </a:lnTo>
                  <a:lnTo>
                    <a:pt x="16831" y="9426"/>
                  </a:lnTo>
                  <a:lnTo>
                    <a:pt x="16766" y="9426"/>
                  </a:lnTo>
                  <a:lnTo>
                    <a:pt x="16766" y="9263"/>
                  </a:lnTo>
                  <a:lnTo>
                    <a:pt x="16701" y="9263"/>
                  </a:lnTo>
                  <a:lnTo>
                    <a:pt x="16701" y="9182"/>
                  </a:lnTo>
                  <a:lnTo>
                    <a:pt x="16766" y="9182"/>
                  </a:lnTo>
                  <a:lnTo>
                    <a:pt x="16701" y="9182"/>
                  </a:lnTo>
                  <a:lnTo>
                    <a:pt x="16701" y="9100"/>
                  </a:lnTo>
                  <a:lnTo>
                    <a:pt x="16637" y="9100"/>
                  </a:lnTo>
                  <a:lnTo>
                    <a:pt x="16637" y="8937"/>
                  </a:lnTo>
                  <a:lnTo>
                    <a:pt x="16507" y="8937"/>
                  </a:lnTo>
                  <a:lnTo>
                    <a:pt x="16507" y="8856"/>
                  </a:lnTo>
                  <a:lnTo>
                    <a:pt x="16572" y="8856"/>
                  </a:lnTo>
                  <a:lnTo>
                    <a:pt x="16507" y="8856"/>
                  </a:lnTo>
                  <a:lnTo>
                    <a:pt x="16507" y="8937"/>
                  </a:lnTo>
                  <a:lnTo>
                    <a:pt x="16443" y="8856"/>
                  </a:lnTo>
                  <a:lnTo>
                    <a:pt x="16443" y="8693"/>
                  </a:lnTo>
                  <a:lnTo>
                    <a:pt x="16378" y="8693"/>
                  </a:lnTo>
                  <a:lnTo>
                    <a:pt x="16443" y="8774"/>
                  </a:lnTo>
                  <a:lnTo>
                    <a:pt x="16313" y="8774"/>
                  </a:lnTo>
                  <a:lnTo>
                    <a:pt x="16249" y="8693"/>
                  </a:lnTo>
                  <a:lnTo>
                    <a:pt x="16184" y="8693"/>
                  </a:lnTo>
                  <a:lnTo>
                    <a:pt x="16184" y="8611"/>
                  </a:lnTo>
                  <a:lnTo>
                    <a:pt x="16249" y="8611"/>
                  </a:lnTo>
                  <a:lnTo>
                    <a:pt x="16184" y="8611"/>
                  </a:lnTo>
                  <a:lnTo>
                    <a:pt x="16249" y="8611"/>
                  </a:lnTo>
                  <a:lnTo>
                    <a:pt x="16184" y="8611"/>
                  </a:lnTo>
                  <a:lnTo>
                    <a:pt x="16184" y="8530"/>
                  </a:lnTo>
                  <a:lnTo>
                    <a:pt x="16119" y="8530"/>
                  </a:lnTo>
                  <a:lnTo>
                    <a:pt x="16249" y="8530"/>
                  </a:lnTo>
                  <a:lnTo>
                    <a:pt x="16249" y="8449"/>
                  </a:lnTo>
                  <a:lnTo>
                    <a:pt x="16184" y="8449"/>
                  </a:lnTo>
                  <a:lnTo>
                    <a:pt x="16119" y="8530"/>
                  </a:lnTo>
                  <a:lnTo>
                    <a:pt x="15990" y="8530"/>
                  </a:lnTo>
                  <a:lnTo>
                    <a:pt x="15990" y="8611"/>
                  </a:lnTo>
                  <a:lnTo>
                    <a:pt x="15860" y="8611"/>
                  </a:lnTo>
                  <a:lnTo>
                    <a:pt x="15860" y="8693"/>
                  </a:lnTo>
                  <a:lnTo>
                    <a:pt x="15731" y="8693"/>
                  </a:lnTo>
                  <a:lnTo>
                    <a:pt x="15731" y="8611"/>
                  </a:lnTo>
                  <a:lnTo>
                    <a:pt x="15796" y="8611"/>
                  </a:lnTo>
                  <a:lnTo>
                    <a:pt x="15731" y="8611"/>
                  </a:lnTo>
                  <a:lnTo>
                    <a:pt x="15731" y="8530"/>
                  </a:lnTo>
                  <a:lnTo>
                    <a:pt x="15796" y="8449"/>
                  </a:lnTo>
                  <a:lnTo>
                    <a:pt x="15860" y="8449"/>
                  </a:lnTo>
                  <a:lnTo>
                    <a:pt x="15860" y="8530"/>
                  </a:lnTo>
                  <a:lnTo>
                    <a:pt x="15925" y="8530"/>
                  </a:lnTo>
                  <a:lnTo>
                    <a:pt x="15925" y="8449"/>
                  </a:lnTo>
                  <a:lnTo>
                    <a:pt x="15990" y="8449"/>
                  </a:lnTo>
                  <a:lnTo>
                    <a:pt x="15990" y="8367"/>
                  </a:lnTo>
                  <a:lnTo>
                    <a:pt x="15925" y="8367"/>
                  </a:lnTo>
                  <a:lnTo>
                    <a:pt x="15925" y="8286"/>
                  </a:lnTo>
                  <a:lnTo>
                    <a:pt x="15796" y="8286"/>
                  </a:lnTo>
                  <a:lnTo>
                    <a:pt x="15731" y="8204"/>
                  </a:lnTo>
                  <a:lnTo>
                    <a:pt x="15796" y="8123"/>
                  </a:lnTo>
                  <a:lnTo>
                    <a:pt x="15860" y="8123"/>
                  </a:lnTo>
                  <a:lnTo>
                    <a:pt x="15796" y="8123"/>
                  </a:lnTo>
                  <a:lnTo>
                    <a:pt x="15731" y="8204"/>
                  </a:lnTo>
                  <a:lnTo>
                    <a:pt x="15666" y="8204"/>
                  </a:lnTo>
                  <a:lnTo>
                    <a:pt x="15602" y="8123"/>
                  </a:lnTo>
                  <a:lnTo>
                    <a:pt x="15731" y="8123"/>
                  </a:lnTo>
                  <a:lnTo>
                    <a:pt x="15666" y="8041"/>
                  </a:lnTo>
                  <a:lnTo>
                    <a:pt x="15602" y="8041"/>
                  </a:lnTo>
                  <a:lnTo>
                    <a:pt x="15666" y="7960"/>
                  </a:lnTo>
                  <a:lnTo>
                    <a:pt x="15602" y="7960"/>
                  </a:lnTo>
                  <a:lnTo>
                    <a:pt x="15602" y="8041"/>
                  </a:lnTo>
                  <a:lnTo>
                    <a:pt x="15537" y="8041"/>
                  </a:lnTo>
                  <a:lnTo>
                    <a:pt x="15537" y="8123"/>
                  </a:lnTo>
                  <a:lnTo>
                    <a:pt x="15472" y="8123"/>
                  </a:lnTo>
                  <a:lnTo>
                    <a:pt x="15472" y="7797"/>
                  </a:lnTo>
                  <a:lnTo>
                    <a:pt x="15343" y="7797"/>
                  </a:lnTo>
                  <a:lnTo>
                    <a:pt x="15343" y="7879"/>
                  </a:lnTo>
                  <a:lnTo>
                    <a:pt x="15278" y="7797"/>
                  </a:lnTo>
                  <a:lnTo>
                    <a:pt x="15278" y="7716"/>
                  </a:lnTo>
                  <a:lnTo>
                    <a:pt x="15278" y="7797"/>
                  </a:lnTo>
                  <a:lnTo>
                    <a:pt x="15214" y="7716"/>
                  </a:lnTo>
                  <a:lnTo>
                    <a:pt x="15149" y="7716"/>
                  </a:lnTo>
                  <a:lnTo>
                    <a:pt x="15149" y="7634"/>
                  </a:lnTo>
                  <a:lnTo>
                    <a:pt x="15214" y="7634"/>
                  </a:lnTo>
                  <a:lnTo>
                    <a:pt x="15149" y="7634"/>
                  </a:lnTo>
                  <a:lnTo>
                    <a:pt x="15149" y="7553"/>
                  </a:lnTo>
                  <a:lnTo>
                    <a:pt x="15149" y="7716"/>
                  </a:lnTo>
                  <a:lnTo>
                    <a:pt x="15084" y="7716"/>
                  </a:lnTo>
                  <a:lnTo>
                    <a:pt x="15084" y="7797"/>
                  </a:lnTo>
                  <a:lnTo>
                    <a:pt x="15214" y="7797"/>
                  </a:lnTo>
                  <a:lnTo>
                    <a:pt x="15214" y="8041"/>
                  </a:lnTo>
                  <a:lnTo>
                    <a:pt x="14955" y="8041"/>
                  </a:lnTo>
                  <a:lnTo>
                    <a:pt x="14955" y="7960"/>
                  </a:lnTo>
                  <a:lnTo>
                    <a:pt x="14696" y="7960"/>
                  </a:lnTo>
                  <a:lnTo>
                    <a:pt x="14696" y="7879"/>
                  </a:lnTo>
                  <a:lnTo>
                    <a:pt x="14502" y="7879"/>
                  </a:lnTo>
                  <a:lnTo>
                    <a:pt x="14502" y="7960"/>
                  </a:lnTo>
                  <a:lnTo>
                    <a:pt x="14632" y="7960"/>
                  </a:lnTo>
                  <a:lnTo>
                    <a:pt x="14632" y="8041"/>
                  </a:lnTo>
                  <a:lnTo>
                    <a:pt x="14696" y="8041"/>
                  </a:lnTo>
                  <a:lnTo>
                    <a:pt x="14761" y="8123"/>
                  </a:lnTo>
                  <a:lnTo>
                    <a:pt x="14632" y="8123"/>
                  </a:lnTo>
                  <a:lnTo>
                    <a:pt x="14632" y="8041"/>
                  </a:lnTo>
                  <a:lnTo>
                    <a:pt x="14567" y="8041"/>
                  </a:lnTo>
                  <a:lnTo>
                    <a:pt x="14567" y="7960"/>
                  </a:lnTo>
                  <a:lnTo>
                    <a:pt x="14438" y="7960"/>
                  </a:lnTo>
                  <a:lnTo>
                    <a:pt x="14438" y="7879"/>
                  </a:lnTo>
                  <a:lnTo>
                    <a:pt x="14308" y="7879"/>
                  </a:lnTo>
                  <a:lnTo>
                    <a:pt x="14244" y="7797"/>
                  </a:lnTo>
                  <a:lnTo>
                    <a:pt x="14179" y="7797"/>
                  </a:lnTo>
                  <a:lnTo>
                    <a:pt x="14244" y="7797"/>
                  </a:lnTo>
                  <a:lnTo>
                    <a:pt x="14244" y="7879"/>
                  </a:lnTo>
                  <a:lnTo>
                    <a:pt x="14373" y="7879"/>
                  </a:lnTo>
                  <a:lnTo>
                    <a:pt x="14438" y="7960"/>
                  </a:lnTo>
                  <a:lnTo>
                    <a:pt x="14502" y="7960"/>
                  </a:lnTo>
                  <a:lnTo>
                    <a:pt x="14502" y="8041"/>
                  </a:lnTo>
                  <a:lnTo>
                    <a:pt x="14244" y="8041"/>
                  </a:lnTo>
                  <a:lnTo>
                    <a:pt x="14179" y="7960"/>
                  </a:lnTo>
                  <a:lnTo>
                    <a:pt x="13726" y="7960"/>
                  </a:lnTo>
                  <a:lnTo>
                    <a:pt x="13662" y="7879"/>
                  </a:lnTo>
                  <a:lnTo>
                    <a:pt x="13468" y="7879"/>
                  </a:lnTo>
                  <a:lnTo>
                    <a:pt x="13468" y="7960"/>
                  </a:lnTo>
                  <a:lnTo>
                    <a:pt x="13532" y="7879"/>
                  </a:lnTo>
                  <a:lnTo>
                    <a:pt x="13597" y="7960"/>
                  </a:lnTo>
                  <a:lnTo>
                    <a:pt x="13662" y="7960"/>
                  </a:lnTo>
                  <a:lnTo>
                    <a:pt x="13403" y="7960"/>
                  </a:lnTo>
                  <a:lnTo>
                    <a:pt x="13403" y="7879"/>
                  </a:lnTo>
                  <a:lnTo>
                    <a:pt x="13338" y="7879"/>
                  </a:lnTo>
                  <a:lnTo>
                    <a:pt x="13338" y="7797"/>
                  </a:lnTo>
                  <a:lnTo>
                    <a:pt x="13274" y="7716"/>
                  </a:lnTo>
                  <a:lnTo>
                    <a:pt x="13338" y="7716"/>
                  </a:lnTo>
                  <a:lnTo>
                    <a:pt x="13338" y="7634"/>
                  </a:lnTo>
                  <a:lnTo>
                    <a:pt x="13338" y="7716"/>
                  </a:lnTo>
                  <a:lnTo>
                    <a:pt x="13274" y="7716"/>
                  </a:lnTo>
                  <a:lnTo>
                    <a:pt x="13274" y="7797"/>
                  </a:lnTo>
                  <a:lnTo>
                    <a:pt x="13209" y="7797"/>
                  </a:lnTo>
                  <a:lnTo>
                    <a:pt x="13209" y="7716"/>
                  </a:lnTo>
                  <a:lnTo>
                    <a:pt x="13144" y="7716"/>
                  </a:lnTo>
                  <a:lnTo>
                    <a:pt x="13209" y="7716"/>
                  </a:lnTo>
                  <a:lnTo>
                    <a:pt x="13209" y="7797"/>
                  </a:lnTo>
                  <a:lnTo>
                    <a:pt x="12950" y="7797"/>
                  </a:lnTo>
                  <a:lnTo>
                    <a:pt x="12950" y="7716"/>
                  </a:lnTo>
                  <a:lnTo>
                    <a:pt x="12772" y="7716"/>
                  </a:lnTo>
                  <a:lnTo>
                    <a:pt x="12772" y="7634"/>
                  </a:lnTo>
                  <a:lnTo>
                    <a:pt x="12708" y="7634"/>
                  </a:lnTo>
                  <a:lnTo>
                    <a:pt x="12708" y="7553"/>
                  </a:lnTo>
                  <a:lnTo>
                    <a:pt x="12643" y="7553"/>
                  </a:lnTo>
                  <a:lnTo>
                    <a:pt x="12643" y="7471"/>
                  </a:lnTo>
                  <a:lnTo>
                    <a:pt x="12708" y="7390"/>
                  </a:lnTo>
                  <a:lnTo>
                    <a:pt x="12578" y="7390"/>
                  </a:lnTo>
                  <a:lnTo>
                    <a:pt x="12578" y="7309"/>
                  </a:lnTo>
                  <a:lnTo>
                    <a:pt x="12643" y="7390"/>
                  </a:lnTo>
                  <a:lnTo>
                    <a:pt x="12886" y="7390"/>
                  </a:lnTo>
                  <a:lnTo>
                    <a:pt x="12950" y="7471"/>
                  </a:lnTo>
                  <a:lnTo>
                    <a:pt x="13015" y="7390"/>
                  </a:lnTo>
                  <a:lnTo>
                    <a:pt x="13080" y="7390"/>
                  </a:lnTo>
                  <a:lnTo>
                    <a:pt x="13080" y="7309"/>
                  </a:lnTo>
                  <a:lnTo>
                    <a:pt x="13015" y="7309"/>
                  </a:lnTo>
                  <a:lnTo>
                    <a:pt x="13015" y="7227"/>
                  </a:lnTo>
                  <a:lnTo>
                    <a:pt x="12950" y="7227"/>
                  </a:lnTo>
                  <a:lnTo>
                    <a:pt x="12950" y="7309"/>
                  </a:lnTo>
                  <a:lnTo>
                    <a:pt x="12886" y="7227"/>
                  </a:lnTo>
                  <a:lnTo>
                    <a:pt x="12514" y="7227"/>
                  </a:lnTo>
                  <a:lnTo>
                    <a:pt x="12514" y="7146"/>
                  </a:lnTo>
                  <a:lnTo>
                    <a:pt x="12449" y="7064"/>
                  </a:lnTo>
                  <a:lnTo>
                    <a:pt x="12514" y="7064"/>
                  </a:lnTo>
                  <a:lnTo>
                    <a:pt x="12514" y="6901"/>
                  </a:lnTo>
                  <a:lnTo>
                    <a:pt x="12449" y="6901"/>
                  </a:lnTo>
                  <a:lnTo>
                    <a:pt x="12449" y="6820"/>
                  </a:lnTo>
                  <a:lnTo>
                    <a:pt x="12514" y="6820"/>
                  </a:lnTo>
                  <a:lnTo>
                    <a:pt x="12514" y="6739"/>
                  </a:lnTo>
                  <a:lnTo>
                    <a:pt x="12578" y="6739"/>
                  </a:lnTo>
                  <a:lnTo>
                    <a:pt x="12514" y="6739"/>
                  </a:lnTo>
                  <a:lnTo>
                    <a:pt x="12514" y="6494"/>
                  </a:lnTo>
                  <a:lnTo>
                    <a:pt x="12578" y="6494"/>
                  </a:lnTo>
                  <a:lnTo>
                    <a:pt x="12578" y="6413"/>
                  </a:lnTo>
                  <a:lnTo>
                    <a:pt x="12643" y="6413"/>
                  </a:lnTo>
                  <a:lnTo>
                    <a:pt x="12643" y="6169"/>
                  </a:lnTo>
                  <a:lnTo>
                    <a:pt x="12708" y="6087"/>
                  </a:lnTo>
                  <a:lnTo>
                    <a:pt x="12772" y="6087"/>
                  </a:lnTo>
                  <a:lnTo>
                    <a:pt x="12772" y="6006"/>
                  </a:lnTo>
                  <a:lnTo>
                    <a:pt x="12837" y="6006"/>
                  </a:lnTo>
                  <a:lnTo>
                    <a:pt x="12837" y="5924"/>
                  </a:lnTo>
                  <a:lnTo>
                    <a:pt x="12950" y="5924"/>
                  </a:lnTo>
                  <a:lnTo>
                    <a:pt x="12950" y="5843"/>
                  </a:lnTo>
                  <a:lnTo>
                    <a:pt x="13080" y="5843"/>
                  </a:lnTo>
                  <a:lnTo>
                    <a:pt x="13144" y="5761"/>
                  </a:lnTo>
                  <a:lnTo>
                    <a:pt x="13662" y="5761"/>
                  </a:lnTo>
                  <a:lnTo>
                    <a:pt x="13726" y="5843"/>
                  </a:lnTo>
                  <a:lnTo>
                    <a:pt x="13662" y="5843"/>
                  </a:lnTo>
                  <a:lnTo>
                    <a:pt x="13532" y="6006"/>
                  </a:lnTo>
                  <a:lnTo>
                    <a:pt x="13468" y="6006"/>
                  </a:lnTo>
                  <a:lnTo>
                    <a:pt x="13468" y="6087"/>
                  </a:lnTo>
                  <a:lnTo>
                    <a:pt x="13403" y="6087"/>
                  </a:lnTo>
                  <a:lnTo>
                    <a:pt x="13403" y="6250"/>
                  </a:lnTo>
                  <a:lnTo>
                    <a:pt x="13338" y="6250"/>
                  </a:lnTo>
                  <a:lnTo>
                    <a:pt x="13274" y="6331"/>
                  </a:lnTo>
                  <a:lnTo>
                    <a:pt x="13274" y="6494"/>
                  </a:lnTo>
                  <a:lnTo>
                    <a:pt x="13338" y="6494"/>
                  </a:lnTo>
                  <a:lnTo>
                    <a:pt x="13338" y="6576"/>
                  </a:lnTo>
                  <a:lnTo>
                    <a:pt x="13403" y="6576"/>
                  </a:lnTo>
                  <a:lnTo>
                    <a:pt x="13338" y="6657"/>
                  </a:lnTo>
                  <a:lnTo>
                    <a:pt x="13338" y="6820"/>
                  </a:lnTo>
                  <a:lnTo>
                    <a:pt x="13403" y="6901"/>
                  </a:lnTo>
                  <a:lnTo>
                    <a:pt x="13403" y="6983"/>
                  </a:lnTo>
                  <a:lnTo>
                    <a:pt x="13468" y="6983"/>
                  </a:lnTo>
                  <a:lnTo>
                    <a:pt x="13597" y="7146"/>
                  </a:lnTo>
                  <a:lnTo>
                    <a:pt x="13726" y="7146"/>
                  </a:lnTo>
                  <a:lnTo>
                    <a:pt x="13726" y="7227"/>
                  </a:lnTo>
                  <a:lnTo>
                    <a:pt x="13662" y="7227"/>
                  </a:lnTo>
                  <a:lnTo>
                    <a:pt x="13597" y="7309"/>
                  </a:lnTo>
                  <a:lnTo>
                    <a:pt x="13403" y="7309"/>
                  </a:lnTo>
                  <a:lnTo>
                    <a:pt x="13403" y="7390"/>
                  </a:lnTo>
                  <a:lnTo>
                    <a:pt x="13338" y="7390"/>
                  </a:lnTo>
                  <a:lnTo>
                    <a:pt x="13468" y="7390"/>
                  </a:lnTo>
                  <a:lnTo>
                    <a:pt x="13468" y="7309"/>
                  </a:lnTo>
                  <a:lnTo>
                    <a:pt x="13726" y="7309"/>
                  </a:lnTo>
                  <a:lnTo>
                    <a:pt x="13726" y="7390"/>
                  </a:lnTo>
                  <a:lnTo>
                    <a:pt x="13726" y="7309"/>
                  </a:lnTo>
                  <a:lnTo>
                    <a:pt x="13662" y="7309"/>
                  </a:lnTo>
                  <a:lnTo>
                    <a:pt x="13662" y="7390"/>
                  </a:lnTo>
                  <a:lnTo>
                    <a:pt x="13726" y="7390"/>
                  </a:lnTo>
                  <a:lnTo>
                    <a:pt x="13726" y="7471"/>
                  </a:lnTo>
                  <a:lnTo>
                    <a:pt x="13726" y="7146"/>
                  </a:lnTo>
                  <a:lnTo>
                    <a:pt x="13791" y="7146"/>
                  </a:lnTo>
                  <a:lnTo>
                    <a:pt x="13791" y="6983"/>
                  </a:lnTo>
                  <a:lnTo>
                    <a:pt x="13726" y="6983"/>
                  </a:lnTo>
                  <a:lnTo>
                    <a:pt x="13726" y="7064"/>
                  </a:lnTo>
                  <a:lnTo>
                    <a:pt x="13662" y="7064"/>
                  </a:lnTo>
                  <a:lnTo>
                    <a:pt x="13662" y="6983"/>
                  </a:lnTo>
                  <a:lnTo>
                    <a:pt x="13597" y="6983"/>
                  </a:lnTo>
                  <a:lnTo>
                    <a:pt x="13597" y="6901"/>
                  </a:lnTo>
                  <a:lnTo>
                    <a:pt x="13532" y="6901"/>
                  </a:lnTo>
                  <a:lnTo>
                    <a:pt x="13468" y="6820"/>
                  </a:lnTo>
                  <a:lnTo>
                    <a:pt x="13403" y="6820"/>
                  </a:lnTo>
                  <a:lnTo>
                    <a:pt x="13597" y="6820"/>
                  </a:lnTo>
                  <a:lnTo>
                    <a:pt x="13597" y="6657"/>
                  </a:lnTo>
                  <a:lnTo>
                    <a:pt x="13726" y="6657"/>
                  </a:lnTo>
                  <a:lnTo>
                    <a:pt x="13726" y="6739"/>
                  </a:lnTo>
                  <a:lnTo>
                    <a:pt x="13791" y="6739"/>
                  </a:lnTo>
                  <a:lnTo>
                    <a:pt x="13856" y="6820"/>
                  </a:lnTo>
                  <a:lnTo>
                    <a:pt x="13856" y="6901"/>
                  </a:lnTo>
                  <a:lnTo>
                    <a:pt x="13920" y="6901"/>
                  </a:lnTo>
                  <a:lnTo>
                    <a:pt x="13920" y="6820"/>
                  </a:lnTo>
                  <a:lnTo>
                    <a:pt x="13856" y="6820"/>
                  </a:lnTo>
                  <a:lnTo>
                    <a:pt x="13856" y="6739"/>
                  </a:lnTo>
                  <a:lnTo>
                    <a:pt x="13726" y="6739"/>
                  </a:lnTo>
                  <a:lnTo>
                    <a:pt x="13726" y="6657"/>
                  </a:lnTo>
                  <a:lnTo>
                    <a:pt x="13791" y="6657"/>
                  </a:lnTo>
                  <a:lnTo>
                    <a:pt x="13856" y="6576"/>
                  </a:lnTo>
                  <a:lnTo>
                    <a:pt x="13791" y="6576"/>
                  </a:lnTo>
                  <a:lnTo>
                    <a:pt x="13791" y="6657"/>
                  </a:lnTo>
                  <a:lnTo>
                    <a:pt x="13726" y="6657"/>
                  </a:lnTo>
                  <a:lnTo>
                    <a:pt x="13726" y="6576"/>
                  </a:lnTo>
                  <a:lnTo>
                    <a:pt x="13662" y="6576"/>
                  </a:lnTo>
                  <a:lnTo>
                    <a:pt x="13662" y="6657"/>
                  </a:lnTo>
                  <a:lnTo>
                    <a:pt x="13597" y="6576"/>
                  </a:lnTo>
                  <a:lnTo>
                    <a:pt x="13532" y="6576"/>
                  </a:lnTo>
                  <a:lnTo>
                    <a:pt x="13532" y="6494"/>
                  </a:lnTo>
                  <a:lnTo>
                    <a:pt x="13597" y="6494"/>
                  </a:lnTo>
                  <a:lnTo>
                    <a:pt x="13532" y="6494"/>
                  </a:lnTo>
                  <a:lnTo>
                    <a:pt x="13532" y="6250"/>
                  </a:lnTo>
                  <a:lnTo>
                    <a:pt x="13597" y="6250"/>
                  </a:lnTo>
                  <a:lnTo>
                    <a:pt x="13662" y="6331"/>
                  </a:lnTo>
                  <a:lnTo>
                    <a:pt x="13856" y="6331"/>
                  </a:lnTo>
                  <a:lnTo>
                    <a:pt x="13856" y="6413"/>
                  </a:lnTo>
                  <a:lnTo>
                    <a:pt x="13920" y="6413"/>
                  </a:lnTo>
                  <a:lnTo>
                    <a:pt x="13856" y="6413"/>
                  </a:lnTo>
                  <a:lnTo>
                    <a:pt x="13856" y="6331"/>
                  </a:lnTo>
                  <a:lnTo>
                    <a:pt x="13726" y="6331"/>
                  </a:lnTo>
                  <a:lnTo>
                    <a:pt x="13726" y="6250"/>
                  </a:lnTo>
                  <a:lnTo>
                    <a:pt x="13532" y="6250"/>
                  </a:lnTo>
                  <a:lnTo>
                    <a:pt x="13597" y="6169"/>
                  </a:lnTo>
                  <a:lnTo>
                    <a:pt x="13597" y="6250"/>
                  </a:lnTo>
                  <a:lnTo>
                    <a:pt x="13662" y="6250"/>
                  </a:lnTo>
                  <a:lnTo>
                    <a:pt x="13662" y="6169"/>
                  </a:lnTo>
                  <a:lnTo>
                    <a:pt x="13726" y="6169"/>
                  </a:lnTo>
                  <a:lnTo>
                    <a:pt x="13726" y="6250"/>
                  </a:lnTo>
                  <a:lnTo>
                    <a:pt x="13856" y="6250"/>
                  </a:lnTo>
                  <a:lnTo>
                    <a:pt x="13856" y="6169"/>
                  </a:lnTo>
                  <a:lnTo>
                    <a:pt x="13662" y="6169"/>
                  </a:lnTo>
                  <a:lnTo>
                    <a:pt x="13662" y="6087"/>
                  </a:lnTo>
                  <a:lnTo>
                    <a:pt x="13726" y="6087"/>
                  </a:lnTo>
                  <a:lnTo>
                    <a:pt x="13726" y="6006"/>
                  </a:lnTo>
                  <a:lnTo>
                    <a:pt x="13791" y="6087"/>
                  </a:lnTo>
                  <a:lnTo>
                    <a:pt x="13856" y="6087"/>
                  </a:lnTo>
                  <a:lnTo>
                    <a:pt x="13791" y="6087"/>
                  </a:lnTo>
                  <a:lnTo>
                    <a:pt x="13791" y="6006"/>
                  </a:lnTo>
                  <a:lnTo>
                    <a:pt x="13985" y="6006"/>
                  </a:lnTo>
                  <a:lnTo>
                    <a:pt x="13985" y="6087"/>
                  </a:lnTo>
                  <a:lnTo>
                    <a:pt x="14050" y="6087"/>
                  </a:lnTo>
                  <a:lnTo>
                    <a:pt x="14050" y="6006"/>
                  </a:lnTo>
                  <a:lnTo>
                    <a:pt x="13920" y="6006"/>
                  </a:lnTo>
                  <a:lnTo>
                    <a:pt x="13920" y="5924"/>
                  </a:lnTo>
                  <a:lnTo>
                    <a:pt x="14050" y="5924"/>
                  </a:lnTo>
                  <a:lnTo>
                    <a:pt x="14114" y="5843"/>
                  </a:lnTo>
                  <a:lnTo>
                    <a:pt x="14567" y="5843"/>
                  </a:lnTo>
                  <a:lnTo>
                    <a:pt x="14632" y="5924"/>
                  </a:lnTo>
                  <a:lnTo>
                    <a:pt x="14632" y="6087"/>
                  </a:lnTo>
                  <a:lnTo>
                    <a:pt x="14696" y="6169"/>
                  </a:lnTo>
                  <a:lnTo>
                    <a:pt x="14761" y="6169"/>
                  </a:lnTo>
                  <a:lnTo>
                    <a:pt x="14761" y="6331"/>
                  </a:lnTo>
                  <a:lnTo>
                    <a:pt x="14826" y="6331"/>
                  </a:lnTo>
                  <a:lnTo>
                    <a:pt x="14826" y="6413"/>
                  </a:lnTo>
                  <a:lnTo>
                    <a:pt x="14632" y="6657"/>
                  </a:lnTo>
                  <a:lnTo>
                    <a:pt x="14567" y="6657"/>
                  </a:lnTo>
                  <a:lnTo>
                    <a:pt x="14632" y="6657"/>
                  </a:lnTo>
                  <a:lnTo>
                    <a:pt x="14696" y="6576"/>
                  </a:lnTo>
                  <a:lnTo>
                    <a:pt x="14761" y="6576"/>
                  </a:lnTo>
                  <a:lnTo>
                    <a:pt x="14761" y="6657"/>
                  </a:lnTo>
                  <a:lnTo>
                    <a:pt x="14696" y="6657"/>
                  </a:lnTo>
                  <a:lnTo>
                    <a:pt x="14696" y="6739"/>
                  </a:lnTo>
                  <a:lnTo>
                    <a:pt x="14761" y="6739"/>
                  </a:lnTo>
                  <a:lnTo>
                    <a:pt x="14761" y="6820"/>
                  </a:lnTo>
                  <a:lnTo>
                    <a:pt x="14761" y="6739"/>
                  </a:lnTo>
                  <a:lnTo>
                    <a:pt x="14696" y="6820"/>
                  </a:lnTo>
                  <a:lnTo>
                    <a:pt x="14632" y="6820"/>
                  </a:lnTo>
                  <a:lnTo>
                    <a:pt x="14696" y="6820"/>
                  </a:lnTo>
                  <a:lnTo>
                    <a:pt x="14696" y="6901"/>
                  </a:lnTo>
                  <a:lnTo>
                    <a:pt x="14761" y="6901"/>
                  </a:lnTo>
                  <a:lnTo>
                    <a:pt x="14761" y="6820"/>
                  </a:lnTo>
                  <a:lnTo>
                    <a:pt x="14826" y="6820"/>
                  </a:lnTo>
                  <a:lnTo>
                    <a:pt x="14826" y="6739"/>
                  </a:lnTo>
                  <a:lnTo>
                    <a:pt x="14890" y="6739"/>
                  </a:lnTo>
                  <a:lnTo>
                    <a:pt x="14826" y="6739"/>
                  </a:lnTo>
                  <a:lnTo>
                    <a:pt x="14826" y="6657"/>
                  </a:lnTo>
                  <a:lnTo>
                    <a:pt x="14890" y="6657"/>
                  </a:lnTo>
                  <a:lnTo>
                    <a:pt x="14890" y="6739"/>
                  </a:lnTo>
                  <a:lnTo>
                    <a:pt x="14955" y="6739"/>
                  </a:lnTo>
                  <a:lnTo>
                    <a:pt x="14890" y="6657"/>
                  </a:lnTo>
                  <a:lnTo>
                    <a:pt x="14890" y="6576"/>
                  </a:lnTo>
                  <a:lnTo>
                    <a:pt x="15020" y="6576"/>
                  </a:lnTo>
                  <a:lnTo>
                    <a:pt x="15020" y="6657"/>
                  </a:lnTo>
                  <a:lnTo>
                    <a:pt x="14955" y="6657"/>
                  </a:lnTo>
                  <a:lnTo>
                    <a:pt x="14955" y="6739"/>
                  </a:lnTo>
                  <a:lnTo>
                    <a:pt x="15020" y="6739"/>
                  </a:lnTo>
                  <a:lnTo>
                    <a:pt x="15020" y="6657"/>
                  </a:lnTo>
                  <a:lnTo>
                    <a:pt x="15084" y="6576"/>
                  </a:lnTo>
                  <a:lnTo>
                    <a:pt x="15149" y="6657"/>
                  </a:lnTo>
                  <a:lnTo>
                    <a:pt x="15149" y="6820"/>
                  </a:lnTo>
                  <a:lnTo>
                    <a:pt x="15084" y="6820"/>
                  </a:lnTo>
                  <a:lnTo>
                    <a:pt x="15149" y="6820"/>
                  </a:lnTo>
                  <a:lnTo>
                    <a:pt x="15214" y="6901"/>
                  </a:lnTo>
                  <a:lnTo>
                    <a:pt x="15278" y="6901"/>
                  </a:lnTo>
                  <a:lnTo>
                    <a:pt x="15214" y="6820"/>
                  </a:lnTo>
                  <a:lnTo>
                    <a:pt x="15214" y="6739"/>
                  </a:lnTo>
                  <a:lnTo>
                    <a:pt x="15278" y="6739"/>
                  </a:lnTo>
                  <a:lnTo>
                    <a:pt x="15278" y="6820"/>
                  </a:lnTo>
                  <a:lnTo>
                    <a:pt x="15343" y="6820"/>
                  </a:lnTo>
                  <a:lnTo>
                    <a:pt x="15343" y="6901"/>
                  </a:lnTo>
                  <a:lnTo>
                    <a:pt x="15408" y="6901"/>
                  </a:lnTo>
                  <a:lnTo>
                    <a:pt x="15408" y="6983"/>
                  </a:lnTo>
                  <a:lnTo>
                    <a:pt x="15408" y="6901"/>
                  </a:lnTo>
                  <a:lnTo>
                    <a:pt x="15343" y="6901"/>
                  </a:lnTo>
                  <a:lnTo>
                    <a:pt x="15343" y="6820"/>
                  </a:lnTo>
                  <a:lnTo>
                    <a:pt x="15472" y="6983"/>
                  </a:lnTo>
                  <a:lnTo>
                    <a:pt x="15472" y="6901"/>
                  </a:lnTo>
                  <a:lnTo>
                    <a:pt x="15408" y="6901"/>
                  </a:lnTo>
                  <a:lnTo>
                    <a:pt x="15408" y="6820"/>
                  </a:lnTo>
                  <a:lnTo>
                    <a:pt x="15343" y="6820"/>
                  </a:lnTo>
                  <a:lnTo>
                    <a:pt x="15343" y="6739"/>
                  </a:lnTo>
                  <a:lnTo>
                    <a:pt x="15214" y="6739"/>
                  </a:lnTo>
                  <a:lnTo>
                    <a:pt x="15214" y="6657"/>
                  </a:lnTo>
                  <a:lnTo>
                    <a:pt x="15278" y="6657"/>
                  </a:lnTo>
                  <a:lnTo>
                    <a:pt x="15278" y="6739"/>
                  </a:lnTo>
                  <a:lnTo>
                    <a:pt x="15343" y="6739"/>
                  </a:lnTo>
                  <a:lnTo>
                    <a:pt x="15278" y="6739"/>
                  </a:lnTo>
                  <a:lnTo>
                    <a:pt x="15278" y="6657"/>
                  </a:lnTo>
                  <a:lnTo>
                    <a:pt x="15472" y="6657"/>
                  </a:lnTo>
                  <a:lnTo>
                    <a:pt x="15472" y="6739"/>
                  </a:lnTo>
                  <a:lnTo>
                    <a:pt x="15537" y="6739"/>
                  </a:lnTo>
                  <a:lnTo>
                    <a:pt x="15472" y="6739"/>
                  </a:lnTo>
                  <a:lnTo>
                    <a:pt x="15472" y="6657"/>
                  </a:lnTo>
                  <a:lnTo>
                    <a:pt x="15343" y="6657"/>
                  </a:lnTo>
                  <a:lnTo>
                    <a:pt x="15278" y="6576"/>
                  </a:lnTo>
                  <a:lnTo>
                    <a:pt x="15278" y="6494"/>
                  </a:lnTo>
                  <a:lnTo>
                    <a:pt x="15343" y="6494"/>
                  </a:lnTo>
                  <a:lnTo>
                    <a:pt x="15408" y="6413"/>
                  </a:lnTo>
                  <a:lnTo>
                    <a:pt x="15731" y="6413"/>
                  </a:lnTo>
                  <a:lnTo>
                    <a:pt x="15731" y="6494"/>
                  </a:lnTo>
                  <a:lnTo>
                    <a:pt x="15860" y="6494"/>
                  </a:lnTo>
                  <a:lnTo>
                    <a:pt x="15860" y="6576"/>
                  </a:lnTo>
                  <a:lnTo>
                    <a:pt x="15860" y="6494"/>
                  </a:lnTo>
                  <a:lnTo>
                    <a:pt x="16054" y="6494"/>
                  </a:lnTo>
                  <a:lnTo>
                    <a:pt x="16054" y="6576"/>
                  </a:lnTo>
                  <a:lnTo>
                    <a:pt x="16119" y="6576"/>
                  </a:lnTo>
                  <a:lnTo>
                    <a:pt x="16119" y="6657"/>
                  </a:lnTo>
                  <a:lnTo>
                    <a:pt x="16184" y="6657"/>
                  </a:lnTo>
                  <a:lnTo>
                    <a:pt x="16119" y="6739"/>
                  </a:lnTo>
                  <a:lnTo>
                    <a:pt x="15925" y="6739"/>
                  </a:lnTo>
                  <a:lnTo>
                    <a:pt x="15925" y="6820"/>
                  </a:lnTo>
                  <a:lnTo>
                    <a:pt x="15860" y="6820"/>
                  </a:lnTo>
                  <a:lnTo>
                    <a:pt x="15796" y="6901"/>
                  </a:lnTo>
                  <a:lnTo>
                    <a:pt x="15860" y="6820"/>
                  </a:lnTo>
                  <a:lnTo>
                    <a:pt x="15925" y="6820"/>
                  </a:lnTo>
                  <a:lnTo>
                    <a:pt x="15925" y="6739"/>
                  </a:lnTo>
                  <a:lnTo>
                    <a:pt x="16054" y="6739"/>
                  </a:lnTo>
                  <a:lnTo>
                    <a:pt x="16119" y="6820"/>
                  </a:lnTo>
                  <a:lnTo>
                    <a:pt x="15990" y="6820"/>
                  </a:lnTo>
                  <a:lnTo>
                    <a:pt x="15990" y="6901"/>
                  </a:lnTo>
                  <a:lnTo>
                    <a:pt x="15925" y="6983"/>
                  </a:lnTo>
                  <a:lnTo>
                    <a:pt x="15860" y="6983"/>
                  </a:lnTo>
                  <a:lnTo>
                    <a:pt x="15925" y="6983"/>
                  </a:lnTo>
                  <a:lnTo>
                    <a:pt x="15990" y="6901"/>
                  </a:lnTo>
                  <a:lnTo>
                    <a:pt x="15990" y="6820"/>
                  </a:lnTo>
                  <a:lnTo>
                    <a:pt x="16119" y="6820"/>
                  </a:lnTo>
                  <a:lnTo>
                    <a:pt x="16119" y="6739"/>
                  </a:lnTo>
                  <a:lnTo>
                    <a:pt x="16249" y="6739"/>
                  </a:lnTo>
                  <a:lnTo>
                    <a:pt x="16313" y="6820"/>
                  </a:lnTo>
                  <a:lnTo>
                    <a:pt x="16378" y="6820"/>
                  </a:lnTo>
                  <a:lnTo>
                    <a:pt x="16378" y="6901"/>
                  </a:lnTo>
                  <a:lnTo>
                    <a:pt x="16313" y="6901"/>
                  </a:lnTo>
                  <a:lnTo>
                    <a:pt x="16313" y="6983"/>
                  </a:lnTo>
                  <a:lnTo>
                    <a:pt x="16249" y="6901"/>
                  </a:lnTo>
                  <a:lnTo>
                    <a:pt x="16249" y="6983"/>
                  </a:lnTo>
                  <a:lnTo>
                    <a:pt x="16184" y="6983"/>
                  </a:lnTo>
                  <a:lnTo>
                    <a:pt x="16119" y="7064"/>
                  </a:lnTo>
                  <a:lnTo>
                    <a:pt x="16054" y="7064"/>
                  </a:lnTo>
                  <a:lnTo>
                    <a:pt x="16184" y="7064"/>
                  </a:lnTo>
                  <a:lnTo>
                    <a:pt x="16184" y="6983"/>
                  </a:lnTo>
                  <a:lnTo>
                    <a:pt x="16249" y="6983"/>
                  </a:lnTo>
                  <a:lnTo>
                    <a:pt x="16249" y="7064"/>
                  </a:lnTo>
                  <a:lnTo>
                    <a:pt x="16119" y="7064"/>
                  </a:lnTo>
                  <a:lnTo>
                    <a:pt x="16119" y="7146"/>
                  </a:lnTo>
                  <a:lnTo>
                    <a:pt x="16119" y="7064"/>
                  </a:lnTo>
                  <a:lnTo>
                    <a:pt x="16184" y="7064"/>
                  </a:lnTo>
                  <a:lnTo>
                    <a:pt x="16184" y="7146"/>
                  </a:lnTo>
                  <a:lnTo>
                    <a:pt x="16249" y="7146"/>
                  </a:lnTo>
                  <a:lnTo>
                    <a:pt x="16184" y="7227"/>
                  </a:lnTo>
                  <a:lnTo>
                    <a:pt x="16249" y="7227"/>
                  </a:lnTo>
                  <a:lnTo>
                    <a:pt x="16249" y="7146"/>
                  </a:lnTo>
                  <a:lnTo>
                    <a:pt x="16184" y="7146"/>
                  </a:lnTo>
                  <a:lnTo>
                    <a:pt x="16184" y="7064"/>
                  </a:lnTo>
                  <a:lnTo>
                    <a:pt x="16249" y="7064"/>
                  </a:lnTo>
                  <a:lnTo>
                    <a:pt x="16313" y="6983"/>
                  </a:lnTo>
                  <a:lnTo>
                    <a:pt x="16378" y="6983"/>
                  </a:lnTo>
                  <a:lnTo>
                    <a:pt x="16378" y="7064"/>
                  </a:lnTo>
                  <a:lnTo>
                    <a:pt x="16313" y="7064"/>
                  </a:lnTo>
                  <a:lnTo>
                    <a:pt x="16378" y="7064"/>
                  </a:lnTo>
                  <a:lnTo>
                    <a:pt x="16378" y="6983"/>
                  </a:lnTo>
                  <a:lnTo>
                    <a:pt x="16443" y="6983"/>
                  </a:lnTo>
                  <a:lnTo>
                    <a:pt x="16443" y="7064"/>
                  </a:lnTo>
                  <a:lnTo>
                    <a:pt x="16378" y="7064"/>
                  </a:lnTo>
                  <a:lnTo>
                    <a:pt x="16378" y="7146"/>
                  </a:lnTo>
                  <a:lnTo>
                    <a:pt x="16313" y="7146"/>
                  </a:lnTo>
                  <a:lnTo>
                    <a:pt x="16378" y="7146"/>
                  </a:lnTo>
                  <a:lnTo>
                    <a:pt x="16378" y="7227"/>
                  </a:lnTo>
                  <a:lnTo>
                    <a:pt x="16313" y="7227"/>
                  </a:lnTo>
                  <a:lnTo>
                    <a:pt x="16313" y="7309"/>
                  </a:lnTo>
                  <a:lnTo>
                    <a:pt x="16378" y="7309"/>
                  </a:lnTo>
                  <a:lnTo>
                    <a:pt x="16378" y="7146"/>
                  </a:lnTo>
                  <a:lnTo>
                    <a:pt x="16443" y="7064"/>
                  </a:lnTo>
                  <a:lnTo>
                    <a:pt x="16507" y="7064"/>
                  </a:lnTo>
                  <a:lnTo>
                    <a:pt x="16507" y="7146"/>
                  </a:lnTo>
                  <a:lnTo>
                    <a:pt x="16572" y="7146"/>
                  </a:lnTo>
                  <a:lnTo>
                    <a:pt x="16507" y="7227"/>
                  </a:lnTo>
                  <a:lnTo>
                    <a:pt x="16443" y="7227"/>
                  </a:lnTo>
                  <a:lnTo>
                    <a:pt x="16443" y="7309"/>
                  </a:lnTo>
                  <a:lnTo>
                    <a:pt x="16507" y="7227"/>
                  </a:lnTo>
                  <a:lnTo>
                    <a:pt x="16572" y="7227"/>
                  </a:lnTo>
                  <a:lnTo>
                    <a:pt x="16572" y="7390"/>
                  </a:lnTo>
                  <a:lnTo>
                    <a:pt x="16507" y="7390"/>
                  </a:lnTo>
                  <a:lnTo>
                    <a:pt x="16572" y="7390"/>
                  </a:lnTo>
                  <a:lnTo>
                    <a:pt x="16572" y="7309"/>
                  </a:lnTo>
                  <a:lnTo>
                    <a:pt x="16637" y="7227"/>
                  </a:lnTo>
                  <a:lnTo>
                    <a:pt x="16637" y="7309"/>
                  </a:lnTo>
                  <a:lnTo>
                    <a:pt x="16637" y="7146"/>
                  </a:lnTo>
                  <a:lnTo>
                    <a:pt x="16701" y="7146"/>
                  </a:lnTo>
                  <a:lnTo>
                    <a:pt x="16701" y="7064"/>
                  </a:lnTo>
                  <a:lnTo>
                    <a:pt x="16766" y="7064"/>
                  </a:lnTo>
                  <a:lnTo>
                    <a:pt x="16766" y="6983"/>
                  </a:lnTo>
                  <a:lnTo>
                    <a:pt x="16766" y="7064"/>
                  </a:lnTo>
                  <a:lnTo>
                    <a:pt x="16960" y="7064"/>
                  </a:lnTo>
                  <a:lnTo>
                    <a:pt x="16960" y="7146"/>
                  </a:lnTo>
                  <a:lnTo>
                    <a:pt x="17025" y="7146"/>
                  </a:lnTo>
                  <a:lnTo>
                    <a:pt x="17089" y="7227"/>
                  </a:lnTo>
                  <a:lnTo>
                    <a:pt x="17089" y="7309"/>
                  </a:lnTo>
                  <a:lnTo>
                    <a:pt x="17025" y="7309"/>
                  </a:lnTo>
                  <a:lnTo>
                    <a:pt x="17025" y="7390"/>
                  </a:lnTo>
                  <a:lnTo>
                    <a:pt x="16960" y="7390"/>
                  </a:lnTo>
                  <a:lnTo>
                    <a:pt x="16960" y="7309"/>
                  </a:lnTo>
                  <a:lnTo>
                    <a:pt x="16895" y="7309"/>
                  </a:lnTo>
                  <a:lnTo>
                    <a:pt x="16831" y="7390"/>
                  </a:lnTo>
                  <a:lnTo>
                    <a:pt x="16831" y="7471"/>
                  </a:lnTo>
                  <a:lnTo>
                    <a:pt x="16766" y="7471"/>
                  </a:lnTo>
                  <a:lnTo>
                    <a:pt x="16831" y="7471"/>
                  </a:lnTo>
                  <a:lnTo>
                    <a:pt x="16766" y="7553"/>
                  </a:lnTo>
                  <a:lnTo>
                    <a:pt x="16766" y="7634"/>
                  </a:lnTo>
                  <a:lnTo>
                    <a:pt x="16701" y="7634"/>
                  </a:lnTo>
                  <a:lnTo>
                    <a:pt x="16766" y="7634"/>
                  </a:lnTo>
                  <a:lnTo>
                    <a:pt x="16766" y="7553"/>
                  </a:lnTo>
                  <a:lnTo>
                    <a:pt x="16895" y="7553"/>
                  </a:lnTo>
                  <a:lnTo>
                    <a:pt x="16895" y="7471"/>
                  </a:lnTo>
                  <a:lnTo>
                    <a:pt x="17025" y="7471"/>
                  </a:lnTo>
                  <a:lnTo>
                    <a:pt x="17154" y="7309"/>
                  </a:lnTo>
                  <a:lnTo>
                    <a:pt x="17219" y="7309"/>
                  </a:lnTo>
                  <a:lnTo>
                    <a:pt x="17219" y="7553"/>
                  </a:lnTo>
                  <a:lnTo>
                    <a:pt x="17089" y="7553"/>
                  </a:lnTo>
                  <a:lnTo>
                    <a:pt x="17089" y="7634"/>
                  </a:lnTo>
                  <a:lnTo>
                    <a:pt x="16960" y="7634"/>
                  </a:lnTo>
                  <a:lnTo>
                    <a:pt x="16960" y="7797"/>
                  </a:lnTo>
                  <a:lnTo>
                    <a:pt x="16895" y="7797"/>
                  </a:lnTo>
                  <a:lnTo>
                    <a:pt x="16960" y="7797"/>
                  </a:lnTo>
                  <a:lnTo>
                    <a:pt x="16960" y="7716"/>
                  </a:lnTo>
                  <a:lnTo>
                    <a:pt x="17025" y="7634"/>
                  </a:lnTo>
                  <a:lnTo>
                    <a:pt x="17089" y="7634"/>
                  </a:lnTo>
                  <a:lnTo>
                    <a:pt x="17089" y="7716"/>
                  </a:lnTo>
                  <a:lnTo>
                    <a:pt x="17025" y="7797"/>
                  </a:lnTo>
                  <a:lnTo>
                    <a:pt x="17025" y="7879"/>
                  </a:lnTo>
                  <a:lnTo>
                    <a:pt x="17089" y="7797"/>
                  </a:lnTo>
                  <a:lnTo>
                    <a:pt x="17089" y="7634"/>
                  </a:lnTo>
                  <a:lnTo>
                    <a:pt x="17154" y="7634"/>
                  </a:lnTo>
                  <a:lnTo>
                    <a:pt x="17154" y="7553"/>
                  </a:lnTo>
                  <a:lnTo>
                    <a:pt x="17283" y="7553"/>
                  </a:lnTo>
                  <a:lnTo>
                    <a:pt x="17283" y="7471"/>
                  </a:lnTo>
                  <a:lnTo>
                    <a:pt x="17413" y="7471"/>
                  </a:lnTo>
                  <a:lnTo>
                    <a:pt x="17413" y="7553"/>
                  </a:lnTo>
                  <a:lnTo>
                    <a:pt x="17348" y="7553"/>
                  </a:lnTo>
                  <a:lnTo>
                    <a:pt x="17348" y="7634"/>
                  </a:lnTo>
                  <a:lnTo>
                    <a:pt x="17283" y="7634"/>
                  </a:lnTo>
                  <a:lnTo>
                    <a:pt x="17283" y="7716"/>
                  </a:lnTo>
                  <a:lnTo>
                    <a:pt x="17283" y="7634"/>
                  </a:lnTo>
                  <a:lnTo>
                    <a:pt x="17348" y="7634"/>
                  </a:lnTo>
                  <a:lnTo>
                    <a:pt x="17348" y="7553"/>
                  </a:lnTo>
                  <a:lnTo>
                    <a:pt x="17607" y="7553"/>
                  </a:lnTo>
                  <a:lnTo>
                    <a:pt x="17671" y="7634"/>
                  </a:lnTo>
                  <a:lnTo>
                    <a:pt x="17801" y="7634"/>
                  </a:lnTo>
                  <a:lnTo>
                    <a:pt x="17801" y="7716"/>
                  </a:lnTo>
                  <a:lnTo>
                    <a:pt x="17671" y="7716"/>
                  </a:lnTo>
                  <a:lnTo>
                    <a:pt x="17671" y="7797"/>
                  </a:lnTo>
                  <a:lnTo>
                    <a:pt x="17477" y="7797"/>
                  </a:lnTo>
                  <a:lnTo>
                    <a:pt x="17477" y="7879"/>
                  </a:lnTo>
                  <a:lnTo>
                    <a:pt x="17348" y="7879"/>
                  </a:lnTo>
                  <a:lnTo>
                    <a:pt x="17348" y="7960"/>
                  </a:lnTo>
                  <a:lnTo>
                    <a:pt x="17413" y="7960"/>
                  </a:lnTo>
                  <a:lnTo>
                    <a:pt x="17348" y="7960"/>
                  </a:lnTo>
                  <a:lnTo>
                    <a:pt x="17283" y="8041"/>
                  </a:lnTo>
                  <a:lnTo>
                    <a:pt x="17348" y="8041"/>
                  </a:lnTo>
                  <a:lnTo>
                    <a:pt x="17348" y="7960"/>
                  </a:lnTo>
                  <a:lnTo>
                    <a:pt x="17413" y="7960"/>
                  </a:lnTo>
                  <a:lnTo>
                    <a:pt x="17413" y="7879"/>
                  </a:lnTo>
                  <a:lnTo>
                    <a:pt x="17736" y="7879"/>
                  </a:lnTo>
                  <a:lnTo>
                    <a:pt x="17671" y="7960"/>
                  </a:lnTo>
                  <a:lnTo>
                    <a:pt x="17607" y="7960"/>
                  </a:lnTo>
                  <a:lnTo>
                    <a:pt x="17542" y="8041"/>
                  </a:lnTo>
                  <a:lnTo>
                    <a:pt x="17413" y="8041"/>
                  </a:lnTo>
                  <a:lnTo>
                    <a:pt x="17348" y="8123"/>
                  </a:lnTo>
                  <a:lnTo>
                    <a:pt x="17348" y="8204"/>
                  </a:lnTo>
                  <a:lnTo>
                    <a:pt x="17413" y="8123"/>
                  </a:lnTo>
                  <a:lnTo>
                    <a:pt x="17413" y="8041"/>
                  </a:lnTo>
                  <a:lnTo>
                    <a:pt x="17607" y="8041"/>
                  </a:lnTo>
                  <a:lnTo>
                    <a:pt x="17607" y="7960"/>
                  </a:lnTo>
                  <a:lnTo>
                    <a:pt x="17801" y="7960"/>
                  </a:lnTo>
                  <a:lnTo>
                    <a:pt x="17801" y="7797"/>
                  </a:lnTo>
                  <a:lnTo>
                    <a:pt x="17930" y="7797"/>
                  </a:lnTo>
                  <a:lnTo>
                    <a:pt x="17930" y="7879"/>
                  </a:lnTo>
                  <a:lnTo>
                    <a:pt x="17995" y="7879"/>
                  </a:lnTo>
                  <a:lnTo>
                    <a:pt x="17995" y="7960"/>
                  </a:lnTo>
                  <a:lnTo>
                    <a:pt x="18059" y="7960"/>
                  </a:lnTo>
                  <a:lnTo>
                    <a:pt x="18059" y="8123"/>
                  </a:lnTo>
                  <a:lnTo>
                    <a:pt x="17930" y="8123"/>
                  </a:lnTo>
                  <a:lnTo>
                    <a:pt x="17930" y="8041"/>
                  </a:lnTo>
                  <a:lnTo>
                    <a:pt x="17865" y="8041"/>
                  </a:lnTo>
                  <a:lnTo>
                    <a:pt x="17865" y="8123"/>
                  </a:lnTo>
                  <a:lnTo>
                    <a:pt x="17736" y="8123"/>
                  </a:lnTo>
                  <a:lnTo>
                    <a:pt x="17671" y="8204"/>
                  </a:lnTo>
                  <a:lnTo>
                    <a:pt x="17607" y="8204"/>
                  </a:lnTo>
                  <a:lnTo>
                    <a:pt x="17801" y="8204"/>
                  </a:lnTo>
                  <a:lnTo>
                    <a:pt x="17865" y="8286"/>
                  </a:lnTo>
                  <a:lnTo>
                    <a:pt x="17930" y="8286"/>
                  </a:lnTo>
                  <a:lnTo>
                    <a:pt x="17930" y="8204"/>
                  </a:lnTo>
                  <a:lnTo>
                    <a:pt x="17995" y="8286"/>
                  </a:lnTo>
                  <a:lnTo>
                    <a:pt x="18189" y="8286"/>
                  </a:lnTo>
                  <a:lnTo>
                    <a:pt x="18189" y="8449"/>
                  </a:lnTo>
                  <a:lnTo>
                    <a:pt x="18124" y="8449"/>
                  </a:lnTo>
                  <a:lnTo>
                    <a:pt x="18059" y="8367"/>
                  </a:lnTo>
                  <a:lnTo>
                    <a:pt x="17995" y="8367"/>
                  </a:lnTo>
                  <a:lnTo>
                    <a:pt x="17995" y="8449"/>
                  </a:lnTo>
                  <a:lnTo>
                    <a:pt x="17930" y="8449"/>
                  </a:lnTo>
                  <a:lnTo>
                    <a:pt x="17865" y="8367"/>
                  </a:lnTo>
                  <a:lnTo>
                    <a:pt x="17671" y="8367"/>
                  </a:lnTo>
                  <a:lnTo>
                    <a:pt x="17671" y="8286"/>
                  </a:lnTo>
                  <a:lnTo>
                    <a:pt x="17607" y="8286"/>
                  </a:lnTo>
                  <a:lnTo>
                    <a:pt x="17542" y="8367"/>
                  </a:lnTo>
                  <a:lnTo>
                    <a:pt x="17607" y="8367"/>
                  </a:lnTo>
                  <a:lnTo>
                    <a:pt x="17607" y="8286"/>
                  </a:lnTo>
                  <a:lnTo>
                    <a:pt x="17671" y="8367"/>
                  </a:lnTo>
                  <a:lnTo>
                    <a:pt x="17736" y="8367"/>
                  </a:lnTo>
                  <a:lnTo>
                    <a:pt x="17671" y="8367"/>
                  </a:lnTo>
                  <a:lnTo>
                    <a:pt x="17736" y="8367"/>
                  </a:lnTo>
                  <a:lnTo>
                    <a:pt x="17671" y="8449"/>
                  </a:lnTo>
                  <a:lnTo>
                    <a:pt x="17607" y="8449"/>
                  </a:lnTo>
                  <a:lnTo>
                    <a:pt x="17607" y="8530"/>
                  </a:lnTo>
                  <a:lnTo>
                    <a:pt x="17671" y="8449"/>
                  </a:lnTo>
                  <a:lnTo>
                    <a:pt x="17865" y="8449"/>
                  </a:lnTo>
                  <a:lnTo>
                    <a:pt x="17930" y="8530"/>
                  </a:lnTo>
                  <a:lnTo>
                    <a:pt x="17865" y="8530"/>
                  </a:lnTo>
                  <a:lnTo>
                    <a:pt x="17865" y="8611"/>
                  </a:lnTo>
                  <a:lnTo>
                    <a:pt x="17801" y="8611"/>
                  </a:lnTo>
                  <a:lnTo>
                    <a:pt x="17801" y="8530"/>
                  </a:lnTo>
                  <a:lnTo>
                    <a:pt x="17736" y="8530"/>
                  </a:lnTo>
                  <a:lnTo>
                    <a:pt x="17736" y="8611"/>
                  </a:lnTo>
                  <a:lnTo>
                    <a:pt x="17801" y="8611"/>
                  </a:lnTo>
                  <a:lnTo>
                    <a:pt x="17607" y="8611"/>
                  </a:lnTo>
                  <a:lnTo>
                    <a:pt x="17801" y="8693"/>
                  </a:lnTo>
                  <a:lnTo>
                    <a:pt x="17865" y="8693"/>
                  </a:lnTo>
                  <a:lnTo>
                    <a:pt x="17736" y="8693"/>
                  </a:lnTo>
                  <a:lnTo>
                    <a:pt x="17736" y="8774"/>
                  </a:lnTo>
                  <a:lnTo>
                    <a:pt x="17671" y="8774"/>
                  </a:lnTo>
                  <a:lnTo>
                    <a:pt x="17736" y="8774"/>
                  </a:lnTo>
                  <a:lnTo>
                    <a:pt x="17736" y="8693"/>
                  </a:lnTo>
                  <a:lnTo>
                    <a:pt x="17801" y="8693"/>
                  </a:lnTo>
                  <a:lnTo>
                    <a:pt x="17801" y="8774"/>
                  </a:lnTo>
                  <a:lnTo>
                    <a:pt x="17930" y="8774"/>
                  </a:lnTo>
                  <a:lnTo>
                    <a:pt x="17930" y="8856"/>
                  </a:lnTo>
                  <a:lnTo>
                    <a:pt x="17995" y="8856"/>
                  </a:lnTo>
                  <a:lnTo>
                    <a:pt x="17995" y="8774"/>
                  </a:lnTo>
                  <a:lnTo>
                    <a:pt x="18059" y="8774"/>
                  </a:lnTo>
                  <a:lnTo>
                    <a:pt x="18059" y="8856"/>
                  </a:lnTo>
                  <a:lnTo>
                    <a:pt x="17995" y="8856"/>
                  </a:lnTo>
                  <a:lnTo>
                    <a:pt x="18059" y="8856"/>
                  </a:lnTo>
                  <a:lnTo>
                    <a:pt x="18059" y="8774"/>
                  </a:lnTo>
                  <a:lnTo>
                    <a:pt x="18189" y="8774"/>
                  </a:lnTo>
                  <a:lnTo>
                    <a:pt x="18189" y="8856"/>
                  </a:lnTo>
                  <a:lnTo>
                    <a:pt x="17865" y="8856"/>
                  </a:lnTo>
                  <a:lnTo>
                    <a:pt x="17865" y="8937"/>
                  </a:lnTo>
                  <a:lnTo>
                    <a:pt x="17930" y="8937"/>
                  </a:lnTo>
                  <a:lnTo>
                    <a:pt x="17930" y="8856"/>
                  </a:lnTo>
                  <a:lnTo>
                    <a:pt x="17995" y="8856"/>
                  </a:lnTo>
                  <a:lnTo>
                    <a:pt x="17995" y="8937"/>
                  </a:lnTo>
                  <a:lnTo>
                    <a:pt x="17930" y="8937"/>
                  </a:lnTo>
                  <a:lnTo>
                    <a:pt x="17995" y="8937"/>
                  </a:lnTo>
                  <a:lnTo>
                    <a:pt x="17995" y="8856"/>
                  </a:lnTo>
                  <a:lnTo>
                    <a:pt x="18059" y="8856"/>
                  </a:lnTo>
                  <a:lnTo>
                    <a:pt x="18059" y="8937"/>
                  </a:lnTo>
                  <a:lnTo>
                    <a:pt x="17995" y="8937"/>
                  </a:lnTo>
                  <a:lnTo>
                    <a:pt x="18059" y="8937"/>
                  </a:lnTo>
                  <a:lnTo>
                    <a:pt x="17995" y="8937"/>
                  </a:lnTo>
                  <a:lnTo>
                    <a:pt x="17995" y="9019"/>
                  </a:lnTo>
                  <a:lnTo>
                    <a:pt x="18124" y="8856"/>
                  </a:lnTo>
                  <a:lnTo>
                    <a:pt x="18124" y="8937"/>
                  </a:lnTo>
                  <a:lnTo>
                    <a:pt x="18189" y="8937"/>
                  </a:lnTo>
                  <a:lnTo>
                    <a:pt x="18124" y="9019"/>
                  </a:lnTo>
                  <a:lnTo>
                    <a:pt x="18189" y="9019"/>
                  </a:lnTo>
                  <a:lnTo>
                    <a:pt x="18189" y="8937"/>
                  </a:lnTo>
                  <a:lnTo>
                    <a:pt x="18189" y="9019"/>
                  </a:lnTo>
                  <a:lnTo>
                    <a:pt x="18189" y="8937"/>
                  </a:lnTo>
                  <a:lnTo>
                    <a:pt x="18253" y="8937"/>
                  </a:lnTo>
                  <a:lnTo>
                    <a:pt x="18253" y="9019"/>
                  </a:lnTo>
                  <a:lnTo>
                    <a:pt x="18318" y="9019"/>
                  </a:lnTo>
                  <a:lnTo>
                    <a:pt x="18253" y="9019"/>
                  </a:lnTo>
                  <a:lnTo>
                    <a:pt x="18253" y="9100"/>
                  </a:lnTo>
                  <a:lnTo>
                    <a:pt x="18189" y="9100"/>
                  </a:lnTo>
                  <a:lnTo>
                    <a:pt x="18253" y="9182"/>
                  </a:lnTo>
                  <a:lnTo>
                    <a:pt x="18253" y="9100"/>
                  </a:lnTo>
                  <a:lnTo>
                    <a:pt x="18318" y="9100"/>
                  </a:lnTo>
                  <a:lnTo>
                    <a:pt x="18383" y="9019"/>
                  </a:lnTo>
                  <a:lnTo>
                    <a:pt x="18383" y="8937"/>
                  </a:lnTo>
                  <a:lnTo>
                    <a:pt x="18383" y="9100"/>
                  </a:lnTo>
                  <a:lnTo>
                    <a:pt x="18318" y="9100"/>
                  </a:lnTo>
                  <a:lnTo>
                    <a:pt x="18383" y="9100"/>
                  </a:lnTo>
                  <a:lnTo>
                    <a:pt x="18383" y="9182"/>
                  </a:lnTo>
                  <a:lnTo>
                    <a:pt x="18318" y="9182"/>
                  </a:lnTo>
                  <a:lnTo>
                    <a:pt x="18318" y="9263"/>
                  </a:lnTo>
                  <a:lnTo>
                    <a:pt x="18383" y="9263"/>
                  </a:lnTo>
                  <a:lnTo>
                    <a:pt x="18383" y="9100"/>
                  </a:lnTo>
                  <a:lnTo>
                    <a:pt x="18447" y="9019"/>
                  </a:lnTo>
                  <a:lnTo>
                    <a:pt x="18512" y="9019"/>
                  </a:lnTo>
                  <a:lnTo>
                    <a:pt x="18512" y="9100"/>
                  </a:lnTo>
                  <a:lnTo>
                    <a:pt x="18447" y="9100"/>
                  </a:lnTo>
                  <a:lnTo>
                    <a:pt x="18447" y="9182"/>
                  </a:lnTo>
                  <a:lnTo>
                    <a:pt x="18512" y="9182"/>
                  </a:lnTo>
                  <a:lnTo>
                    <a:pt x="18512" y="9263"/>
                  </a:lnTo>
                  <a:lnTo>
                    <a:pt x="18512" y="9182"/>
                  </a:lnTo>
                  <a:lnTo>
                    <a:pt x="18447" y="9182"/>
                  </a:lnTo>
                  <a:lnTo>
                    <a:pt x="18512" y="9100"/>
                  </a:lnTo>
                  <a:lnTo>
                    <a:pt x="18560" y="9100"/>
                  </a:lnTo>
                  <a:lnTo>
                    <a:pt x="18560" y="9019"/>
                  </a:lnTo>
                  <a:lnTo>
                    <a:pt x="18625" y="9100"/>
                  </a:lnTo>
                  <a:lnTo>
                    <a:pt x="18560" y="9100"/>
                  </a:lnTo>
                  <a:lnTo>
                    <a:pt x="18560" y="9182"/>
                  </a:lnTo>
                  <a:lnTo>
                    <a:pt x="18625" y="9182"/>
                  </a:lnTo>
                  <a:lnTo>
                    <a:pt x="18625" y="9263"/>
                  </a:lnTo>
                  <a:lnTo>
                    <a:pt x="18625" y="9182"/>
                  </a:lnTo>
                  <a:lnTo>
                    <a:pt x="18690" y="9182"/>
                  </a:lnTo>
                  <a:lnTo>
                    <a:pt x="18690" y="9263"/>
                  </a:lnTo>
                  <a:lnTo>
                    <a:pt x="18690" y="9182"/>
                  </a:lnTo>
                  <a:lnTo>
                    <a:pt x="18754" y="9182"/>
                  </a:lnTo>
                  <a:lnTo>
                    <a:pt x="18819" y="9263"/>
                  </a:lnTo>
                  <a:lnTo>
                    <a:pt x="18819" y="9344"/>
                  </a:lnTo>
                  <a:lnTo>
                    <a:pt x="18754" y="9344"/>
                  </a:lnTo>
                  <a:lnTo>
                    <a:pt x="18819" y="9344"/>
                  </a:lnTo>
                  <a:lnTo>
                    <a:pt x="18819" y="9426"/>
                  </a:lnTo>
                  <a:lnTo>
                    <a:pt x="18690" y="9426"/>
                  </a:lnTo>
                  <a:lnTo>
                    <a:pt x="18625" y="9507"/>
                  </a:lnTo>
                  <a:lnTo>
                    <a:pt x="18754" y="9507"/>
                  </a:lnTo>
                  <a:lnTo>
                    <a:pt x="18754" y="9426"/>
                  </a:lnTo>
                  <a:lnTo>
                    <a:pt x="18819" y="9426"/>
                  </a:lnTo>
                  <a:lnTo>
                    <a:pt x="18819" y="9507"/>
                  </a:lnTo>
                  <a:lnTo>
                    <a:pt x="18690" y="9507"/>
                  </a:lnTo>
                  <a:lnTo>
                    <a:pt x="18625" y="9589"/>
                  </a:lnTo>
                  <a:lnTo>
                    <a:pt x="18690" y="9589"/>
                  </a:lnTo>
                  <a:lnTo>
                    <a:pt x="18690" y="9507"/>
                  </a:lnTo>
                  <a:lnTo>
                    <a:pt x="18884" y="9507"/>
                  </a:lnTo>
                  <a:lnTo>
                    <a:pt x="18884" y="9426"/>
                  </a:lnTo>
                  <a:lnTo>
                    <a:pt x="18949" y="9507"/>
                  </a:lnTo>
                  <a:lnTo>
                    <a:pt x="18949" y="9589"/>
                  </a:lnTo>
                  <a:lnTo>
                    <a:pt x="18884" y="9589"/>
                  </a:lnTo>
                  <a:lnTo>
                    <a:pt x="18949" y="9589"/>
                  </a:lnTo>
                  <a:lnTo>
                    <a:pt x="18949" y="9507"/>
                  </a:lnTo>
                  <a:lnTo>
                    <a:pt x="19013" y="9426"/>
                  </a:lnTo>
                  <a:lnTo>
                    <a:pt x="19078" y="9426"/>
                  </a:lnTo>
                  <a:lnTo>
                    <a:pt x="19078" y="9507"/>
                  </a:lnTo>
                  <a:lnTo>
                    <a:pt x="19013" y="9507"/>
                  </a:lnTo>
                  <a:lnTo>
                    <a:pt x="19013" y="9589"/>
                  </a:lnTo>
                  <a:lnTo>
                    <a:pt x="18949" y="9670"/>
                  </a:lnTo>
                  <a:lnTo>
                    <a:pt x="18884" y="9670"/>
                  </a:lnTo>
                  <a:lnTo>
                    <a:pt x="18949" y="9670"/>
                  </a:lnTo>
                  <a:lnTo>
                    <a:pt x="18949" y="9752"/>
                  </a:lnTo>
                  <a:lnTo>
                    <a:pt x="19078" y="9589"/>
                  </a:lnTo>
                  <a:lnTo>
                    <a:pt x="19143" y="9589"/>
                  </a:lnTo>
                  <a:lnTo>
                    <a:pt x="19143" y="9752"/>
                  </a:lnTo>
                  <a:lnTo>
                    <a:pt x="19078" y="9752"/>
                  </a:lnTo>
                  <a:lnTo>
                    <a:pt x="19143" y="9752"/>
                  </a:lnTo>
                  <a:lnTo>
                    <a:pt x="19143" y="9589"/>
                  </a:lnTo>
                  <a:lnTo>
                    <a:pt x="19207" y="9589"/>
                  </a:lnTo>
                  <a:lnTo>
                    <a:pt x="19207" y="9670"/>
                  </a:lnTo>
                  <a:lnTo>
                    <a:pt x="19272" y="9752"/>
                  </a:lnTo>
                  <a:lnTo>
                    <a:pt x="19207" y="9670"/>
                  </a:lnTo>
                  <a:lnTo>
                    <a:pt x="19207" y="9589"/>
                  </a:lnTo>
                  <a:lnTo>
                    <a:pt x="19337" y="9589"/>
                  </a:lnTo>
                  <a:lnTo>
                    <a:pt x="19272" y="9670"/>
                  </a:lnTo>
                  <a:lnTo>
                    <a:pt x="19337" y="9670"/>
                  </a:lnTo>
                  <a:lnTo>
                    <a:pt x="19337" y="9589"/>
                  </a:lnTo>
                  <a:lnTo>
                    <a:pt x="19401" y="9589"/>
                  </a:lnTo>
                  <a:lnTo>
                    <a:pt x="19401" y="9670"/>
                  </a:lnTo>
                  <a:lnTo>
                    <a:pt x="19531" y="9833"/>
                  </a:lnTo>
                  <a:lnTo>
                    <a:pt x="19401" y="9833"/>
                  </a:lnTo>
                  <a:lnTo>
                    <a:pt x="19401" y="9752"/>
                  </a:lnTo>
                  <a:lnTo>
                    <a:pt x="19337" y="9752"/>
                  </a:lnTo>
                  <a:lnTo>
                    <a:pt x="19272" y="9833"/>
                  </a:lnTo>
                  <a:lnTo>
                    <a:pt x="19337" y="9833"/>
                  </a:lnTo>
                  <a:lnTo>
                    <a:pt x="19337" y="9752"/>
                  </a:lnTo>
                  <a:lnTo>
                    <a:pt x="19337" y="9833"/>
                  </a:lnTo>
                  <a:lnTo>
                    <a:pt x="19401" y="9833"/>
                  </a:lnTo>
                  <a:lnTo>
                    <a:pt x="19401" y="9914"/>
                  </a:lnTo>
                  <a:lnTo>
                    <a:pt x="19337" y="9914"/>
                  </a:lnTo>
                  <a:lnTo>
                    <a:pt x="19401" y="9914"/>
                  </a:lnTo>
                  <a:lnTo>
                    <a:pt x="19337" y="9996"/>
                  </a:lnTo>
                  <a:lnTo>
                    <a:pt x="19272" y="9996"/>
                  </a:lnTo>
                  <a:lnTo>
                    <a:pt x="19272" y="9914"/>
                  </a:lnTo>
                  <a:lnTo>
                    <a:pt x="19207" y="9914"/>
                  </a:lnTo>
                  <a:lnTo>
                    <a:pt x="19207" y="9996"/>
                  </a:lnTo>
                  <a:lnTo>
                    <a:pt x="19272" y="9996"/>
                  </a:lnTo>
                  <a:lnTo>
                    <a:pt x="19143" y="9996"/>
                  </a:lnTo>
                  <a:lnTo>
                    <a:pt x="19078" y="9914"/>
                  </a:lnTo>
                  <a:lnTo>
                    <a:pt x="19143" y="9996"/>
                  </a:lnTo>
                  <a:lnTo>
                    <a:pt x="19207" y="9996"/>
                  </a:lnTo>
                  <a:lnTo>
                    <a:pt x="19272" y="10077"/>
                  </a:lnTo>
                  <a:lnTo>
                    <a:pt x="19337" y="10077"/>
                  </a:lnTo>
                  <a:lnTo>
                    <a:pt x="19272" y="10159"/>
                  </a:lnTo>
                  <a:lnTo>
                    <a:pt x="19207" y="10159"/>
                  </a:lnTo>
                  <a:lnTo>
                    <a:pt x="19207" y="10077"/>
                  </a:lnTo>
                  <a:lnTo>
                    <a:pt x="19143" y="10077"/>
                  </a:lnTo>
                  <a:lnTo>
                    <a:pt x="19143" y="10159"/>
                  </a:lnTo>
                  <a:lnTo>
                    <a:pt x="19207" y="10159"/>
                  </a:lnTo>
                  <a:lnTo>
                    <a:pt x="19272" y="10240"/>
                  </a:lnTo>
                  <a:lnTo>
                    <a:pt x="19143" y="10240"/>
                  </a:lnTo>
                  <a:lnTo>
                    <a:pt x="19143" y="10159"/>
                  </a:lnTo>
                  <a:lnTo>
                    <a:pt x="19078" y="10159"/>
                  </a:lnTo>
                  <a:lnTo>
                    <a:pt x="19143" y="10240"/>
                  </a:lnTo>
                  <a:lnTo>
                    <a:pt x="19207" y="10240"/>
                  </a:lnTo>
                  <a:lnTo>
                    <a:pt x="19143" y="10240"/>
                  </a:lnTo>
                  <a:lnTo>
                    <a:pt x="19143" y="10322"/>
                  </a:lnTo>
                  <a:lnTo>
                    <a:pt x="19078" y="10322"/>
                  </a:lnTo>
                  <a:lnTo>
                    <a:pt x="19078" y="10240"/>
                  </a:lnTo>
                  <a:lnTo>
                    <a:pt x="19078" y="10322"/>
                  </a:lnTo>
                  <a:lnTo>
                    <a:pt x="19013" y="10322"/>
                  </a:lnTo>
                  <a:lnTo>
                    <a:pt x="18949" y="10240"/>
                  </a:lnTo>
                  <a:lnTo>
                    <a:pt x="19013" y="10322"/>
                  </a:lnTo>
                  <a:lnTo>
                    <a:pt x="18949" y="10322"/>
                  </a:lnTo>
                  <a:lnTo>
                    <a:pt x="19013" y="10322"/>
                  </a:lnTo>
                  <a:lnTo>
                    <a:pt x="19013" y="10403"/>
                  </a:lnTo>
                  <a:lnTo>
                    <a:pt x="18949" y="10403"/>
                  </a:lnTo>
                  <a:lnTo>
                    <a:pt x="18949" y="10322"/>
                  </a:lnTo>
                  <a:lnTo>
                    <a:pt x="18949" y="10403"/>
                  </a:lnTo>
                  <a:lnTo>
                    <a:pt x="19013" y="10403"/>
                  </a:lnTo>
                  <a:lnTo>
                    <a:pt x="18949" y="10403"/>
                  </a:lnTo>
                  <a:lnTo>
                    <a:pt x="19013" y="10484"/>
                  </a:lnTo>
                  <a:lnTo>
                    <a:pt x="18949" y="10566"/>
                  </a:lnTo>
                  <a:lnTo>
                    <a:pt x="18949" y="10729"/>
                  </a:lnTo>
                  <a:lnTo>
                    <a:pt x="18884" y="10729"/>
                  </a:lnTo>
                  <a:lnTo>
                    <a:pt x="18884" y="10647"/>
                  </a:lnTo>
                  <a:lnTo>
                    <a:pt x="18819" y="10566"/>
                  </a:lnTo>
                  <a:lnTo>
                    <a:pt x="18819" y="10647"/>
                  </a:lnTo>
                  <a:lnTo>
                    <a:pt x="18754" y="10566"/>
                  </a:lnTo>
                  <a:lnTo>
                    <a:pt x="18819" y="10566"/>
                  </a:lnTo>
                  <a:lnTo>
                    <a:pt x="18754" y="10566"/>
                  </a:lnTo>
                  <a:lnTo>
                    <a:pt x="18754" y="10403"/>
                  </a:lnTo>
                  <a:lnTo>
                    <a:pt x="18690" y="10484"/>
                  </a:lnTo>
                  <a:lnTo>
                    <a:pt x="18690" y="10566"/>
                  </a:lnTo>
                  <a:lnTo>
                    <a:pt x="18625" y="10566"/>
                  </a:lnTo>
                  <a:lnTo>
                    <a:pt x="18625" y="10484"/>
                  </a:lnTo>
                  <a:lnTo>
                    <a:pt x="18625" y="10566"/>
                  </a:lnTo>
                  <a:lnTo>
                    <a:pt x="18625" y="10484"/>
                  </a:lnTo>
                  <a:lnTo>
                    <a:pt x="18690" y="10484"/>
                  </a:lnTo>
                  <a:lnTo>
                    <a:pt x="18625" y="10484"/>
                  </a:lnTo>
                  <a:lnTo>
                    <a:pt x="18690" y="10403"/>
                  </a:lnTo>
                  <a:lnTo>
                    <a:pt x="18754" y="10403"/>
                  </a:lnTo>
                  <a:lnTo>
                    <a:pt x="18560" y="10403"/>
                  </a:lnTo>
                  <a:lnTo>
                    <a:pt x="18560" y="10484"/>
                  </a:lnTo>
                  <a:lnTo>
                    <a:pt x="18560" y="10403"/>
                  </a:lnTo>
                  <a:lnTo>
                    <a:pt x="18625" y="10403"/>
                  </a:lnTo>
                  <a:lnTo>
                    <a:pt x="18625" y="10322"/>
                  </a:lnTo>
                  <a:lnTo>
                    <a:pt x="18560" y="10403"/>
                  </a:lnTo>
                  <a:lnTo>
                    <a:pt x="18512" y="10403"/>
                  </a:lnTo>
                  <a:lnTo>
                    <a:pt x="18512" y="10322"/>
                  </a:lnTo>
                  <a:lnTo>
                    <a:pt x="18625" y="10322"/>
                  </a:lnTo>
                  <a:lnTo>
                    <a:pt x="18625" y="10240"/>
                  </a:lnTo>
                  <a:lnTo>
                    <a:pt x="18560" y="10240"/>
                  </a:lnTo>
                  <a:lnTo>
                    <a:pt x="18560" y="10322"/>
                  </a:lnTo>
                  <a:lnTo>
                    <a:pt x="18512" y="10322"/>
                  </a:lnTo>
                  <a:lnTo>
                    <a:pt x="18512" y="10240"/>
                  </a:lnTo>
                  <a:lnTo>
                    <a:pt x="18447" y="10240"/>
                  </a:lnTo>
                  <a:lnTo>
                    <a:pt x="18512" y="10240"/>
                  </a:lnTo>
                  <a:lnTo>
                    <a:pt x="18512" y="10159"/>
                  </a:lnTo>
                  <a:lnTo>
                    <a:pt x="18625" y="10159"/>
                  </a:lnTo>
                  <a:lnTo>
                    <a:pt x="18625" y="9996"/>
                  </a:lnTo>
                  <a:lnTo>
                    <a:pt x="18754" y="9996"/>
                  </a:lnTo>
                  <a:lnTo>
                    <a:pt x="18754" y="9914"/>
                  </a:lnTo>
                  <a:lnTo>
                    <a:pt x="18690" y="9914"/>
                  </a:lnTo>
                  <a:lnTo>
                    <a:pt x="18625" y="9996"/>
                  </a:lnTo>
                  <a:lnTo>
                    <a:pt x="18625" y="10077"/>
                  </a:lnTo>
                  <a:lnTo>
                    <a:pt x="18560" y="10077"/>
                  </a:lnTo>
                  <a:lnTo>
                    <a:pt x="18512" y="10159"/>
                  </a:lnTo>
                  <a:lnTo>
                    <a:pt x="18383" y="10159"/>
                  </a:lnTo>
                  <a:lnTo>
                    <a:pt x="18383" y="10077"/>
                  </a:lnTo>
                  <a:lnTo>
                    <a:pt x="18447" y="10077"/>
                  </a:lnTo>
                  <a:lnTo>
                    <a:pt x="18447" y="9996"/>
                  </a:lnTo>
                  <a:lnTo>
                    <a:pt x="18512" y="9914"/>
                  </a:lnTo>
                  <a:lnTo>
                    <a:pt x="18383" y="10077"/>
                  </a:lnTo>
                  <a:lnTo>
                    <a:pt x="18318" y="10077"/>
                  </a:lnTo>
                  <a:lnTo>
                    <a:pt x="18318" y="9996"/>
                  </a:lnTo>
                  <a:lnTo>
                    <a:pt x="18253" y="9996"/>
                  </a:lnTo>
                  <a:lnTo>
                    <a:pt x="18189" y="9914"/>
                  </a:lnTo>
                  <a:lnTo>
                    <a:pt x="18253" y="9914"/>
                  </a:lnTo>
                  <a:lnTo>
                    <a:pt x="18124" y="9914"/>
                  </a:lnTo>
                  <a:lnTo>
                    <a:pt x="18124" y="9833"/>
                  </a:lnTo>
                  <a:lnTo>
                    <a:pt x="18059" y="9833"/>
                  </a:lnTo>
                  <a:lnTo>
                    <a:pt x="18059" y="9914"/>
                  </a:lnTo>
                  <a:lnTo>
                    <a:pt x="17995" y="9914"/>
                  </a:lnTo>
                  <a:lnTo>
                    <a:pt x="18059" y="9914"/>
                  </a:lnTo>
                  <a:lnTo>
                    <a:pt x="18059" y="9996"/>
                  </a:lnTo>
                  <a:lnTo>
                    <a:pt x="17995" y="9996"/>
                  </a:lnTo>
                  <a:lnTo>
                    <a:pt x="17995" y="9914"/>
                  </a:lnTo>
                  <a:lnTo>
                    <a:pt x="17930" y="9914"/>
                  </a:lnTo>
                  <a:lnTo>
                    <a:pt x="17930" y="9833"/>
                  </a:lnTo>
                  <a:lnTo>
                    <a:pt x="17865" y="9833"/>
                  </a:lnTo>
                  <a:lnTo>
                    <a:pt x="17865" y="9914"/>
                  </a:lnTo>
                  <a:lnTo>
                    <a:pt x="17930" y="9914"/>
                  </a:lnTo>
                  <a:lnTo>
                    <a:pt x="17930" y="9996"/>
                  </a:lnTo>
                  <a:lnTo>
                    <a:pt x="17995" y="9996"/>
                  </a:lnTo>
                  <a:lnTo>
                    <a:pt x="17995" y="10077"/>
                  </a:lnTo>
                  <a:lnTo>
                    <a:pt x="18059" y="10077"/>
                  </a:lnTo>
                  <a:lnTo>
                    <a:pt x="18059" y="10159"/>
                  </a:lnTo>
                  <a:lnTo>
                    <a:pt x="17865" y="10159"/>
                  </a:lnTo>
                  <a:lnTo>
                    <a:pt x="17865" y="10077"/>
                  </a:lnTo>
                  <a:lnTo>
                    <a:pt x="17801" y="10077"/>
                  </a:lnTo>
                  <a:lnTo>
                    <a:pt x="17801" y="9996"/>
                  </a:lnTo>
                  <a:lnTo>
                    <a:pt x="17736" y="9996"/>
                  </a:lnTo>
                  <a:lnTo>
                    <a:pt x="17736" y="10077"/>
                  </a:lnTo>
                  <a:lnTo>
                    <a:pt x="17865" y="10077"/>
                  </a:lnTo>
                  <a:lnTo>
                    <a:pt x="17865" y="10159"/>
                  </a:lnTo>
                  <a:lnTo>
                    <a:pt x="17801" y="10159"/>
                  </a:lnTo>
                  <a:lnTo>
                    <a:pt x="17801" y="10077"/>
                  </a:lnTo>
                  <a:lnTo>
                    <a:pt x="17801" y="10240"/>
                  </a:lnTo>
                  <a:lnTo>
                    <a:pt x="17930" y="10240"/>
                  </a:lnTo>
                  <a:lnTo>
                    <a:pt x="17865" y="10322"/>
                  </a:lnTo>
                  <a:lnTo>
                    <a:pt x="17865" y="10403"/>
                  </a:lnTo>
                  <a:lnTo>
                    <a:pt x="17865" y="10322"/>
                  </a:lnTo>
                  <a:lnTo>
                    <a:pt x="18059" y="10322"/>
                  </a:lnTo>
                  <a:lnTo>
                    <a:pt x="17995" y="10403"/>
                  </a:lnTo>
                  <a:lnTo>
                    <a:pt x="18124" y="10403"/>
                  </a:lnTo>
                  <a:lnTo>
                    <a:pt x="18059" y="10484"/>
                  </a:lnTo>
                  <a:lnTo>
                    <a:pt x="17995" y="10484"/>
                  </a:lnTo>
                  <a:lnTo>
                    <a:pt x="18059" y="10484"/>
                  </a:lnTo>
                  <a:lnTo>
                    <a:pt x="18124" y="10566"/>
                  </a:lnTo>
                  <a:lnTo>
                    <a:pt x="18059" y="10566"/>
                  </a:lnTo>
                  <a:lnTo>
                    <a:pt x="18059" y="10647"/>
                  </a:lnTo>
                  <a:lnTo>
                    <a:pt x="18124" y="10566"/>
                  </a:lnTo>
                  <a:lnTo>
                    <a:pt x="18189" y="10566"/>
                  </a:lnTo>
                  <a:lnTo>
                    <a:pt x="18124" y="10647"/>
                  </a:lnTo>
                  <a:lnTo>
                    <a:pt x="18189" y="10647"/>
                  </a:lnTo>
                  <a:lnTo>
                    <a:pt x="18189" y="10729"/>
                  </a:lnTo>
                  <a:lnTo>
                    <a:pt x="18189" y="10647"/>
                  </a:lnTo>
                  <a:lnTo>
                    <a:pt x="18253" y="10647"/>
                  </a:lnTo>
                  <a:lnTo>
                    <a:pt x="18253" y="10729"/>
                  </a:lnTo>
                  <a:lnTo>
                    <a:pt x="18318" y="10729"/>
                  </a:lnTo>
                  <a:lnTo>
                    <a:pt x="18318" y="10810"/>
                  </a:lnTo>
                  <a:lnTo>
                    <a:pt x="18318" y="10729"/>
                  </a:lnTo>
                  <a:lnTo>
                    <a:pt x="18383" y="10729"/>
                  </a:lnTo>
                  <a:lnTo>
                    <a:pt x="18318" y="10810"/>
                  </a:lnTo>
                  <a:lnTo>
                    <a:pt x="18383" y="10810"/>
                  </a:lnTo>
                  <a:lnTo>
                    <a:pt x="18383" y="10729"/>
                  </a:lnTo>
                  <a:lnTo>
                    <a:pt x="18447" y="10729"/>
                  </a:lnTo>
                  <a:lnTo>
                    <a:pt x="18447" y="10892"/>
                  </a:lnTo>
                  <a:lnTo>
                    <a:pt x="18560" y="10892"/>
                  </a:lnTo>
                  <a:lnTo>
                    <a:pt x="18560" y="11054"/>
                  </a:lnTo>
                  <a:lnTo>
                    <a:pt x="18512" y="11054"/>
                  </a:lnTo>
                  <a:lnTo>
                    <a:pt x="18512" y="10973"/>
                  </a:lnTo>
                  <a:lnTo>
                    <a:pt x="18447" y="10973"/>
                  </a:lnTo>
                  <a:lnTo>
                    <a:pt x="18447" y="11054"/>
                  </a:lnTo>
                  <a:lnTo>
                    <a:pt x="18512" y="11054"/>
                  </a:lnTo>
                  <a:lnTo>
                    <a:pt x="18560" y="11136"/>
                  </a:lnTo>
                  <a:lnTo>
                    <a:pt x="18690" y="11136"/>
                  </a:lnTo>
                  <a:lnTo>
                    <a:pt x="18690" y="11217"/>
                  </a:lnTo>
                  <a:lnTo>
                    <a:pt x="18560" y="11217"/>
                  </a:lnTo>
                  <a:lnTo>
                    <a:pt x="18560" y="11299"/>
                  </a:lnTo>
                  <a:lnTo>
                    <a:pt x="18690" y="11299"/>
                  </a:lnTo>
                  <a:lnTo>
                    <a:pt x="18690" y="11543"/>
                  </a:lnTo>
                  <a:lnTo>
                    <a:pt x="18625" y="11543"/>
                  </a:lnTo>
                  <a:lnTo>
                    <a:pt x="18625" y="11380"/>
                  </a:lnTo>
                  <a:lnTo>
                    <a:pt x="18560" y="11380"/>
                  </a:lnTo>
                  <a:lnTo>
                    <a:pt x="18560" y="11299"/>
                  </a:lnTo>
                  <a:lnTo>
                    <a:pt x="18512" y="11299"/>
                  </a:lnTo>
                  <a:lnTo>
                    <a:pt x="18560" y="11299"/>
                  </a:lnTo>
                  <a:lnTo>
                    <a:pt x="18560" y="11462"/>
                  </a:lnTo>
                  <a:lnTo>
                    <a:pt x="18625" y="11543"/>
                  </a:lnTo>
                  <a:lnTo>
                    <a:pt x="18560" y="11543"/>
                  </a:lnTo>
                  <a:lnTo>
                    <a:pt x="18560" y="11625"/>
                  </a:lnTo>
                  <a:lnTo>
                    <a:pt x="18625" y="11625"/>
                  </a:lnTo>
                  <a:lnTo>
                    <a:pt x="18625" y="11706"/>
                  </a:lnTo>
                  <a:lnTo>
                    <a:pt x="18690" y="11706"/>
                  </a:lnTo>
                  <a:lnTo>
                    <a:pt x="18625" y="11787"/>
                  </a:lnTo>
                  <a:lnTo>
                    <a:pt x="18560" y="11706"/>
                  </a:lnTo>
                  <a:lnTo>
                    <a:pt x="18512" y="11706"/>
                  </a:lnTo>
                  <a:lnTo>
                    <a:pt x="18560" y="11787"/>
                  </a:lnTo>
                  <a:lnTo>
                    <a:pt x="18560" y="11869"/>
                  </a:lnTo>
                  <a:lnTo>
                    <a:pt x="18625" y="11869"/>
                  </a:lnTo>
                  <a:lnTo>
                    <a:pt x="18560" y="11869"/>
                  </a:lnTo>
                  <a:lnTo>
                    <a:pt x="18560" y="11950"/>
                  </a:lnTo>
                  <a:lnTo>
                    <a:pt x="18512" y="11869"/>
                  </a:lnTo>
                  <a:lnTo>
                    <a:pt x="18512" y="11787"/>
                  </a:lnTo>
                  <a:lnTo>
                    <a:pt x="18447" y="11787"/>
                  </a:lnTo>
                  <a:lnTo>
                    <a:pt x="18447" y="11706"/>
                  </a:lnTo>
                  <a:lnTo>
                    <a:pt x="18318" y="11706"/>
                  </a:lnTo>
                  <a:lnTo>
                    <a:pt x="18318" y="11625"/>
                  </a:lnTo>
                  <a:lnTo>
                    <a:pt x="18253" y="11625"/>
                  </a:lnTo>
                  <a:lnTo>
                    <a:pt x="18318" y="11706"/>
                  </a:lnTo>
                  <a:lnTo>
                    <a:pt x="18253" y="11706"/>
                  </a:lnTo>
                  <a:lnTo>
                    <a:pt x="18253" y="11625"/>
                  </a:lnTo>
                  <a:lnTo>
                    <a:pt x="18189" y="11625"/>
                  </a:lnTo>
                  <a:lnTo>
                    <a:pt x="18189" y="11543"/>
                  </a:lnTo>
                  <a:lnTo>
                    <a:pt x="18189" y="11625"/>
                  </a:lnTo>
                  <a:lnTo>
                    <a:pt x="18189" y="11543"/>
                  </a:lnTo>
                  <a:lnTo>
                    <a:pt x="18124" y="11543"/>
                  </a:lnTo>
                  <a:lnTo>
                    <a:pt x="18124" y="11625"/>
                  </a:lnTo>
                  <a:lnTo>
                    <a:pt x="18124" y="11543"/>
                  </a:lnTo>
                  <a:lnTo>
                    <a:pt x="18059" y="11543"/>
                  </a:lnTo>
                  <a:lnTo>
                    <a:pt x="17930" y="11380"/>
                  </a:lnTo>
                  <a:lnTo>
                    <a:pt x="17930" y="11299"/>
                  </a:lnTo>
                  <a:lnTo>
                    <a:pt x="17865" y="11299"/>
                  </a:lnTo>
                  <a:lnTo>
                    <a:pt x="17930" y="11380"/>
                  </a:lnTo>
                  <a:lnTo>
                    <a:pt x="17930" y="11462"/>
                  </a:lnTo>
                  <a:lnTo>
                    <a:pt x="17865" y="11462"/>
                  </a:lnTo>
                  <a:lnTo>
                    <a:pt x="17865" y="11380"/>
                  </a:lnTo>
                  <a:lnTo>
                    <a:pt x="17736" y="11380"/>
                  </a:lnTo>
                  <a:lnTo>
                    <a:pt x="17736" y="11299"/>
                  </a:lnTo>
                  <a:lnTo>
                    <a:pt x="17607" y="11299"/>
                  </a:lnTo>
                  <a:lnTo>
                    <a:pt x="17801" y="11543"/>
                  </a:lnTo>
                  <a:lnTo>
                    <a:pt x="17801" y="11625"/>
                  </a:lnTo>
                  <a:lnTo>
                    <a:pt x="17930" y="11625"/>
                  </a:lnTo>
                  <a:lnTo>
                    <a:pt x="17930" y="11706"/>
                  </a:lnTo>
                  <a:lnTo>
                    <a:pt x="17995" y="11706"/>
                  </a:lnTo>
                  <a:lnTo>
                    <a:pt x="17930" y="11706"/>
                  </a:lnTo>
                  <a:lnTo>
                    <a:pt x="17995" y="11706"/>
                  </a:lnTo>
                  <a:lnTo>
                    <a:pt x="18059" y="11787"/>
                  </a:lnTo>
                  <a:lnTo>
                    <a:pt x="18124" y="11787"/>
                  </a:lnTo>
                  <a:lnTo>
                    <a:pt x="18124" y="11869"/>
                  </a:lnTo>
                  <a:lnTo>
                    <a:pt x="18189" y="11869"/>
                  </a:lnTo>
                  <a:lnTo>
                    <a:pt x="18253" y="11950"/>
                  </a:lnTo>
                  <a:lnTo>
                    <a:pt x="18253" y="12032"/>
                  </a:lnTo>
                  <a:lnTo>
                    <a:pt x="18318" y="12032"/>
                  </a:lnTo>
                  <a:lnTo>
                    <a:pt x="18318" y="12113"/>
                  </a:lnTo>
                  <a:lnTo>
                    <a:pt x="18383" y="12113"/>
                  </a:lnTo>
                  <a:lnTo>
                    <a:pt x="18318" y="12113"/>
                  </a:lnTo>
                  <a:lnTo>
                    <a:pt x="18318" y="12195"/>
                  </a:lnTo>
                  <a:lnTo>
                    <a:pt x="18383" y="12195"/>
                  </a:lnTo>
                  <a:lnTo>
                    <a:pt x="18383" y="12276"/>
                  </a:lnTo>
                  <a:lnTo>
                    <a:pt x="18189" y="12276"/>
                  </a:lnTo>
                  <a:lnTo>
                    <a:pt x="18189" y="12195"/>
                  </a:lnTo>
                  <a:lnTo>
                    <a:pt x="18059" y="12195"/>
                  </a:lnTo>
                  <a:lnTo>
                    <a:pt x="17995" y="12113"/>
                  </a:lnTo>
                  <a:lnTo>
                    <a:pt x="17736" y="12113"/>
                  </a:lnTo>
                  <a:lnTo>
                    <a:pt x="17736" y="12032"/>
                  </a:lnTo>
                  <a:lnTo>
                    <a:pt x="17607" y="12032"/>
                  </a:lnTo>
                  <a:lnTo>
                    <a:pt x="17607" y="11950"/>
                  </a:lnTo>
                  <a:lnTo>
                    <a:pt x="17542" y="11950"/>
                  </a:lnTo>
                  <a:lnTo>
                    <a:pt x="17542" y="11869"/>
                  </a:lnTo>
                  <a:lnTo>
                    <a:pt x="17542" y="11950"/>
                  </a:lnTo>
                  <a:lnTo>
                    <a:pt x="17477" y="11869"/>
                  </a:lnTo>
                  <a:lnTo>
                    <a:pt x="17477" y="11787"/>
                  </a:lnTo>
                  <a:lnTo>
                    <a:pt x="17348" y="11787"/>
                  </a:lnTo>
                  <a:close/>
                  <a:moveTo>
                    <a:pt x="15602" y="6331"/>
                  </a:moveTo>
                  <a:lnTo>
                    <a:pt x="15214" y="6331"/>
                  </a:lnTo>
                  <a:lnTo>
                    <a:pt x="15149" y="6413"/>
                  </a:lnTo>
                  <a:lnTo>
                    <a:pt x="15020" y="6413"/>
                  </a:lnTo>
                  <a:lnTo>
                    <a:pt x="14955" y="6331"/>
                  </a:lnTo>
                  <a:lnTo>
                    <a:pt x="14890" y="6331"/>
                  </a:lnTo>
                  <a:lnTo>
                    <a:pt x="14890" y="6087"/>
                  </a:lnTo>
                  <a:lnTo>
                    <a:pt x="14696" y="6087"/>
                  </a:lnTo>
                  <a:lnTo>
                    <a:pt x="14696" y="5843"/>
                  </a:lnTo>
                  <a:lnTo>
                    <a:pt x="15020" y="5843"/>
                  </a:lnTo>
                  <a:lnTo>
                    <a:pt x="15020" y="5924"/>
                  </a:lnTo>
                  <a:lnTo>
                    <a:pt x="15149" y="5924"/>
                  </a:lnTo>
                  <a:lnTo>
                    <a:pt x="15149" y="5843"/>
                  </a:lnTo>
                  <a:lnTo>
                    <a:pt x="15408" y="5843"/>
                  </a:lnTo>
                  <a:lnTo>
                    <a:pt x="15408" y="5924"/>
                  </a:lnTo>
                  <a:lnTo>
                    <a:pt x="15602" y="5924"/>
                  </a:lnTo>
                  <a:lnTo>
                    <a:pt x="15602" y="6006"/>
                  </a:lnTo>
                  <a:lnTo>
                    <a:pt x="15666" y="6006"/>
                  </a:lnTo>
                  <a:lnTo>
                    <a:pt x="15666" y="6087"/>
                  </a:lnTo>
                  <a:lnTo>
                    <a:pt x="15731" y="6087"/>
                  </a:lnTo>
                  <a:lnTo>
                    <a:pt x="15731" y="6169"/>
                  </a:lnTo>
                  <a:lnTo>
                    <a:pt x="15796" y="6169"/>
                  </a:lnTo>
                  <a:lnTo>
                    <a:pt x="15796" y="6250"/>
                  </a:lnTo>
                  <a:lnTo>
                    <a:pt x="15860" y="6250"/>
                  </a:lnTo>
                  <a:lnTo>
                    <a:pt x="15860" y="6331"/>
                  </a:lnTo>
                  <a:lnTo>
                    <a:pt x="15602" y="6331"/>
                  </a:lnTo>
                  <a:close/>
                  <a:moveTo>
                    <a:pt x="8763" y="6331"/>
                  </a:moveTo>
                  <a:lnTo>
                    <a:pt x="8698" y="6250"/>
                  </a:lnTo>
                  <a:lnTo>
                    <a:pt x="8698" y="6331"/>
                  </a:lnTo>
                  <a:lnTo>
                    <a:pt x="8763" y="6331"/>
                  </a:lnTo>
                  <a:lnTo>
                    <a:pt x="8698" y="6331"/>
                  </a:lnTo>
                  <a:lnTo>
                    <a:pt x="8569" y="6169"/>
                  </a:lnTo>
                  <a:lnTo>
                    <a:pt x="8504" y="6169"/>
                  </a:lnTo>
                  <a:lnTo>
                    <a:pt x="8504" y="6087"/>
                  </a:lnTo>
                  <a:lnTo>
                    <a:pt x="8440" y="6006"/>
                  </a:lnTo>
                  <a:lnTo>
                    <a:pt x="8310" y="6006"/>
                  </a:lnTo>
                  <a:lnTo>
                    <a:pt x="8310" y="5924"/>
                  </a:lnTo>
                  <a:lnTo>
                    <a:pt x="8375" y="5843"/>
                  </a:lnTo>
                  <a:lnTo>
                    <a:pt x="8828" y="5843"/>
                  </a:lnTo>
                  <a:lnTo>
                    <a:pt x="8892" y="5924"/>
                  </a:lnTo>
                  <a:lnTo>
                    <a:pt x="8892" y="6087"/>
                  </a:lnTo>
                  <a:lnTo>
                    <a:pt x="8828" y="6169"/>
                  </a:lnTo>
                  <a:lnTo>
                    <a:pt x="8828" y="6250"/>
                  </a:lnTo>
                  <a:lnTo>
                    <a:pt x="8763" y="6250"/>
                  </a:lnTo>
                  <a:lnTo>
                    <a:pt x="8763" y="6331"/>
                  </a:lnTo>
                  <a:close/>
                  <a:moveTo>
                    <a:pt x="4058" y="5924"/>
                  </a:moveTo>
                  <a:lnTo>
                    <a:pt x="4123" y="5924"/>
                  </a:lnTo>
                  <a:lnTo>
                    <a:pt x="4058" y="5924"/>
                  </a:lnTo>
                  <a:close/>
                  <a:moveTo>
                    <a:pt x="8181" y="5924"/>
                  </a:moveTo>
                  <a:lnTo>
                    <a:pt x="8116" y="5924"/>
                  </a:lnTo>
                  <a:lnTo>
                    <a:pt x="8181" y="5924"/>
                  </a:lnTo>
                  <a:close/>
                  <a:moveTo>
                    <a:pt x="6128" y="7634"/>
                  </a:moveTo>
                  <a:lnTo>
                    <a:pt x="5675" y="7634"/>
                  </a:lnTo>
                  <a:lnTo>
                    <a:pt x="5675" y="7553"/>
                  </a:lnTo>
                  <a:lnTo>
                    <a:pt x="5610" y="7553"/>
                  </a:lnTo>
                  <a:lnTo>
                    <a:pt x="5610" y="7471"/>
                  </a:lnTo>
                  <a:lnTo>
                    <a:pt x="5546" y="7471"/>
                  </a:lnTo>
                  <a:lnTo>
                    <a:pt x="5546" y="7390"/>
                  </a:lnTo>
                  <a:lnTo>
                    <a:pt x="5610" y="7309"/>
                  </a:lnTo>
                  <a:lnTo>
                    <a:pt x="5804" y="7309"/>
                  </a:lnTo>
                  <a:lnTo>
                    <a:pt x="5869" y="7227"/>
                  </a:lnTo>
                  <a:lnTo>
                    <a:pt x="6192" y="7227"/>
                  </a:lnTo>
                  <a:lnTo>
                    <a:pt x="6192" y="7146"/>
                  </a:lnTo>
                  <a:lnTo>
                    <a:pt x="6128" y="7146"/>
                  </a:lnTo>
                  <a:lnTo>
                    <a:pt x="6322" y="7146"/>
                  </a:lnTo>
                  <a:lnTo>
                    <a:pt x="6322" y="7064"/>
                  </a:lnTo>
                  <a:lnTo>
                    <a:pt x="6322" y="7146"/>
                  </a:lnTo>
                  <a:lnTo>
                    <a:pt x="6257" y="7146"/>
                  </a:lnTo>
                  <a:lnTo>
                    <a:pt x="6257" y="7064"/>
                  </a:lnTo>
                  <a:lnTo>
                    <a:pt x="6128" y="7064"/>
                  </a:lnTo>
                  <a:lnTo>
                    <a:pt x="6063" y="7146"/>
                  </a:lnTo>
                  <a:lnTo>
                    <a:pt x="5740" y="7146"/>
                  </a:lnTo>
                  <a:lnTo>
                    <a:pt x="5740" y="7227"/>
                  </a:lnTo>
                  <a:lnTo>
                    <a:pt x="5675" y="7146"/>
                  </a:lnTo>
                  <a:lnTo>
                    <a:pt x="5675" y="7227"/>
                  </a:lnTo>
                  <a:lnTo>
                    <a:pt x="5675" y="7146"/>
                  </a:lnTo>
                  <a:lnTo>
                    <a:pt x="5546" y="7146"/>
                  </a:lnTo>
                  <a:lnTo>
                    <a:pt x="5610" y="7064"/>
                  </a:lnTo>
                  <a:lnTo>
                    <a:pt x="5675" y="7064"/>
                  </a:lnTo>
                  <a:lnTo>
                    <a:pt x="5675" y="6983"/>
                  </a:lnTo>
                  <a:lnTo>
                    <a:pt x="5610" y="6983"/>
                  </a:lnTo>
                  <a:lnTo>
                    <a:pt x="5610" y="7064"/>
                  </a:lnTo>
                  <a:lnTo>
                    <a:pt x="5481" y="7064"/>
                  </a:lnTo>
                  <a:lnTo>
                    <a:pt x="5481" y="6983"/>
                  </a:lnTo>
                  <a:lnTo>
                    <a:pt x="5416" y="6983"/>
                  </a:lnTo>
                  <a:lnTo>
                    <a:pt x="5416" y="7064"/>
                  </a:lnTo>
                  <a:lnTo>
                    <a:pt x="5351" y="7064"/>
                  </a:lnTo>
                  <a:lnTo>
                    <a:pt x="5351" y="6901"/>
                  </a:lnTo>
                  <a:lnTo>
                    <a:pt x="5416" y="6820"/>
                  </a:lnTo>
                  <a:lnTo>
                    <a:pt x="5481" y="6820"/>
                  </a:lnTo>
                  <a:lnTo>
                    <a:pt x="5416" y="6739"/>
                  </a:lnTo>
                  <a:lnTo>
                    <a:pt x="5610" y="6739"/>
                  </a:lnTo>
                  <a:lnTo>
                    <a:pt x="5610" y="6657"/>
                  </a:lnTo>
                  <a:lnTo>
                    <a:pt x="5481" y="6657"/>
                  </a:lnTo>
                  <a:lnTo>
                    <a:pt x="5481" y="6576"/>
                  </a:lnTo>
                  <a:lnTo>
                    <a:pt x="5546" y="6494"/>
                  </a:lnTo>
                  <a:lnTo>
                    <a:pt x="5610" y="6494"/>
                  </a:lnTo>
                  <a:lnTo>
                    <a:pt x="5675" y="6413"/>
                  </a:lnTo>
                  <a:lnTo>
                    <a:pt x="5740" y="6413"/>
                  </a:lnTo>
                  <a:lnTo>
                    <a:pt x="5740" y="6331"/>
                  </a:lnTo>
                  <a:lnTo>
                    <a:pt x="5869" y="6331"/>
                  </a:lnTo>
                  <a:lnTo>
                    <a:pt x="5869" y="6250"/>
                  </a:lnTo>
                  <a:lnTo>
                    <a:pt x="5998" y="6250"/>
                  </a:lnTo>
                  <a:lnTo>
                    <a:pt x="6063" y="6169"/>
                  </a:lnTo>
                  <a:lnTo>
                    <a:pt x="6192" y="6169"/>
                  </a:lnTo>
                  <a:lnTo>
                    <a:pt x="6257" y="6087"/>
                  </a:lnTo>
                  <a:lnTo>
                    <a:pt x="6386" y="6087"/>
                  </a:lnTo>
                  <a:lnTo>
                    <a:pt x="6451" y="6006"/>
                  </a:lnTo>
                  <a:lnTo>
                    <a:pt x="6516" y="6087"/>
                  </a:lnTo>
                  <a:lnTo>
                    <a:pt x="6580" y="6087"/>
                  </a:lnTo>
                  <a:lnTo>
                    <a:pt x="6580" y="6169"/>
                  </a:lnTo>
                  <a:lnTo>
                    <a:pt x="6645" y="6169"/>
                  </a:lnTo>
                  <a:lnTo>
                    <a:pt x="6580" y="6250"/>
                  </a:lnTo>
                  <a:lnTo>
                    <a:pt x="6580" y="6413"/>
                  </a:lnTo>
                  <a:lnTo>
                    <a:pt x="6516" y="6413"/>
                  </a:lnTo>
                  <a:lnTo>
                    <a:pt x="6516" y="6494"/>
                  </a:lnTo>
                  <a:lnTo>
                    <a:pt x="6451" y="6494"/>
                  </a:lnTo>
                  <a:lnTo>
                    <a:pt x="6580" y="6494"/>
                  </a:lnTo>
                  <a:lnTo>
                    <a:pt x="6645" y="6413"/>
                  </a:lnTo>
                  <a:lnTo>
                    <a:pt x="6645" y="6494"/>
                  </a:lnTo>
                  <a:lnTo>
                    <a:pt x="6710" y="6413"/>
                  </a:lnTo>
                  <a:lnTo>
                    <a:pt x="6710" y="6494"/>
                  </a:lnTo>
                  <a:lnTo>
                    <a:pt x="6645" y="6494"/>
                  </a:lnTo>
                  <a:lnTo>
                    <a:pt x="6710" y="6494"/>
                  </a:lnTo>
                  <a:lnTo>
                    <a:pt x="6710" y="6413"/>
                  </a:lnTo>
                  <a:lnTo>
                    <a:pt x="6774" y="6413"/>
                  </a:lnTo>
                  <a:lnTo>
                    <a:pt x="6710" y="6413"/>
                  </a:lnTo>
                  <a:lnTo>
                    <a:pt x="6774" y="6331"/>
                  </a:lnTo>
                  <a:lnTo>
                    <a:pt x="6774" y="6250"/>
                  </a:lnTo>
                  <a:lnTo>
                    <a:pt x="6968" y="6250"/>
                  </a:lnTo>
                  <a:lnTo>
                    <a:pt x="6968" y="6331"/>
                  </a:lnTo>
                  <a:lnTo>
                    <a:pt x="7211" y="6331"/>
                  </a:lnTo>
                  <a:lnTo>
                    <a:pt x="7211" y="6413"/>
                  </a:lnTo>
                  <a:lnTo>
                    <a:pt x="7275" y="6413"/>
                  </a:lnTo>
                  <a:lnTo>
                    <a:pt x="7275" y="6494"/>
                  </a:lnTo>
                  <a:lnTo>
                    <a:pt x="7211" y="6576"/>
                  </a:lnTo>
                  <a:lnTo>
                    <a:pt x="7146" y="6576"/>
                  </a:lnTo>
                  <a:lnTo>
                    <a:pt x="7146" y="6657"/>
                  </a:lnTo>
                  <a:lnTo>
                    <a:pt x="7098" y="6657"/>
                  </a:lnTo>
                  <a:lnTo>
                    <a:pt x="7146" y="6657"/>
                  </a:lnTo>
                  <a:lnTo>
                    <a:pt x="7211" y="6576"/>
                  </a:lnTo>
                  <a:lnTo>
                    <a:pt x="7275" y="6576"/>
                  </a:lnTo>
                  <a:lnTo>
                    <a:pt x="7275" y="6657"/>
                  </a:lnTo>
                  <a:lnTo>
                    <a:pt x="7275" y="6576"/>
                  </a:lnTo>
                  <a:lnTo>
                    <a:pt x="7340" y="6576"/>
                  </a:lnTo>
                  <a:lnTo>
                    <a:pt x="7405" y="6494"/>
                  </a:lnTo>
                  <a:lnTo>
                    <a:pt x="7469" y="6494"/>
                  </a:lnTo>
                  <a:lnTo>
                    <a:pt x="7405" y="6576"/>
                  </a:lnTo>
                  <a:lnTo>
                    <a:pt x="7469" y="6576"/>
                  </a:lnTo>
                  <a:lnTo>
                    <a:pt x="7469" y="6494"/>
                  </a:lnTo>
                  <a:lnTo>
                    <a:pt x="7534" y="6576"/>
                  </a:lnTo>
                  <a:lnTo>
                    <a:pt x="7599" y="6576"/>
                  </a:lnTo>
                  <a:lnTo>
                    <a:pt x="7534" y="6576"/>
                  </a:lnTo>
                  <a:lnTo>
                    <a:pt x="7534" y="6494"/>
                  </a:lnTo>
                  <a:lnTo>
                    <a:pt x="7599" y="6494"/>
                  </a:lnTo>
                  <a:lnTo>
                    <a:pt x="7599" y="6576"/>
                  </a:lnTo>
                  <a:lnTo>
                    <a:pt x="7599" y="6494"/>
                  </a:lnTo>
                  <a:lnTo>
                    <a:pt x="7534" y="6494"/>
                  </a:lnTo>
                  <a:lnTo>
                    <a:pt x="7469" y="6413"/>
                  </a:lnTo>
                  <a:lnTo>
                    <a:pt x="7534" y="6413"/>
                  </a:lnTo>
                  <a:lnTo>
                    <a:pt x="7534" y="6331"/>
                  </a:lnTo>
                  <a:lnTo>
                    <a:pt x="7405" y="6331"/>
                  </a:lnTo>
                  <a:lnTo>
                    <a:pt x="7405" y="6250"/>
                  </a:lnTo>
                  <a:lnTo>
                    <a:pt x="7599" y="6250"/>
                  </a:lnTo>
                  <a:lnTo>
                    <a:pt x="7728" y="6413"/>
                  </a:lnTo>
                  <a:lnTo>
                    <a:pt x="7793" y="6413"/>
                  </a:lnTo>
                  <a:lnTo>
                    <a:pt x="7793" y="6494"/>
                  </a:lnTo>
                  <a:lnTo>
                    <a:pt x="7922" y="6494"/>
                  </a:lnTo>
                  <a:lnTo>
                    <a:pt x="7922" y="6739"/>
                  </a:lnTo>
                  <a:lnTo>
                    <a:pt x="7987" y="6739"/>
                  </a:lnTo>
                  <a:lnTo>
                    <a:pt x="7987" y="6983"/>
                  </a:lnTo>
                  <a:lnTo>
                    <a:pt x="8051" y="6983"/>
                  </a:lnTo>
                  <a:lnTo>
                    <a:pt x="8051" y="7064"/>
                  </a:lnTo>
                  <a:lnTo>
                    <a:pt x="8116" y="7064"/>
                  </a:lnTo>
                  <a:lnTo>
                    <a:pt x="8116" y="6983"/>
                  </a:lnTo>
                  <a:lnTo>
                    <a:pt x="8181" y="6983"/>
                  </a:lnTo>
                  <a:lnTo>
                    <a:pt x="8181" y="6901"/>
                  </a:lnTo>
                  <a:lnTo>
                    <a:pt x="8246" y="6901"/>
                  </a:lnTo>
                  <a:lnTo>
                    <a:pt x="8181" y="6820"/>
                  </a:lnTo>
                  <a:lnTo>
                    <a:pt x="8116" y="6820"/>
                  </a:lnTo>
                  <a:lnTo>
                    <a:pt x="8181" y="6820"/>
                  </a:lnTo>
                  <a:lnTo>
                    <a:pt x="8181" y="6739"/>
                  </a:lnTo>
                  <a:lnTo>
                    <a:pt x="8116" y="6739"/>
                  </a:lnTo>
                  <a:lnTo>
                    <a:pt x="8116" y="6494"/>
                  </a:lnTo>
                  <a:lnTo>
                    <a:pt x="8051" y="6494"/>
                  </a:lnTo>
                  <a:lnTo>
                    <a:pt x="8051" y="6250"/>
                  </a:lnTo>
                  <a:lnTo>
                    <a:pt x="7987" y="6169"/>
                  </a:lnTo>
                  <a:lnTo>
                    <a:pt x="8051" y="6169"/>
                  </a:lnTo>
                  <a:lnTo>
                    <a:pt x="8051" y="6087"/>
                  </a:lnTo>
                  <a:lnTo>
                    <a:pt x="8246" y="6087"/>
                  </a:lnTo>
                  <a:lnTo>
                    <a:pt x="8246" y="6169"/>
                  </a:lnTo>
                  <a:lnTo>
                    <a:pt x="8310" y="6169"/>
                  </a:lnTo>
                  <a:lnTo>
                    <a:pt x="8310" y="6087"/>
                  </a:lnTo>
                  <a:lnTo>
                    <a:pt x="8375" y="6087"/>
                  </a:lnTo>
                  <a:lnTo>
                    <a:pt x="8375" y="6169"/>
                  </a:lnTo>
                  <a:lnTo>
                    <a:pt x="8504" y="6169"/>
                  </a:lnTo>
                  <a:lnTo>
                    <a:pt x="8569" y="6250"/>
                  </a:lnTo>
                  <a:lnTo>
                    <a:pt x="8634" y="6250"/>
                  </a:lnTo>
                  <a:lnTo>
                    <a:pt x="8634" y="6331"/>
                  </a:lnTo>
                  <a:lnTo>
                    <a:pt x="8698" y="6331"/>
                  </a:lnTo>
                  <a:lnTo>
                    <a:pt x="8698" y="6494"/>
                  </a:lnTo>
                  <a:lnTo>
                    <a:pt x="8763" y="6494"/>
                  </a:lnTo>
                  <a:lnTo>
                    <a:pt x="8763" y="6576"/>
                  </a:lnTo>
                  <a:lnTo>
                    <a:pt x="8698" y="6576"/>
                  </a:lnTo>
                  <a:lnTo>
                    <a:pt x="8763" y="6576"/>
                  </a:lnTo>
                  <a:lnTo>
                    <a:pt x="8763" y="6739"/>
                  </a:lnTo>
                  <a:lnTo>
                    <a:pt x="8828" y="6739"/>
                  </a:lnTo>
                  <a:lnTo>
                    <a:pt x="8763" y="6739"/>
                  </a:lnTo>
                  <a:lnTo>
                    <a:pt x="8763" y="6820"/>
                  </a:lnTo>
                  <a:lnTo>
                    <a:pt x="8828" y="6820"/>
                  </a:lnTo>
                  <a:lnTo>
                    <a:pt x="8828" y="6901"/>
                  </a:lnTo>
                  <a:lnTo>
                    <a:pt x="8892" y="6901"/>
                  </a:lnTo>
                  <a:lnTo>
                    <a:pt x="8892" y="6983"/>
                  </a:lnTo>
                  <a:lnTo>
                    <a:pt x="8957" y="7064"/>
                  </a:lnTo>
                  <a:lnTo>
                    <a:pt x="8957" y="7227"/>
                  </a:lnTo>
                  <a:lnTo>
                    <a:pt x="8892" y="7227"/>
                  </a:lnTo>
                  <a:lnTo>
                    <a:pt x="8957" y="7227"/>
                  </a:lnTo>
                  <a:lnTo>
                    <a:pt x="8957" y="7309"/>
                  </a:lnTo>
                  <a:lnTo>
                    <a:pt x="8892" y="7309"/>
                  </a:lnTo>
                  <a:lnTo>
                    <a:pt x="8892" y="7390"/>
                  </a:lnTo>
                  <a:lnTo>
                    <a:pt x="8957" y="7390"/>
                  </a:lnTo>
                  <a:lnTo>
                    <a:pt x="9022" y="7471"/>
                  </a:lnTo>
                  <a:lnTo>
                    <a:pt x="9022" y="7553"/>
                  </a:lnTo>
                  <a:lnTo>
                    <a:pt x="9086" y="7553"/>
                  </a:lnTo>
                  <a:lnTo>
                    <a:pt x="9151" y="7634"/>
                  </a:lnTo>
                  <a:lnTo>
                    <a:pt x="9280" y="7634"/>
                  </a:lnTo>
                  <a:lnTo>
                    <a:pt x="9280" y="7716"/>
                  </a:lnTo>
                  <a:lnTo>
                    <a:pt x="9280" y="7553"/>
                  </a:lnTo>
                  <a:lnTo>
                    <a:pt x="9345" y="7634"/>
                  </a:lnTo>
                  <a:lnTo>
                    <a:pt x="9345" y="7716"/>
                  </a:lnTo>
                  <a:lnTo>
                    <a:pt x="9474" y="7716"/>
                  </a:lnTo>
                  <a:lnTo>
                    <a:pt x="9474" y="7797"/>
                  </a:lnTo>
                  <a:lnTo>
                    <a:pt x="9604" y="7797"/>
                  </a:lnTo>
                  <a:lnTo>
                    <a:pt x="9604" y="7879"/>
                  </a:lnTo>
                  <a:lnTo>
                    <a:pt x="9798" y="7879"/>
                  </a:lnTo>
                  <a:lnTo>
                    <a:pt x="9798" y="8123"/>
                  </a:lnTo>
                  <a:lnTo>
                    <a:pt x="9668" y="8123"/>
                  </a:lnTo>
                  <a:lnTo>
                    <a:pt x="9668" y="8041"/>
                  </a:lnTo>
                  <a:lnTo>
                    <a:pt x="9668" y="8123"/>
                  </a:lnTo>
                  <a:lnTo>
                    <a:pt x="9539" y="8123"/>
                  </a:lnTo>
                  <a:lnTo>
                    <a:pt x="9539" y="8041"/>
                  </a:lnTo>
                  <a:lnTo>
                    <a:pt x="9474" y="8041"/>
                  </a:lnTo>
                  <a:lnTo>
                    <a:pt x="9410" y="8123"/>
                  </a:lnTo>
                  <a:lnTo>
                    <a:pt x="9345" y="8123"/>
                  </a:lnTo>
                  <a:lnTo>
                    <a:pt x="9410" y="8123"/>
                  </a:lnTo>
                  <a:lnTo>
                    <a:pt x="9410" y="8204"/>
                  </a:lnTo>
                  <a:lnTo>
                    <a:pt x="9280" y="8204"/>
                  </a:lnTo>
                  <a:lnTo>
                    <a:pt x="9216" y="8123"/>
                  </a:lnTo>
                  <a:lnTo>
                    <a:pt x="9151" y="8123"/>
                  </a:lnTo>
                  <a:lnTo>
                    <a:pt x="9151" y="8204"/>
                  </a:lnTo>
                  <a:lnTo>
                    <a:pt x="9280" y="8204"/>
                  </a:lnTo>
                  <a:lnTo>
                    <a:pt x="9280" y="8367"/>
                  </a:lnTo>
                  <a:lnTo>
                    <a:pt x="9216" y="8367"/>
                  </a:lnTo>
                  <a:lnTo>
                    <a:pt x="9216" y="8449"/>
                  </a:lnTo>
                  <a:lnTo>
                    <a:pt x="9280" y="8449"/>
                  </a:lnTo>
                  <a:lnTo>
                    <a:pt x="9280" y="8367"/>
                  </a:lnTo>
                  <a:lnTo>
                    <a:pt x="9345" y="8286"/>
                  </a:lnTo>
                  <a:lnTo>
                    <a:pt x="9410" y="8286"/>
                  </a:lnTo>
                  <a:lnTo>
                    <a:pt x="9410" y="8204"/>
                  </a:lnTo>
                  <a:lnTo>
                    <a:pt x="9539" y="8204"/>
                  </a:lnTo>
                  <a:lnTo>
                    <a:pt x="9539" y="8367"/>
                  </a:lnTo>
                  <a:lnTo>
                    <a:pt x="9474" y="8367"/>
                  </a:lnTo>
                  <a:lnTo>
                    <a:pt x="9474" y="8449"/>
                  </a:lnTo>
                  <a:lnTo>
                    <a:pt x="9539" y="8449"/>
                  </a:lnTo>
                  <a:lnTo>
                    <a:pt x="9539" y="8367"/>
                  </a:lnTo>
                  <a:lnTo>
                    <a:pt x="9604" y="8367"/>
                  </a:lnTo>
                  <a:lnTo>
                    <a:pt x="9604" y="8530"/>
                  </a:lnTo>
                  <a:lnTo>
                    <a:pt x="9410" y="8530"/>
                  </a:lnTo>
                  <a:lnTo>
                    <a:pt x="9410" y="8611"/>
                  </a:lnTo>
                  <a:lnTo>
                    <a:pt x="9022" y="8611"/>
                  </a:lnTo>
                  <a:lnTo>
                    <a:pt x="8957" y="8530"/>
                  </a:lnTo>
                  <a:lnTo>
                    <a:pt x="8892" y="8611"/>
                  </a:lnTo>
                  <a:lnTo>
                    <a:pt x="8828" y="8611"/>
                  </a:lnTo>
                  <a:lnTo>
                    <a:pt x="8763" y="8530"/>
                  </a:lnTo>
                  <a:lnTo>
                    <a:pt x="8828" y="8449"/>
                  </a:lnTo>
                  <a:lnTo>
                    <a:pt x="8504" y="8449"/>
                  </a:lnTo>
                  <a:lnTo>
                    <a:pt x="8440" y="8367"/>
                  </a:lnTo>
                  <a:lnTo>
                    <a:pt x="8504" y="8367"/>
                  </a:lnTo>
                  <a:lnTo>
                    <a:pt x="8504" y="8286"/>
                  </a:lnTo>
                  <a:lnTo>
                    <a:pt x="8440" y="8286"/>
                  </a:lnTo>
                  <a:lnTo>
                    <a:pt x="8440" y="8204"/>
                  </a:lnTo>
                  <a:lnTo>
                    <a:pt x="8375" y="8204"/>
                  </a:lnTo>
                  <a:lnTo>
                    <a:pt x="8375" y="8286"/>
                  </a:lnTo>
                  <a:lnTo>
                    <a:pt x="8310" y="8286"/>
                  </a:lnTo>
                  <a:lnTo>
                    <a:pt x="8310" y="8449"/>
                  </a:lnTo>
                  <a:lnTo>
                    <a:pt x="8246" y="8449"/>
                  </a:lnTo>
                  <a:lnTo>
                    <a:pt x="8246" y="8530"/>
                  </a:lnTo>
                  <a:lnTo>
                    <a:pt x="7922" y="8530"/>
                  </a:lnTo>
                  <a:lnTo>
                    <a:pt x="7922" y="8611"/>
                  </a:lnTo>
                  <a:lnTo>
                    <a:pt x="7857" y="8611"/>
                  </a:lnTo>
                  <a:lnTo>
                    <a:pt x="7793" y="8693"/>
                  </a:lnTo>
                  <a:lnTo>
                    <a:pt x="7469" y="8693"/>
                  </a:lnTo>
                  <a:lnTo>
                    <a:pt x="7469" y="8774"/>
                  </a:lnTo>
                  <a:lnTo>
                    <a:pt x="7469" y="8693"/>
                  </a:lnTo>
                  <a:lnTo>
                    <a:pt x="7405" y="8693"/>
                  </a:lnTo>
                  <a:lnTo>
                    <a:pt x="7405" y="8774"/>
                  </a:lnTo>
                  <a:lnTo>
                    <a:pt x="7340" y="8774"/>
                  </a:lnTo>
                  <a:lnTo>
                    <a:pt x="7340" y="8693"/>
                  </a:lnTo>
                  <a:lnTo>
                    <a:pt x="7340" y="8774"/>
                  </a:lnTo>
                  <a:lnTo>
                    <a:pt x="6774" y="8774"/>
                  </a:lnTo>
                  <a:lnTo>
                    <a:pt x="6774" y="8693"/>
                  </a:lnTo>
                  <a:lnTo>
                    <a:pt x="6710" y="8693"/>
                  </a:lnTo>
                  <a:lnTo>
                    <a:pt x="6710" y="8367"/>
                  </a:lnTo>
                  <a:lnTo>
                    <a:pt x="6128" y="8367"/>
                  </a:lnTo>
                  <a:lnTo>
                    <a:pt x="6063" y="8286"/>
                  </a:lnTo>
                  <a:lnTo>
                    <a:pt x="5934" y="8286"/>
                  </a:lnTo>
                  <a:lnTo>
                    <a:pt x="5998" y="8204"/>
                  </a:lnTo>
                  <a:lnTo>
                    <a:pt x="5934" y="8204"/>
                  </a:lnTo>
                  <a:lnTo>
                    <a:pt x="5934" y="8123"/>
                  </a:lnTo>
                  <a:lnTo>
                    <a:pt x="5804" y="8123"/>
                  </a:lnTo>
                  <a:lnTo>
                    <a:pt x="5804" y="7960"/>
                  </a:lnTo>
                  <a:lnTo>
                    <a:pt x="5740" y="7960"/>
                  </a:lnTo>
                  <a:lnTo>
                    <a:pt x="5804" y="7960"/>
                  </a:lnTo>
                  <a:lnTo>
                    <a:pt x="5804" y="7879"/>
                  </a:lnTo>
                  <a:lnTo>
                    <a:pt x="6063" y="7879"/>
                  </a:lnTo>
                  <a:lnTo>
                    <a:pt x="6128" y="7797"/>
                  </a:lnTo>
                  <a:lnTo>
                    <a:pt x="6839" y="7797"/>
                  </a:lnTo>
                  <a:lnTo>
                    <a:pt x="6904" y="7879"/>
                  </a:lnTo>
                  <a:lnTo>
                    <a:pt x="6968" y="7879"/>
                  </a:lnTo>
                  <a:lnTo>
                    <a:pt x="6968" y="7797"/>
                  </a:lnTo>
                  <a:lnTo>
                    <a:pt x="7211" y="7797"/>
                  </a:lnTo>
                  <a:lnTo>
                    <a:pt x="7146" y="7716"/>
                  </a:lnTo>
                  <a:lnTo>
                    <a:pt x="7146" y="7797"/>
                  </a:lnTo>
                  <a:lnTo>
                    <a:pt x="7098" y="7716"/>
                  </a:lnTo>
                  <a:lnTo>
                    <a:pt x="7033" y="7716"/>
                  </a:lnTo>
                  <a:lnTo>
                    <a:pt x="6968" y="7634"/>
                  </a:lnTo>
                  <a:lnTo>
                    <a:pt x="6774" y="7634"/>
                  </a:lnTo>
                  <a:lnTo>
                    <a:pt x="6710" y="7553"/>
                  </a:lnTo>
                  <a:lnTo>
                    <a:pt x="6710" y="7634"/>
                  </a:lnTo>
                  <a:lnTo>
                    <a:pt x="6710" y="7553"/>
                  </a:lnTo>
                  <a:lnTo>
                    <a:pt x="6516" y="7553"/>
                  </a:lnTo>
                  <a:lnTo>
                    <a:pt x="6516" y="7634"/>
                  </a:lnTo>
                  <a:lnTo>
                    <a:pt x="6128" y="7634"/>
                  </a:lnTo>
                  <a:close/>
                  <a:moveTo>
                    <a:pt x="10832" y="6169"/>
                  </a:moveTo>
                  <a:lnTo>
                    <a:pt x="10897" y="6250"/>
                  </a:lnTo>
                  <a:lnTo>
                    <a:pt x="10832" y="6250"/>
                  </a:lnTo>
                  <a:lnTo>
                    <a:pt x="10832" y="6331"/>
                  </a:lnTo>
                  <a:lnTo>
                    <a:pt x="10768" y="6331"/>
                  </a:lnTo>
                  <a:lnTo>
                    <a:pt x="10768" y="6250"/>
                  </a:lnTo>
                  <a:lnTo>
                    <a:pt x="10703" y="6250"/>
                  </a:lnTo>
                  <a:lnTo>
                    <a:pt x="10703" y="6169"/>
                  </a:lnTo>
                  <a:lnTo>
                    <a:pt x="10832" y="6169"/>
                  </a:lnTo>
                  <a:close/>
                  <a:moveTo>
                    <a:pt x="10832" y="6331"/>
                  </a:moveTo>
                  <a:lnTo>
                    <a:pt x="10832" y="6413"/>
                  </a:lnTo>
                  <a:lnTo>
                    <a:pt x="10768" y="6413"/>
                  </a:lnTo>
                  <a:lnTo>
                    <a:pt x="10768" y="6331"/>
                  </a:lnTo>
                  <a:lnTo>
                    <a:pt x="10832" y="6331"/>
                  </a:lnTo>
                  <a:close/>
                  <a:moveTo>
                    <a:pt x="16184" y="6739"/>
                  </a:moveTo>
                  <a:lnTo>
                    <a:pt x="16249" y="6739"/>
                  </a:lnTo>
                  <a:lnTo>
                    <a:pt x="16184" y="6739"/>
                  </a:lnTo>
                  <a:close/>
                  <a:moveTo>
                    <a:pt x="16572" y="6983"/>
                  </a:moveTo>
                  <a:lnTo>
                    <a:pt x="16572" y="7064"/>
                  </a:lnTo>
                  <a:lnTo>
                    <a:pt x="16507" y="7064"/>
                  </a:lnTo>
                  <a:lnTo>
                    <a:pt x="16572" y="7064"/>
                  </a:lnTo>
                  <a:lnTo>
                    <a:pt x="16572" y="6983"/>
                  </a:lnTo>
                  <a:close/>
                  <a:moveTo>
                    <a:pt x="16637" y="7064"/>
                  </a:moveTo>
                  <a:lnTo>
                    <a:pt x="16701" y="7064"/>
                  </a:lnTo>
                  <a:lnTo>
                    <a:pt x="16701" y="6983"/>
                  </a:lnTo>
                  <a:lnTo>
                    <a:pt x="16701" y="7064"/>
                  </a:lnTo>
                  <a:lnTo>
                    <a:pt x="16637" y="7064"/>
                  </a:lnTo>
                  <a:close/>
                  <a:moveTo>
                    <a:pt x="16637" y="7227"/>
                  </a:moveTo>
                  <a:lnTo>
                    <a:pt x="16572" y="7227"/>
                  </a:lnTo>
                  <a:lnTo>
                    <a:pt x="16572" y="7064"/>
                  </a:lnTo>
                  <a:lnTo>
                    <a:pt x="16637" y="7064"/>
                  </a:lnTo>
                  <a:lnTo>
                    <a:pt x="16637" y="7146"/>
                  </a:lnTo>
                  <a:lnTo>
                    <a:pt x="16572" y="7146"/>
                  </a:lnTo>
                  <a:lnTo>
                    <a:pt x="16637" y="7146"/>
                  </a:lnTo>
                  <a:lnTo>
                    <a:pt x="16637" y="7064"/>
                  </a:lnTo>
                  <a:lnTo>
                    <a:pt x="16637" y="7146"/>
                  </a:lnTo>
                  <a:lnTo>
                    <a:pt x="16701" y="7146"/>
                  </a:lnTo>
                  <a:lnTo>
                    <a:pt x="16637" y="7146"/>
                  </a:lnTo>
                  <a:lnTo>
                    <a:pt x="16637" y="7227"/>
                  </a:lnTo>
                  <a:close/>
                  <a:moveTo>
                    <a:pt x="17089" y="7309"/>
                  </a:moveTo>
                  <a:lnTo>
                    <a:pt x="17089" y="7390"/>
                  </a:lnTo>
                  <a:lnTo>
                    <a:pt x="17089" y="7309"/>
                  </a:lnTo>
                  <a:close/>
                  <a:moveTo>
                    <a:pt x="16960" y="7390"/>
                  </a:moveTo>
                  <a:lnTo>
                    <a:pt x="17025" y="7390"/>
                  </a:lnTo>
                  <a:lnTo>
                    <a:pt x="17025" y="7471"/>
                  </a:lnTo>
                  <a:lnTo>
                    <a:pt x="16895" y="7471"/>
                  </a:lnTo>
                  <a:lnTo>
                    <a:pt x="16895" y="7390"/>
                  </a:lnTo>
                  <a:lnTo>
                    <a:pt x="16960" y="7390"/>
                  </a:lnTo>
                  <a:close/>
                  <a:moveTo>
                    <a:pt x="9927" y="7553"/>
                  </a:moveTo>
                  <a:lnTo>
                    <a:pt x="9927" y="7634"/>
                  </a:lnTo>
                  <a:lnTo>
                    <a:pt x="9992" y="7634"/>
                  </a:lnTo>
                  <a:lnTo>
                    <a:pt x="9992" y="7716"/>
                  </a:lnTo>
                  <a:lnTo>
                    <a:pt x="9927" y="7716"/>
                  </a:lnTo>
                  <a:lnTo>
                    <a:pt x="9927" y="7634"/>
                  </a:lnTo>
                  <a:lnTo>
                    <a:pt x="9862" y="7634"/>
                  </a:lnTo>
                  <a:lnTo>
                    <a:pt x="9862" y="7553"/>
                  </a:lnTo>
                  <a:lnTo>
                    <a:pt x="9927" y="7553"/>
                  </a:lnTo>
                  <a:close/>
                  <a:moveTo>
                    <a:pt x="3153" y="7634"/>
                  </a:moveTo>
                  <a:lnTo>
                    <a:pt x="3088" y="7634"/>
                  </a:lnTo>
                  <a:lnTo>
                    <a:pt x="3088" y="7553"/>
                  </a:lnTo>
                  <a:lnTo>
                    <a:pt x="3153" y="7634"/>
                  </a:lnTo>
                  <a:close/>
                  <a:moveTo>
                    <a:pt x="13144" y="7879"/>
                  </a:moveTo>
                  <a:lnTo>
                    <a:pt x="13338" y="7879"/>
                  </a:lnTo>
                  <a:lnTo>
                    <a:pt x="13338" y="7960"/>
                  </a:lnTo>
                  <a:lnTo>
                    <a:pt x="13144" y="7960"/>
                  </a:lnTo>
                  <a:lnTo>
                    <a:pt x="13144" y="7879"/>
                  </a:lnTo>
                  <a:lnTo>
                    <a:pt x="13080" y="7879"/>
                  </a:lnTo>
                  <a:lnTo>
                    <a:pt x="13144" y="7879"/>
                  </a:lnTo>
                  <a:close/>
                  <a:moveTo>
                    <a:pt x="11026" y="8611"/>
                  </a:moveTo>
                  <a:lnTo>
                    <a:pt x="11091" y="8530"/>
                  </a:lnTo>
                  <a:lnTo>
                    <a:pt x="11091" y="8611"/>
                  </a:lnTo>
                  <a:lnTo>
                    <a:pt x="11156" y="8611"/>
                  </a:lnTo>
                  <a:lnTo>
                    <a:pt x="11156" y="8530"/>
                  </a:lnTo>
                  <a:lnTo>
                    <a:pt x="11220" y="8611"/>
                  </a:lnTo>
                  <a:lnTo>
                    <a:pt x="11156" y="8611"/>
                  </a:lnTo>
                  <a:lnTo>
                    <a:pt x="11156" y="8693"/>
                  </a:lnTo>
                  <a:lnTo>
                    <a:pt x="11091" y="8693"/>
                  </a:lnTo>
                  <a:lnTo>
                    <a:pt x="11091" y="8611"/>
                  </a:lnTo>
                  <a:lnTo>
                    <a:pt x="10962" y="8774"/>
                  </a:lnTo>
                  <a:lnTo>
                    <a:pt x="10638" y="8774"/>
                  </a:lnTo>
                  <a:lnTo>
                    <a:pt x="10574" y="8693"/>
                  </a:lnTo>
                  <a:lnTo>
                    <a:pt x="10444" y="8693"/>
                  </a:lnTo>
                  <a:lnTo>
                    <a:pt x="10444" y="8611"/>
                  </a:lnTo>
                  <a:lnTo>
                    <a:pt x="10315" y="8611"/>
                  </a:lnTo>
                  <a:lnTo>
                    <a:pt x="10315" y="8530"/>
                  </a:lnTo>
                  <a:lnTo>
                    <a:pt x="10250" y="8530"/>
                  </a:lnTo>
                  <a:lnTo>
                    <a:pt x="10250" y="8611"/>
                  </a:lnTo>
                  <a:lnTo>
                    <a:pt x="10186" y="8611"/>
                  </a:lnTo>
                  <a:lnTo>
                    <a:pt x="10186" y="8530"/>
                  </a:lnTo>
                  <a:lnTo>
                    <a:pt x="10121" y="8530"/>
                  </a:lnTo>
                  <a:lnTo>
                    <a:pt x="10121" y="8449"/>
                  </a:lnTo>
                  <a:lnTo>
                    <a:pt x="10315" y="8449"/>
                  </a:lnTo>
                  <a:lnTo>
                    <a:pt x="10315" y="8367"/>
                  </a:lnTo>
                  <a:lnTo>
                    <a:pt x="10444" y="8367"/>
                  </a:lnTo>
                  <a:lnTo>
                    <a:pt x="10380" y="8286"/>
                  </a:lnTo>
                  <a:lnTo>
                    <a:pt x="10444" y="8286"/>
                  </a:lnTo>
                  <a:lnTo>
                    <a:pt x="10380" y="8204"/>
                  </a:lnTo>
                  <a:lnTo>
                    <a:pt x="10444" y="8204"/>
                  </a:lnTo>
                  <a:lnTo>
                    <a:pt x="10509" y="8286"/>
                  </a:lnTo>
                  <a:lnTo>
                    <a:pt x="10444" y="8204"/>
                  </a:lnTo>
                  <a:lnTo>
                    <a:pt x="10444" y="8041"/>
                  </a:lnTo>
                  <a:lnTo>
                    <a:pt x="10638" y="8041"/>
                  </a:lnTo>
                  <a:lnTo>
                    <a:pt x="10638" y="8123"/>
                  </a:lnTo>
                  <a:lnTo>
                    <a:pt x="10703" y="8123"/>
                  </a:lnTo>
                  <a:lnTo>
                    <a:pt x="10638" y="8123"/>
                  </a:lnTo>
                  <a:lnTo>
                    <a:pt x="10638" y="8204"/>
                  </a:lnTo>
                  <a:lnTo>
                    <a:pt x="10703" y="8123"/>
                  </a:lnTo>
                  <a:lnTo>
                    <a:pt x="10703" y="8204"/>
                  </a:lnTo>
                  <a:lnTo>
                    <a:pt x="10768" y="8204"/>
                  </a:lnTo>
                  <a:lnTo>
                    <a:pt x="10832" y="8286"/>
                  </a:lnTo>
                  <a:lnTo>
                    <a:pt x="10962" y="8286"/>
                  </a:lnTo>
                  <a:lnTo>
                    <a:pt x="10962" y="8367"/>
                  </a:lnTo>
                  <a:lnTo>
                    <a:pt x="11026" y="8367"/>
                  </a:lnTo>
                  <a:lnTo>
                    <a:pt x="11026" y="8611"/>
                  </a:lnTo>
                  <a:close/>
                  <a:moveTo>
                    <a:pt x="14244" y="8041"/>
                  </a:moveTo>
                  <a:lnTo>
                    <a:pt x="14308" y="8041"/>
                  </a:lnTo>
                  <a:lnTo>
                    <a:pt x="14244" y="8041"/>
                  </a:lnTo>
                  <a:close/>
                  <a:moveTo>
                    <a:pt x="14050" y="8041"/>
                  </a:moveTo>
                  <a:lnTo>
                    <a:pt x="13985" y="8123"/>
                  </a:lnTo>
                  <a:lnTo>
                    <a:pt x="14050" y="8123"/>
                  </a:lnTo>
                  <a:lnTo>
                    <a:pt x="13985" y="8123"/>
                  </a:lnTo>
                  <a:lnTo>
                    <a:pt x="13985" y="8041"/>
                  </a:lnTo>
                  <a:lnTo>
                    <a:pt x="14050" y="8041"/>
                  </a:lnTo>
                  <a:close/>
                  <a:moveTo>
                    <a:pt x="14955" y="8123"/>
                  </a:moveTo>
                  <a:lnTo>
                    <a:pt x="14955" y="8041"/>
                  </a:lnTo>
                  <a:lnTo>
                    <a:pt x="15084" y="8041"/>
                  </a:lnTo>
                  <a:lnTo>
                    <a:pt x="15084" y="8123"/>
                  </a:lnTo>
                  <a:lnTo>
                    <a:pt x="15020" y="8123"/>
                  </a:lnTo>
                  <a:lnTo>
                    <a:pt x="15020" y="8204"/>
                  </a:lnTo>
                  <a:lnTo>
                    <a:pt x="14955" y="8204"/>
                  </a:lnTo>
                  <a:lnTo>
                    <a:pt x="14955" y="8123"/>
                  </a:lnTo>
                  <a:lnTo>
                    <a:pt x="14890" y="8123"/>
                  </a:lnTo>
                  <a:lnTo>
                    <a:pt x="14890" y="8204"/>
                  </a:lnTo>
                  <a:lnTo>
                    <a:pt x="14955" y="8204"/>
                  </a:lnTo>
                  <a:lnTo>
                    <a:pt x="14826" y="8204"/>
                  </a:lnTo>
                  <a:lnTo>
                    <a:pt x="14826" y="8123"/>
                  </a:lnTo>
                  <a:lnTo>
                    <a:pt x="14761" y="8123"/>
                  </a:lnTo>
                  <a:lnTo>
                    <a:pt x="14826" y="8123"/>
                  </a:lnTo>
                  <a:lnTo>
                    <a:pt x="14826" y="8041"/>
                  </a:lnTo>
                  <a:lnTo>
                    <a:pt x="14890" y="8041"/>
                  </a:lnTo>
                  <a:lnTo>
                    <a:pt x="14890" y="8123"/>
                  </a:lnTo>
                  <a:lnTo>
                    <a:pt x="14955" y="8123"/>
                  </a:lnTo>
                  <a:close/>
                  <a:moveTo>
                    <a:pt x="14244" y="8041"/>
                  </a:moveTo>
                  <a:lnTo>
                    <a:pt x="14308" y="8041"/>
                  </a:lnTo>
                  <a:lnTo>
                    <a:pt x="14308" y="8123"/>
                  </a:lnTo>
                  <a:lnTo>
                    <a:pt x="14244" y="8123"/>
                  </a:lnTo>
                  <a:lnTo>
                    <a:pt x="14179" y="8041"/>
                  </a:lnTo>
                  <a:lnTo>
                    <a:pt x="14244" y="8041"/>
                  </a:lnTo>
                  <a:close/>
                  <a:moveTo>
                    <a:pt x="15343" y="8123"/>
                  </a:moveTo>
                  <a:lnTo>
                    <a:pt x="15408" y="8123"/>
                  </a:lnTo>
                  <a:lnTo>
                    <a:pt x="15408" y="8204"/>
                  </a:lnTo>
                  <a:lnTo>
                    <a:pt x="15214" y="8204"/>
                  </a:lnTo>
                  <a:lnTo>
                    <a:pt x="15214" y="8286"/>
                  </a:lnTo>
                  <a:lnTo>
                    <a:pt x="15214" y="8204"/>
                  </a:lnTo>
                  <a:lnTo>
                    <a:pt x="15278" y="8204"/>
                  </a:lnTo>
                  <a:lnTo>
                    <a:pt x="15278" y="8123"/>
                  </a:lnTo>
                  <a:lnTo>
                    <a:pt x="15343" y="8123"/>
                  </a:lnTo>
                  <a:close/>
                  <a:moveTo>
                    <a:pt x="1293" y="8530"/>
                  </a:moveTo>
                  <a:lnTo>
                    <a:pt x="1358" y="8530"/>
                  </a:lnTo>
                  <a:lnTo>
                    <a:pt x="1293" y="8449"/>
                  </a:lnTo>
                  <a:lnTo>
                    <a:pt x="1229" y="8449"/>
                  </a:lnTo>
                  <a:lnTo>
                    <a:pt x="1229" y="8367"/>
                  </a:lnTo>
                  <a:lnTo>
                    <a:pt x="1293" y="8367"/>
                  </a:lnTo>
                  <a:lnTo>
                    <a:pt x="1293" y="8449"/>
                  </a:lnTo>
                  <a:lnTo>
                    <a:pt x="1358" y="8449"/>
                  </a:lnTo>
                  <a:lnTo>
                    <a:pt x="1293" y="8449"/>
                  </a:lnTo>
                  <a:lnTo>
                    <a:pt x="1293" y="8367"/>
                  </a:lnTo>
                  <a:lnTo>
                    <a:pt x="1229" y="8367"/>
                  </a:lnTo>
                  <a:lnTo>
                    <a:pt x="1293" y="8367"/>
                  </a:lnTo>
                  <a:lnTo>
                    <a:pt x="1358" y="8286"/>
                  </a:lnTo>
                  <a:lnTo>
                    <a:pt x="1358" y="8367"/>
                  </a:lnTo>
                  <a:lnTo>
                    <a:pt x="1423" y="8367"/>
                  </a:lnTo>
                  <a:lnTo>
                    <a:pt x="1423" y="8286"/>
                  </a:lnTo>
                  <a:lnTo>
                    <a:pt x="1471" y="8204"/>
                  </a:lnTo>
                  <a:lnTo>
                    <a:pt x="1536" y="8204"/>
                  </a:lnTo>
                  <a:lnTo>
                    <a:pt x="1536" y="8286"/>
                  </a:lnTo>
                  <a:lnTo>
                    <a:pt x="1601" y="8286"/>
                  </a:lnTo>
                  <a:lnTo>
                    <a:pt x="1601" y="8123"/>
                  </a:lnTo>
                  <a:lnTo>
                    <a:pt x="1665" y="8123"/>
                  </a:lnTo>
                  <a:lnTo>
                    <a:pt x="1665" y="8204"/>
                  </a:lnTo>
                  <a:lnTo>
                    <a:pt x="1730" y="8204"/>
                  </a:lnTo>
                  <a:lnTo>
                    <a:pt x="1730" y="8286"/>
                  </a:lnTo>
                  <a:lnTo>
                    <a:pt x="1665" y="8286"/>
                  </a:lnTo>
                  <a:lnTo>
                    <a:pt x="1665" y="8367"/>
                  </a:lnTo>
                  <a:lnTo>
                    <a:pt x="1601" y="8367"/>
                  </a:lnTo>
                  <a:lnTo>
                    <a:pt x="1601" y="8449"/>
                  </a:lnTo>
                  <a:lnTo>
                    <a:pt x="1536" y="8449"/>
                  </a:lnTo>
                  <a:lnTo>
                    <a:pt x="1536" y="8530"/>
                  </a:lnTo>
                  <a:lnTo>
                    <a:pt x="1665" y="8693"/>
                  </a:lnTo>
                  <a:lnTo>
                    <a:pt x="1601" y="8693"/>
                  </a:lnTo>
                  <a:lnTo>
                    <a:pt x="1536" y="8611"/>
                  </a:lnTo>
                  <a:lnTo>
                    <a:pt x="1536" y="8530"/>
                  </a:lnTo>
                  <a:lnTo>
                    <a:pt x="1229" y="8530"/>
                  </a:lnTo>
                  <a:lnTo>
                    <a:pt x="1229" y="8449"/>
                  </a:lnTo>
                  <a:lnTo>
                    <a:pt x="1229" y="8530"/>
                  </a:lnTo>
                  <a:lnTo>
                    <a:pt x="1293" y="8530"/>
                  </a:lnTo>
                  <a:close/>
                  <a:moveTo>
                    <a:pt x="17865" y="8123"/>
                  </a:moveTo>
                  <a:lnTo>
                    <a:pt x="17930" y="8123"/>
                  </a:lnTo>
                  <a:lnTo>
                    <a:pt x="17930" y="8204"/>
                  </a:lnTo>
                  <a:lnTo>
                    <a:pt x="17801" y="8204"/>
                  </a:lnTo>
                  <a:lnTo>
                    <a:pt x="17865" y="8123"/>
                  </a:lnTo>
                  <a:close/>
                  <a:moveTo>
                    <a:pt x="453" y="8204"/>
                  </a:moveTo>
                  <a:lnTo>
                    <a:pt x="388" y="8204"/>
                  </a:lnTo>
                  <a:lnTo>
                    <a:pt x="453" y="8204"/>
                  </a:lnTo>
                  <a:lnTo>
                    <a:pt x="453" y="8123"/>
                  </a:lnTo>
                  <a:lnTo>
                    <a:pt x="517" y="8204"/>
                  </a:lnTo>
                  <a:lnTo>
                    <a:pt x="453" y="8204"/>
                  </a:lnTo>
                  <a:close/>
                  <a:moveTo>
                    <a:pt x="11156" y="8204"/>
                  </a:moveTo>
                  <a:lnTo>
                    <a:pt x="11156" y="8286"/>
                  </a:lnTo>
                  <a:lnTo>
                    <a:pt x="11091" y="8367"/>
                  </a:lnTo>
                  <a:lnTo>
                    <a:pt x="11091" y="8204"/>
                  </a:lnTo>
                  <a:lnTo>
                    <a:pt x="11026" y="8204"/>
                  </a:lnTo>
                  <a:lnTo>
                    <a:pt x="11026" y="8286"/>
                  </a:lnTo>
                  <a:lnTo>
                    <a:pt x="11026" y="8123"/>
                  </a:lnTo>
                  <a:lnTo>
                    <a:pt x="11091" y="8123"/>
                  </a:lnTo>
                  <a:lnTo>
                    <a:pt x="11091" y="8204"/>
                  </a:lnTo>
                  <a:lnTo>
                    <a:pt x="11156" y="8204"/>
                  </a:lnTo>
                  <a:close/>
                  <a:moveTo>
                    <a:pt x="17995" y="8204"/>
                  </a:moveTo>
                  <a:lnTo>
                    <a:pt x="17930" y="8204"/>
                  </a:lnTo>
                  <a:lnTo>
                    <a:pt x="17995" y="8204"/>
                  </a:lnTo>
                  <a:close/>
                  <a:moveTo>
                    <a:pt x="9798" y="8204"/>
                  </a:moveTo>
                  <a:lnTo>
                    <a:pt x="9798" y="8286"/>
                  </a:lnTo>
                  <a:lnTo>
                    <a:pt x="9733" y="8286"/>
                  </a:lnTo>
                  <a:lnTo>
                    <a:pt x="9733" y="8204"/>
                  </a:lnTo>
                  <a:lnTo>
                    <a:pt x="9668" y="8204"/>
                  </a:lnTo>
                  <a:lnTo>
                    <a:pt x="9798" y="8204"/>
                  </a:lnTo>
                  <a:close/>
                  <a:moveTo>
                    <a:pt x="15602" y="8286"/>
                  </a:moveTo>
                  <a:lnTo>
                    <a:pt x="15731" y="8286"/>
                  </a:lnTo>
                  <a:lnTo>
                    <a:pt x="15731" y="8367"/>
                  </a:lnTo>
                  <a:lnTo>
                    <a:pt x="15666" y="8367"/>
                  </a:lnTo>
                  <a:lnTo>
                    <a:pt x="15666" y="8449"/>
                  </a:lnTo>
                  <a:lnTo>
                    <a:pt x="15602" y="8449"/>
                  </a:lnTo>
                  <a:lnTo>
                    <a:pt x="15537" y="8367"/>
                  </a:lnTo>
                  <a:lnTo>
                    <a:pt x="15537" y="8286"/>
                  </a:lnTo>
                  <a:lnTo>
                    <a:pt x="15602" y="8286"/>
                  </a:lnTo>
                  <a:close/>
                  <a:moveTo>
                    <a:pt x="15278" y="8286"/>
                  </a:moveTo>
                  <a:lnTo>
                    <a:pt x="15343" y="8286"/>
                  </a:lnTo>
                  <a:lnTo>
                    <a:pt x="15343" y="8367"/>
                  </a:lnTo>
                  <a:lnTo>
                    <a:pt x="15278" y="8367"/>
                  </a:lnTo>
                  <a:lnTo>
                    <a:pt x="15278" y="8449"/>
                  </a:lnTo>
                  <a:lnTo>
                    <a:pt x="15214" y="8530"/>
                  </a:lnTo>
                  <a:lnTo>
                    <a:pt x="15149" y="8530"/>
                  </a:lnTo>
                  <a:lnTo>
                    <a:pt x="15149" y="8611"/>
                  </a:lnTo>
                  <a:lnTo>
                    <a:pt x="15084" y="8611"/>
                  </a:lnTo>
                  <a:lnTo>
                    <a:pt x="15084" y="8449"/>
                  </a:lnTo>
                  <a:lnTo>
                    <a:pt x="15214" y="8449"/>
                  </a:lnTo>
                  <a:lnTo>
                    <a:pt x="15214" y="8286"/>
                  </a:lnTo>
                  <a:lnTo>
                    <a:pt x="15278" y="8286"/>
                  </a:lnTo>
                  <a:close/>
                  <a:moveTo>
                    <a:pt x="9604" y="8611"/>
                  </a:moveTo>
                  <a:lnTo>
                    <a:pt x="9604" y="8774"/>
                  </a:lnTo>
                  <a:lnTo>
                    <a:pt x="9539" y="8774"/>
                  </a:lnTo>
                  <a:lnTo>
                    <a:pt x="9539" y="8693"/>
                  </a:lnTo>
                  <a:lnTo>
                    <a:pt x="9474" y="8693"/>
                  </a:lnTo>
                  <a:lnTo>
                    <a:pt x="9474" y="8611"/>
                  </a:lnTo>
                  <a:lnTo>
                    <a:pt x="9604" y="8611"/>
                  </a:lnTo>
                  <a:close/>
                  <a:moveTo>
                    <a:pt x="16119" y="8693"/>
                  </a:moveTo>
                  <a:lnTo>
                    <a:pt x="16184" y="8774"/>
                  </a:lnTo>
                  <a:lnTo>
                    <a:pt x="16184" y="8856"/>
                  </a:lnTo>
                  <a:lnTo>
                    <a:pt x="16054" y="8856"/>
                  </a:lnTo>
                  <a:lnTo>
                    <a:pt x="16054" y="8693"/>
                  </a:lnTo>
                  <a:lnTo>
                    <a:pt x="16119" y="8693"/>
                  </a:lnTo>
                  <a:close/>
                  <a:moveTo>
                    <a:pt x="16184" y="8693"/>
                  </a:moveTo>
                  <a:lnTo>
                    <a:pt x="16249" y="8693"/>
                  </a:lnTo>
                  <a:lnTo>
                    <a:pt x="16249" y="8774"/>
                  </a:lnTo>
                  <a:lnTo>
                    <a:pt x="16184" y="8774"/>
                  </a:lnTo>
                  <a:lnTo>
                    <a:pt x="16184" y="8693"/>
                  </a:lnTo>
                  <a:close/>
                  <a:moveTo>
                    <a:pt x="15214" y="8856"/>
                  </a:moveTo>
                  <a:lnTo>
                    <a:pt x="15214" y="8774"/>
                  </a:lnTo>
                  <a:lnTo>
                    <a:pt x="15149" y="8774"/>
                  </a:lnTo>
                  <a:lnTo>
                    <a:pt x="15214" y="8774"/>
                  </a:lnTo>
                  <a:lnTo>
                    <a:pt x="15214" y="8693"/>
                  </a:lnTo>
                  <a:lnTo>
                    <a:pt x="15278" y="8693"/>
                  </a:lnTo>
                  <a:lnTo>
                    <a:pt x="15278" y="8774"/>
                  </a:lnTo>
                  <a:lnTo>
                    <a:pt x="15214" y="8774"/>
                  </a:lnTo>
                  <a:lnTo>
                    <a:pt x="15278" y="8774"/>
                  </a:lnTo>
                  <a:lnTo>
                    <a:pt x="15214" y="8774"/>
                  </a:lnTo>
                  <a:lnTo>
                    <a:pt x="15214" y="8856"/>
                  </a:lnTo>
                  <a:close/>
                  <a:moveTo>
                    <a:pt x="8892" y="8774"/>
                  </a:moveTo>
                  <a:lnTo>
                    <a:pt x="8957" y="8774"/>
                  </a:lnTo>
                  <a:lnTo>
                    <a:pt x="8957" y="8856"/>
                  </a:lnTo>
                  <a:lnTo>
                    <a:pt x="8828" y="8856"/>
                  </a:lnTo>
                  <a:lnTo>
                    <a:pt x="8828" y="8774"/>
                  </a:lnTo>
                  <a:lnTo>
                    <a:pt x="8763" y="8774"/>
                  </a:lnTo>
                  <a:lnTo>
                    <a:pt x="8892" y="8774"/>
                  </a:lnTo>
                  <a:close/>
                  <a:moveTo>
                    <a:pt x="16313" y="8774"/>
                  </a:moveTo>
                  <a:lnTo>
                    <a:pt x="16313" y="8856"/>
                  </a:lnTo>
                  <a:lnTo>
                    <a:pt x="16378" y="8856"/>
                  </a:lnTo>
                  <a:lnTo>
                    <a:pt x="16378" y="8937"/>
                  </a:lnTo>
                  <a:lnTo>
                    <a:pt x="16313" y="8937"/>
                  </a:lnTo>
                  <a:lnTo>
                    <a:pt x="16313" y="8774"/>
                  </a:lnTo>
                  <a:close/>
                  <a:moveTo>
                    <a:pt x="15149" y="8856"/>
                  </a:moveTo>
                  <a:lnTo>
                    <a:pt x="15214" y="8856"/>
                  </a:lnTo>
                  <a:lnTo>
                    <a:pt x="15214" y="8937"/>
                  </a:lnTo>
                  <a:lnTo>
                    <a:pt x="15084" y="8937"/>
                  </a:lnTo>
                  <a:lnTo>
                    <a:pt x="15084" y="8856"/>
                  </a:lnTo>
                  <a:lnTo>
                    <a:pt x="15149" y="8856"/>
                  </a:lnTo>
                  <a:close/>
                  <a:moveTo>
                    <a:pt x="15731" y="9507"/>
                  </a:moveTo>
                  <a:lnTo>
                    <a:pt x="15666" y="9426"/>
                  </a:lnTo>
                  <a:lnTo>
                    <a:pt x="15602" y="9426"/>
                  </a:lnTo>
                  <a:lnTo>
                    <a:pt x="15602" y="9100"/>
                  </a:lnTo>
                  <a:lnTo>
                    <a:pt x="15666" y="8937"/>
                  </a:lnTo>
                  <a:lnTo>
                    <a:pt x="15731" y="8937"/>
                  </a:lnTo>
                  <a:lnTo>
                    <a:pt x="15860" y="8856"/>
                  </a:lnTo>
                  <a:lnTo>
                    <a:pt x="15990" y="8856"/>
                  </a:lnTo>
                  <a:lnTo>
                    <a:pt x="16054" y="8937"/>
                  </a:lnTo>
                  <a:lnTo>
                    <a:pt x="16119" y="8937"/>
                  </a:lnTo>
                  <a:lnTo>
                    <a:pt x="16119" y="9344"/>
                  </a:lnTo>
                  <a:lnTo>
                    <a:pt x="16054" y="9426"/>
                  </a:lnTo>
                  <a:lnTo>
                    <a:pt x="15796" y="9426"/>
                  </a:lnTo>
                  <a:lnTo>
                    <a:pt x="15796" y="9507"/>
                  </a:lnTo>
                  <a:lnTo>
                    <a:pt x="15731" y="9507"/>
                  </a:lnTo>
                  <a:close/>
                  <a:moveTo>
                    <a:pt x="13338" y="8937"/>
                  </a:moveTo>
                  <a:lnTo>
                    <a:pt x="13338" y="9182"/>
                  </a:lnTo>
                  <a:lnTo>
                    <a:pt x="13209" y="9182"/>
                  </a:lnTo>
                  <a:lnTo>
                    <a:pt x="13209" y="8937"/>
                  </a:lnTo>
                  <a:lnTo>
                    <a:pt x="13274" y="8937"/>
                  </a:lnTo>
                  <a:lnTo>
                    <a:pt x="13274" y="8856"/>
                  </a:lnTo>
                  <a:lnTo>
                    <a:pt x="13338" y="8937"/>
                  </a:lnTo>
                  <a:close/>
                  <a:moveTo>
                    <a:pt x="18447" y="8937"/>
                  </a:moveTo>
                  <a:lnTo>
                    <a:pt x="18447" y="9019"/>
                  </a:lnTo>
                  <a:lnTo>
                    <a:pt x="18447" y="8937"/>
                  </a:lnTo>
                  <a:close/>
                  <a:moveTo>
                    <a:pt x="16443" y="9019"/>
                  </a:moveTo>
                  <a:lnTo>
                    <a:pt x="16507" y="9019"/>
                  </a:lnTo>
                  <a:lnTo>
                    <a:pt x="16507" y="9100"/>
                  </a:lnTo>
                  <a:lnTo>
                    <a:pt x="16572" y="9182"/>
                  </a:lnTo>
                  <a:lnTo>
                    <a:pt x="16249" y="9182"/>
                  </a:lnTo>
                  <a:lnTo>
                    <a:pt x="16249" y="9100"/>
                  </a:lnTo>
                  <a:lnTo>
                    <a:pt x="16184" y="9100"/>
                  </a:lnTo>
                  <a:lnTo>
                    <a:pt x="16184" y="9019"/>
                  </a:lnTo>
                  <a:lnTo>
                    <a:pt x="16313" y="9019"/>
                  </a:lnTo>
                  <a:lnTo>
                    <a:pt x="16313" y="8937"/>
                  </a:lnTo>
                  <a:lnTo>
                    <a:pt x="16313" y="9019"/>
                  </a:lnTo>
                  <a:lnTo>
                    <a:pt x="16443" y="9019"/>
                  </a:lnTo>
                  <a:close/>
                  <a:moveTo>
                    <a:pt x="7857" y="9100"/>
                  </a:moveTo>
                  <a:lnTo>
                    <a:pt x="7793" y="9100"/>
                  </a:lnTo>
                  <a:lnTo>
                    <a:pt x="7857" y="9100"/>
                  </a:lnTo>
                  <a:close/>
                  <a:moveTo>
                    <a:pt x="7340" y="9100"/>
                  </a:moveTo>
                  <a:lnTo>
                    <a:pt x="7275" y="9100"/>
                  </a:lnTo>
                  <a:lnTo>
                    <a:pt x="7340" y="9100"/>
                  </a:lnTo>
                  <a:close/>
                  <a:moveTo>
                    <a:pt x="7987" y="9344"/>
                  </a:moveTo>
                  <a:lnTo>
                    <a:pt x="7922" y="9344"/>
                  </a:lnTo>
                  <a:lnTo>
                    <a:pt x="7922" y="9263"/>
                  </a:lnTo>
                  <a:lnTo>
                    <a:pt x="7987" y="9263"/>
                  </a:lnTo>
                  <a:lnTo>
                    <a:pt x="7987" y="9344"/>
                  </a:lnTo>
                  <a:close/>
                  <a:moveTo>
                    <a:pt x="8116" y="9344"/>
                  </a:moveTo>
                  <a:lnTo>
                    <a:pt x="8116" y="9426"/>
                  </a:lnTo>
                  <a:lnTo>
                    <a:pt x="8051" y="9426"/>
                  </a:lnTo>
                  <a:lnTo>
                    <a:pt x="8051" y="9344"/>
                  </a:lnTo>
                  <a:lnTo>
                    <a:pt x="8116" y="9344"/>
                  </a:lnTo>
                  <a:close/>
                  <a:moveTo>
                    <a:pt x="19078" y="9589"/>
                  </a:moveTo>
                  <a:lnTo>
                    <a:pt x="19143" y="9589"/>
                  </a:lnTo>
                  <a:lnTo>
                    <a:pt x="19143" y="9507"/>
                  </a:lnTo>
                  <a:lnTo>
                    <a:pt x="19207" y="9507"/>
                  </a:lnTo>
                  <a:lnTo>
                    <a:pt x="19143" y="9507"/>
                  </a:lnTo>
                  <a:lnTo>
                    <a:pt x="19143" y="9589"/>
                  </a:lnTo>
                  <a:lnTo>
                    <a:pt x="19078" y="9589"/>
                  </a:lnTo>
                  <a:close/>
                  <a:moveTo>
                    <a:pt x="18124" y="9914"/>
                  </a:moveTo>
                  <a:lnTo>
                    <a:pt x="18189" y="9914"/>
                  </a:lnTo>
                  <a:lnTo>
                    <a:pt x="18189" y="9996"/>
                  </a:lnTo>
                  <a:lnTo>
                    <a:pt x="18124" y="9914"/>
                  </a:lnTo>
                  <a:close/>
                  <a:moveTo>
                    <a:pt x="14179" y="9996"/>
                  </a:moveTo>
                  <a:lnTo>
                    <a:pt x="14114" y="9996"/>
                  </a:lnTo>
                  <a:lnTo>
                    <a:pt x="14114" y="9914"/>
                  </a:lnTo>
                  <a:lnTo>
                    <a:pt x="14114" y="9996"/>
                  </a:lnTo>
                  <a:lnTo>
                    <a:pt x="14179" y="9996"/>
                  </a:lnTo>
                  <a:close/>
                  <a:moveTo>
                    <a:pt x="13985" y="10159"/>
                  </a:moveTo>
                  <a:lnTo>
                    <a:pt x="13985" y="10240"/>
                  </a:lnTo>
                  <a:lnTo>
                    <a:pt x="14114" y="10240"/>
                  </a:lnTo>
                  <a:lnTo>
                    <a:pt x="14114" y="10322"/>
                  </a:lnTo>
                  <a:lnTo>
                    <a:pt x="13985" y="10322"/>
                  </a:lnTo>
                  <a:lnTo>
                    <a:pt x="13985" y="10240"/>
                  </a:lnTo>
                  <a:lnTo>
                    <a:pt x="13920" y="10240"/>
                  </a:lnTo>
                  <a:lnTo>
                    <a:pt x="13920" y="10159"/>
                  </a:lnTo>
                  <a:lnTo>
                    <a:pt x="13856" y="10159"/>
                  </a:lnTo>
                  <a:lnTo>
                    <a:pt x="13856" y="10077"/>
                  </a:lnTo>
                  <a:lnTo>
                    <a:pt x="13791" y="10077"/>
                  </a:lnTo>
                  <a:lnTo>
                    <a:pt x="13920" y="10077"/>
                  </a:lnTo>
                  <a:lnTo>
                    <a:pt x="13985" y="10159"/>
                  </a:lnTo>
                  <a:close/>
                  <a:moveTo>
                    <a:pt x="13726" y="10159"/>
                  </a:moveTo>
                  <a:lnTo>
                    <a:pt x="13726" y="10240"/>
                  </a:lnTo>
                  <a:lnTo>
                    <a:pt x="13791" y="10240"/>
                  </a:lnTo>
                  <a:lnTo>
                    <a:pt x="13791" y="10322"/>
                  </a:lnTo>
                  <a:lnTo>
                    <a:pt x="13726" y="10403"/>
                  </a:lnTo>
                  <a:lnTo>
                    <a:pt x="13726" y="10322"/>
                  </a:lnTo>
                  <a:lnTo>
                    <a:pt x="13662" y="10240"/>
                  </a:lnTo>
                  <a:lnTo>
                    <a:pt x="13662" y="10077"/>
                  </a:lnTo>
                  <a:lnTo>
                    <a:pt x="13726" y="10159"/>
                  </a:lnTo>
                  <a:close/>
                  <a:moveTo>
                    <a:pt x="13338" y="10810"/>
                  </a:moveTo>
                  <a:lnTo>
                    <a:pt x="13403" y="10810"/>
                  </a:lnTo>
                  <a:lnTo>
                    <a:pt x="13403" y="10403"/>
                  </a:lnTo>
                  <a:lnTo>
                    <a:pt x="13468" y="10240"/>
                  </a:lnTo>
                  <a:lnTo>
                    <a:pt x="13532" y="10240"/>
                  </a:lnTo>
                  <a:lnTo>
                    <a:pt x="13532" y="10159"/>
                  </a:lnTo>
                  <a:lnTo>
                    <a:pt x="13597" y="10159"/>
                  </a:lnTo>
                  <a:lnTo>
                    <a:pt x="13597" y="10240"/>
                  </a:lnTo>
                  <a:lnTo>
                    <a:pt x="13532" y="10240"/>
                  </a:lnTo>
                  <a:lnTo>
                    <a:pt x="13662" y="10240"/>
                  </a:lnTo>
                  <a:lnTo>
                    <a:pt x="13662" y="10403"/>
                  </a:lnTo>
                  <a:lnTo>
                    <a:pt x="13597" y="10322"/>
                  </a:lnTo>
                  <a:lnTo>
                    <a:pt x="13597" y="10403"/>
                  </a:lnTo>
                  <a:lnTo>
                    <a:pt x="13662" y="10403"/>
                  </a:lnTo>
                  <a:lnTo>
                    <a:pt x="13662" y="10484"/>
                  </a:lnTo>
                  <a:lnTo>
                    <a:pt x="13726" y="10566"/>
                  </a:lnTo>
                  <a:lnTo>
                    <a:pt x="13726" y="10484"/>
                  </a:lnTo>
                  <a:lnTo>
                    <a:pt x="13791" y="10403"/>
                  </a:lnTo>
                  <a:lnTo>
                    <a:pt x="13856" y="10403"/>
                  </a:lnTo>
                  <a:lnTo>
                    <a:pt x="13856" y="10484"/>
                  </a:lnTo>
                  <a:lnTo>
                    <a:pt x="13920" y="10484"/>
                  </a:lnTo>
                  <a:lnTo>
                    <a:pt x="13856" y="10484"/>
                  </a:lnTo>
                  <a:lnTo>
                    <a:pt x="13920" y="10566"/>
                  </a:lnTo>
                  <a:lnTo>
                    <a:pt x="14114" y="10566"/>
                  </a:lnTo>
                  <a:lnTo>
                    <a:pt x="14114" y="10647"/>
                  </a:lnTo>
                  <a:lnTo>
                    <a:pt x="14179" y="10729"/>
                  </a:lnTo>
                  <a:lnTo>
                    <a:pt x="14244" y="10729"/>
                  </a:lnTo>
                  <a:lnTo>
                    <a:pt x="14244" y="10810"/>
                  </a:lnTo>
                  <a:lnTo>
                    <a:pt x="14438" y="10810"/>
                  </a:lnTo>
                  <a:lnTo>
                    <a:pt x="14438" y="10892"/>
                  </a:lnTo>
                  <a:lnTo>
                    <a:pt x="14502" y="10892"/>
                  </a:lnTo>
                  <a:lnTo>
                    <a:pt x="14502" y="11136"/>
                  </a:lnTo>
                  <a:lnTo>
                    <a:pt x="14438" y="11136"/>
                  </a:lnTo>
                  <a:lnTo>
                    <a:pt x="14438" y="11217"/>
                  </a:lnTo>
                  <a:lnTo>
                    <a:pt x="14502" y="11136"/>
                  </a:lnTo>
                  <a:lnTo>
                    <a:pt x="14632" y="11136"/>
                  </a:lnTo>
                  <a:lnTo>
                    <a:pt x="14696" y="11217"/>
                  </a:lnTo>
                  <a:lnTo>
                    <a:pt x="14696" y="11136"/>
                  </a:lnTo>
                  <a:lnTo>
                    <a:pt x="14761" y="11136"/>
                  </a:lnTo>
                  <a:lnTo>
                    <a:pt x="14761" y="11217"/>
                  </a:lnTo>
                  <a:lnTo>
                    <a:pt x="14826" y="11217"/>
                  </a:lnTo>
                  <a:lnTo>
                    <a:pt x="14761" y="11217"/>
                  </a:lnTo>
                  <a:lnTo>
                    <a:pt x="14826" y="11217"/>
                  </a:lnTo>
                  <a:lnTo>
                    <a:pt x="14826" y="11299"/>
                  </a:lnTo>
                  <a:lnTo>
                    <a:pt x="14890" y="11299"/>
                  </a:lnTo>
                  <a:lnTo>
                    <a:pt x="14826" y="11299"/>
                  </a:lnTo>
                  <a:lnTo>
                    <a:pt x="14761" y="11380"/>
                  </a:lnTo>
                  <a:lnTo>
                    <a:pt x="14696" y="11380"/>
                  </a:lnTo>
                  <a:lnTo>
                    <a:pt x="14696" y="11462"/>
                  </a:lnTo>
                  <a:lnTo>
                    <a:pt x="14567" y="11462"/>
                  </a:lnTo>
                  <a:lnTo>
                    <a:pt x="14502" y="11380"/>
                  </a:lnTo>
                  <a:lnTo>
                    <a:pt x="14438" y="11380"/>
                  </a:lnTo>
                  <a:lnTo>
                    <a:pt x="14438" y="11299"/>
                  </a:lnTo>
                  <a:lnTo>
                    <a:pt x="14373" y="11299"/>
                  </a:lnTo>
                  <a:lnTo>
                    <a:pt x="14373" y="11380"/>
                  </a:lnTo>
                  <a:lnTo>
                    <a:pt x="14308" y="11380"/>
                  </a:lnTo>
                  <a:lnTo>
                    <a:pt x="14308" y="11217"/>
                  </a:lnTo>
                  <a:lnTo>
                    <a:pt x="14179" y="11217"/>
                  </a:lnTo>
                  <a:lnTo>
                    <a:pt x="14114" y="11136"/>
                  </a:lnTo>
                  <a:lnTo>
                    <a:pt x="14179" y="11136"/>
                  </a:lnTo>
                  <a:lnTo>
                    <a:pt x="14179" y="11054"/>
                  </a:lnTo>
                  <a:lnTo>
                    <a:pt x="14114" y="11054"/>
                  </a:lnTo>
                  <a:lnTo>
                    <a:pt x="14114" y="11136"/>
                  </a:lnTo>
                  <a:lnTo>
                    <a:pt x="13985" y="11136"/>
                  </a:lnTo>
                  <a:lnTo>
                    <a:pt x="13985" y="11217"/>
                  </a:lnTo>
                  <a:lnTo>
                    <a:pt x="14050" y="11217"/>
                  </a:lnTo>
                  <a:lnTo>
                    <a:pt x="14050" y="11299"/>
                  </a:lnTo>
                  <a:lnTo>
                    <a:pt x="13985" y="11299"/>
                  </a:lnTo>
                  <a:lnTo>
                    <a:pt x="13920" y="11380"/>
                  </a:lnTo>
                  <a:lnTo>
                    <a:pt x="13856" y="11380"/>
                  </a:lnTo>
                  <a:lnTo>
                    <a:pt x="13856" y="11462"/>
                  </a:lnTo>
                  <a:lnTo>
                    <a:pt x="13791" y="11462"/>
                  </a:lnTo>
                  <a:lnTo>
                    <a:pt x="13791" y="11543"/>
                  </a:lnTo>
                  <a:lnTo>
                    <a:pt x="13726" y="11543"/>
                  </a:lnTo>
                  <a:lnTo>
                    <a:pt x="13726" y="11625"/>
                  </a:lnTo>
                  <a:lnTo>
                    <a:pt x="13532" y="11625"/>
                  </a:lnTo>
                  <a:lnTo>
                    <a:pt x="13532" y="11299"/>
                  </a:lnTo>
                  <a:lnTo>
                    <a:pt x="13468" y="11299"/>
                  </a:lnTo>
                  <a:lnTo>
                    <a:pt x="13403" y="11380"/>
                  </a:lnTo>
                  <a:lnTo>
                    <a:pt x="13144" y="11380"/>
                  </a:lnTo>
                  <a:lnTo>
                    <a:pt x="13144" y="11299"/>
                  </a:lnTo>
                  <a:lnTo>
                    <a:pt x="13209" y="11217"/>
                  </a:lnTo>
                  <a:lnTo>
                    <a:pt x="13274" y="11217"/>
                  </a:lnTo>
                  <a:lnTo>
                    <a:pt x="13338" y="11136"/>
                  </a:lnTo>
                  <a:lnTo>
                    <a:pt x="13403" y="11136"/>
                  </a:lnTo>
                  <a:lnTo>
                    <a:pt x="13403" y="11054"/>
                  </a:lnTo>
                  <a:lnTo>
                    <a:pt x="13338" y="11054"/>
                  </a:lnTo>
                  <a:lnTo>
                    <a:pt x="13338" y="10810"/>
                  </a:lnTo>
                  <a:close/>
                  <a:moveTo>
                    <a:pt x="14114" y="10240"/>
                  </a:moveTo>
                  <a:lnTo>
                    <a:pt x="14050" y="10240"/>
                  </a:lnTo>
                  <a:lnTo>
                    <a:pt x="14050" y="10159"/>
                  </a:lnTo>
                  <a:lnTo>
                    <a:pt x="14114" y="10159"/>
                  </a:lnTo>
                  <a:lnTo>
                    <a:pt x="14114" y="10240"/>
                  </a:lnTo>
                  <a:close/>
                  <a:moveTo>
                    <a:pt x="19272" y="10240"/>
                  </a:moveTo>
                  <a:lnTo>
                    <a:pt x="19272" y="10322"/>
                  </a:lnTo>
                  <a:lnTo>
                    <a:pt x="19272" y="10240"/>
                  </a:lnTo>
                  <a:lnTo>
                    <a:pt x="19272" y="10322"/>
                  </a:lnTo>
                  <a:lnTo>
                    <a:pt x="19207" y="10322"/>
                  </a:lnTo>
                  <a:lnTo>
                    <a:pt x="19207" y="10240"/>
                  </a:lnTo>
                  <a:lnTo>
                    <a:pt x="19272" y="10240"/>
                  </a:lnTo>
                  <a:close/>
                  <a:moveTo>
                    <a:pt x="18512" y="10810"/>
                  </a:moveTo>
                  <a:lnTo>
                    <a:pt x="18560" y="10810"/>
                  </a:lnTo>
                  <a:lnTo>
                    <a:pt x="18512" y="10892"/>
                  </a:lnTo>
                  <a:lnTo>
                    <a:pt x="18447" y="10892"/>
                  </a:lnTo>
                  <a:lnTo>
                    <a:pt x="18512" y="10810"/>
                  </a:lnTo>
                  <a:close/>
                  <a:moveTo>
                    <a:pt x="15472" y="11217"/>
                  </a:moveTo>
                  <a:lnTo>
                    <a:pt x="15408" y="11217"/>
                  </a:lnTo>
                  <a:lnTo>
                    <a:pt x="15408" y="11136"/>
                  </a:lnTo>
                  <a:lnTo>
                    <a:pt x="15537" y="11136"/>
                  </a:lnTo>
                  <a:lnTo>
                    <a:pt x="15472" y="11217"/>
                  </a:lnTo>
                  <a:close/>
                  <a:moveTo>
                    <a:pt x="16766" y="11299"/>
                  </a:moveTo>
                  <a:lnTo>
                    <a:pt x="16766" y="11380"/>
                  </a:lnTo>
                  <a:lnTo>
                    <a:pt x="16701" y="11380"/>
                  </a:lnTo>
                  <a:lnTo>
                    <a:pt x="16766" y="11299"/>
                  </a:lnTo>
                  <a:close/>
                  <a:moveTo>
                    <a:pt x="15731" y="11462"/>
                  </a:moveTo>
                  <a:lnTo>
                    <a:pt x="15796" y="11462"/>
                  </a:lnTo>
                  <a:lnTo>
                    <a:pt x="15731" y="11462"/>
                  </a:lnTo>
                  <a:lnTo>
                    <a:pt x="15731" y="11543"/>
                  </a:lnTo>
                  <a:lnTo>
                    <a:pt x="15666" y="11462"/>
                  </a:lnTo>
                  <a:lnTo>
                    <a:pt x="15602" y="11462"/>
                  </a:lnTo>
                  <a:lnTo>
                    <a:pt x="15602" y="11380"/>
                  </a:lnTo>
                  <a:lnTo>
                    <a:pt x="15537" y="11380"/>
                  </a:lnTo>
                  <a:lnTo>
                    <a:pt x="15537" y="11299"/>
                  </a:lnTo>
                  <a:lnTo>
                    <a:pt x="15602" y="11380"/>
                  </a:lnTo>
                  <a:lnTo>
                    <a:pt x="15731" y="11380"/>
                  </a:lnTo>
                  <a:lnTo>
                    <a:pt x="15731" y="11462"/>
                  </a:lnTo>
                  <a:close/>
                  <a:moveTo>
                    <a:pt x="18754" y="11380"/>
                  </a:moveTo>
                  <a:lnTo>
                    <a:pt x="18754" y="11462"/>
                  </a:lnTo>
                  <a:lnTo>
                    <a:pt x="18819" y="11543"/>
                  </a:lnTo>
                  <a:lnTo>
                    <a:pt x="18754" y="11543"/>
                  </a:lnTo>
                  <a:lnTo>
                    <a:pt x="18754" y="11462"/>
                  </a:lnTo>
                  <a:lnTo>
                    <a:pt x="18690" y="11380"/>
                  </a:lnTo>
                  <a:lnTo>
                    <a:pt x="18754" y="11380"/>
                  </a:lnTo>
                  <a:close/>
                  <a:moveTo>
                    <a:pt x="18625" y="11380"/>
                  </a:moveTo>
                  <a:lnTo>
                    <a:pt x="18625" y="11462"/>
                  </a:lnTo>
                  <a:lnTo>
                    <a:pt x="18560" y="11462"/>
                  </a:lnTo>
                  <a:lnTo>
                    <a:pt x="18560" y="11380"/>
                  </a:lnTo>
                  <a:lnTo>
                    <a:pt x="18625" y="11380"/>
                  </a:lnTo>
                  <a:close/>
                  <a:moveTo>
                    <a:pt x="15343" y="11462"/>
                  </a:moveTo>
                  <a:lnTo>
                    <a:pt x="15472" y="11462"/>
                  </a:lnTo>
                  <a:lnTo>
                    <a:pt x="15537" y="11543"/>
                  </a:lnTo>
                  <a:lnTo>
                    <a:pt x="15537" y="11625"/>
                  </a:lnTo>
                  <a:lnTo>
                    <a:pt x="15408" y="11625"/>
                  </a:lnTo>
                  <a:lnTo>
                    <a:pt x="15343" y="11543"/>
                  </a:lnTo>
                  <a:lnTo>
                    <a:pt x="15278" y="11543"/>
                  </a:lnTo>
                  <a:lnTo>
                    <a:pt x="15278" y="11462"/>
                  </a:lnTo>
                  <a:lnTo>
                    <a:pt x="15343" y="11462"/>
                  </a:lnTo>
                  <a:close/>
                  <a:moveTo>
                    <a:pt x="14373" y="11706"/>
                  </a:moveTo>
                  <a:lnTo>
                    <a:pt x="14438" y="11706"/>
                  </a:lnTo>
                  <a:lnTo>
                    <a:pt x="14438" y="11869"/>
                  </a:lnTo>
                  <a:lnTo>
                    <a:pt x="14373" y="11869"/>
                  </a:lnTo>
                  <a:lnTo>
                    <a:pt x="14373" y="11950"/>
                  </a:lnTo>
                  <a:lnTo>
                    <a:pt x="14308" y="11950"/>
                  </a:lnTo>
                  <a:lnTo>
                    <a:pt x="14308" y="12032"/>
                  </a:lnTo>
                  <a:lnTo>
                    <a:pt x="14244" y="12032"/>
                  </a:lnTo>
                  <a:lnTo>
                    <a:pt x="14179" y="12113"/>
                  </a:lnTo>
                  <a:lnTo>
                    <a:pt x="13985" y="12113"/>
                  </a:lnTo>
                  <a:lnTo>
                    <a:pt x="13985" y="12032"/>
                  </a:lnTo>
                  <a:lnTo>
                    <a:pt x="13920" y="11950"/>
                  </a:lnTo>
                  <a:lnTo>
                    <a:pt x="13985" y="11950"/>
                  </a:lnTo>
                  <a:lnTo>
                    <a:pt x="14050" y="11869"/>
                  </a:lnTo>
                  <a:lnTo>
                    <a:pt x="14050" y="11787"/>
                  </a:lnTo>
                  <a:lnTo>
                    <a:pt x="14114" y="11706"/>
                  </a:lnTo>
                  <a:lnTo>
                    <a:pt x="14114" y="11787"/>
                  </a:lnTo>
                  <a:lnTo>
                    <a:pt x="14244" y="11787"/>
                  </a:lnTo>
                  <a:lnTo>
                    <a:pt x="14244" y="11706"/>
                  </a:lnTo>
                  <a:lnTo>
                    <a:pt x="14373" y="11706"/>
                  </a:lnTo>
                  <a:close/>
                  <a:moveTo>
                    <a:pt x="16249" y="11787"/>
                  </a:moveTo>
                  <a:lnTo>
                    <a:pt x="16313" y="11869"/>
                  </a:lnTo>
                  <a:lnTo>
                    <a:pt x="16378" y="11869"/>
                  </a:lnTo>
                  <a:lnTo>
                    <a:pt x="16249" y="11869"/>
                  </a:lnTo>
                  <a:lnTo>
                    <a:pt x="16249" y="11787"/>
                  </a:lnTo>
                  <a:close/>
                  <a:moveTo>
                    <a:pt x="18625" y="11869"/>
                  </a:moveTo>
                  <a:lnTo>
                    <a:pt x="18625" y="11950"/>
                  </a:lnTo>
                  <a:lnTo>
                    <a:pt x="18560" y="11950"/>
                  </a:lnTo>
                  <a:lnTo>
                    <a:pt x="18560" y="11869"/>
                  </a:lnTo>
                  <a:lnTo>
                    <a:pt x="18625" y="11869"/>
                  </a:lnTo>
                  <a:close/>
                  <a:moveTo>
                    <a:pt x="18754" y="11950"/>
                  </a:moveTo>
                  <a:lnTo>
                    <a:pt x="18690" y="12032"/>
                  </a:lnTo>
                  <a:lnTo>
                    <a:pt x="18625" y="12032"/>
                  </a:lnTo>
                  <a:lnTo>
                    <a:pt x="18625" y="11950"/>
                  </a:lnTo>
                  <a:lnTo>
                    <a:pt x="18560" y="11950"/>
                  </a:lnTo>
                  <a:lnTo>
                    <a:pt x="18754" y="11950"/>
                  </a:lnTo>
                  <a:close/>
                  <a:moveTo>
                    <a:pt x="15020" y="12276"/>
                  </a:moveTo>
                  <a:lnTo>
                    <a:pt x="15020" y="12337"/>
                  </a:lnTo>
                  <a:lnTo>
                    <a:pt x="14955" y="12418"/>
                  </a:lnTo>
                  <a:lnTo>
                    <a:pt x="14955" y="12337"/>
                  </a:lnTo>
                  <a:lnTo>
                    <a:pt x="14890" y="12337"/>
                  </a:lnTo>
                  <a:lnTo>
                    <a:pt x="14826" y="12276"/>
                  </a:lnTo>
                  <a:lnTo>
                    <a:pt x="14826" y="12113"/>
                  </a:lnTo>
                  <a:lnTo>
                    <a:pt x="14890" y="12113"/>
                  </a:lnTo>
                  <a:lnTo>
                    <a:pt x="14890" y="12032"/>
                  </a:lnTo>
                  <a:lnTo>
                    <a:pt x="15020" y="12032"/>
                  </a:lnTo>
                  <a:lnTo>
                    <a:pt x="15020" y="11950"/>
                  </a:lnTo>
                  <a:lnTo>
                    <a:pt x="15020" y="12032"/>
                  </a:lnTo>
                  <a:lnTo>
                    <a:pt x="15084" y="12032"/>
                  </a:lnTo>
                  <a:lnTo>
                    <a:pt x="15084" y="12195"/>
                  </a:lnTo>
                  <a:lnTo>
                    <a:pt x="15020" y="12276"/>
                  </a:lnTo>
                  <a:close/>
                  <a:moveTo>
                    <a:pt x="18560" y="12276"/>
                  </a:moveTo>
                  <a:lnTo>
                    <a:pt x="18625" y="12276"/>
                  </a:lnTo>
                  <a:lnTo>
                    <a:pt x="18625" y="12337"/>
                  </a:lnTo>
                  <a:lnTo>
                    <a:pt x="18560" y="12276"/>
                  </a:lnTo>
                  <a:lnTo>
                    <a:pt x="18512" y="12276"/>
                  </a:lnTo>
                  <a:lnTo>
                    <a:pt x="18560" y="12195"/>
                  </a:lnTo>
                  <a:lnTo>
                    <a:pt x="18560" y="12276"/>
                  </a:lnTo>
                  <a:close/>
                  <a:moveTo>
                    <a:pt x="11738" y="12276"/>
                  </a:moveTo>
                  <a:lnTo>
                    <a:pt x="11673" y="12276"/>
                  </a:lnTo>
                  <a:lnTo>
                    <a:pt x="11738" y="12276"/>
                  </a:lnTo>
                  <a:close/>
                  <a:moveTo>
                    <a:pt x="18690" y="12418"/>
                  </a:moveTo>
                  <a:lnTo>
                    <a:pt x="18625" y="12418"/>
                  </a:lnTo>
                  <a:lnTo>
                    <a:pt x="18690" y="12418"/>
                  </a:lnTo>
                  <a:lnTo>
                    <a:pt x="18625" y="12500"/>
                  </a:lnTo>
                  <a:lnTo>
                    <a:pt x="18560" y="12500"/>
                  </a:lnTo>
                  <a:lnTo>
                    <a:pt x="18560" y="12418"/>
                  </a:lnTo>
                  <a:lnTo>
                    <a:pt x="18447" y="12418"/>
                  </a:lnTo>
                  <a:lnTo>
                    <a:pt x="18512" y="12337"/>
                  </a:lnTo>
                  <a:lnTo>
                    <a:pt x="18625" y="12337"/>
                  </a:lnTo>
                  <a:lnTo>
                    <a:pt x="18690" y="12418"/>
                  </a:lnTo>
                  <a:close/>
                  <a:moveTo>
                    <a:pt x="15343" y="12744"/>
                  </a:moveTo>
                  <a:lnTo>
                    <a:pt x="15343" y="12826"/>
                  </a:lnTo>
                  <a:lnTo>
                    <a:pt x="15278" y="12826"/>
                  </a:lnTo>
                  <a:lnTo>
                    <a:pt x="15278" y="12744"/>
                  </a:lnTo>
                  <a:lnTo>
                    <a:pt x="15343" y="12744"/>
                  </a:lnTo>
                  <a:close/>
                  <a:moveTo>
                    <a:pt x="17865" y="12907"/>
                  </a:moveTo>
                  <a:lnTo>
                    <a:pt x="17930" y="12989"/>
                  </a:lnTo>
                  <a:lnTo>
                    <a:pt x="17865" y="12989"/>
                  </a:lnTo>
                  <a:lnTo>
                    <a:pt x="17865" y="13070"/>
                  </a:lnTo>
                  <a:lnTo>
                    <a:pt x="17801" y="13070"/>
                  </a:lnTo>
                  <a:lnTo>
                    <a:pt x="17801" y="12907"/>
                  </a:lnTo>
                  <a:lnTo>
                    <a:pt x="17865" y="12907"/>
                  </a:lnTo>
                  <a:close/>
                  <a:moveTo>
                    <a:pt x="14955" y="13233"/>
                  </a:moveTo>
                  <a:lnTo>
                    <a:pt x="14955" y="13314"/>
                  </a:lnTo>
                  <a:lnTo>
                    <a:pt x="14890" y="13314"/>
                  </a:lnTo>
                  <a:lnTo>
                    <a:pt x="14890" y="13233"/>
                  </a:lnTo>
                  <a:lnTo>
                    <a:pt x="14955" y="13233"/>
                  </a:lnTo>
                  <a:close/>
                  <a:moveTo>
                    <a:pt x="17542" y="13640"/>
                  </a:moveTo>
                  <a:lnTo>
                    <a:pt x="17542" y="13721"/>
                  </a:lnTo>
                  <a:lnTo>
                    <a:pt x="17542" y="13640"/>
                  </a:lnTo>
                  <a:close/>
                  <a:moveTo>
                    <a:pt x="19337" y="14210"/>
                  </a:moveTo>
                  <a:lnTo>
                    <a:pt x="19337" y="14291"/>
                  </a:lnTo>
                  <a:lnTo>
                    <a:pt x="19272" y="14291"/>
                  </a:lnTo>
                  <a:lnTo>
                    <a:pt x="19272" y="14210"/>
                  </a:lnTo>
                  <a:lnTo>
                    <a:pt x="19337" y="14210"/>
                  </a:lnTo>
                  <a:close/>
                  <a:moveTo>
                    <a:pt x="19401" y="14291"/>
                  </a:moveTo>
                  <a:lnTo>
                    <a:pt x="19337" y="14291"/>
                  </a:lnTo>
                  <a:lnTo>
                    <a:pt x="19337" y="14210"/>
                  </a:lnTo>
                  <a:lnTo>
                    <a:pt x="19401" y="14210"/>
                  </a:lnTo>
                  <a:lnTo>
                    <a:pt x="19401" y="14291"/>
                  </a:lnTo>
                  <a:close/>
                  <a:moveTo>
                    <a:pt x="15020" y="14373"/>
                  </a:moveTo>
                  <a:lnTo>
                    <a:pt x="15020" y="14454"/>
                  </a:lnTo>
                  <a:lnTo>
                    <a:pt x="14955" y="14454"/>
                  </a:lnTo>
                  <a:lnTo>
                    <a:pt x="14955" y="14373"/>
                  </a:lnTo>
                  <a:lnTo>
                    <a:pt x="15020" y="14373"/>
                  </a:lnTo>
                  <a:close/>
                  <a:moveTo>
                    <a:pt x="19401" y="14454"/>
                  </a:moveTo>
                  <a:lnTo>
                    <a:pt x="19401" y="14536"/>
                  </a:lnTo>
                  <a:lnTo>
                    <a:pt x="19401" y="14454"/>
                  </a:lnTo>
                  <a:close/>
                  <a:moveTo>
                    <a:pt x="19466" y="14699"/>
                  </a:moveTo>
                  <a:lnTo>
                    <a:pt x="19466" y="14780"/>
                  </a:lnTo>
                  <a:lnTo>
                    <a:pt x="19401" y="14780"/>
                  </a:lnTo>
                  <a:lnTo>
                    <a:pt x="19466" y="14780"/>
                  </a:lnTo>
                  <a:lnTo>
                    <a:pt x="19466" y="14861"/>
                  </a:lnTo>
                  <a:lnTo>
                    <a:pt x="19466" y="14780"/>
                  </a:lnTo>
                  <a:lnTo>
                    <a:pt x="19401" y="14780"/>
                  </a:lnTo>
                  <a:lnTo>
                    <a:pt x="19401" y="14699"/>
                  </a:lnTo>
                  <a:lnTo>
                    <a:pt x="19466" y="14699"/>
                  </a:lnTo>
                  <a:close/>
                  <a:moveTo>
                    <a:pt x="14955" y="14699"/>
                  </a:moveTo>
                  <a:lnTo>
                    <a:pt x="14955" y="14780"/>
                  </a:lnTo>
                  <a:lnTo>
                    <a:pt x="14955" y="14699"/>
                  </a:lnTo>
                  <a:close/>
                  <a:moveTo>
                    <a:pt x="15020" y="14780"/>
                  </a:moveTo>
                  <a:lnTo>
                    <a:pt x="15020" y="14861"/>
                  </a:lnTo>
                  <a:lnTo>
                    <a:pt x="15020" y="14780"/>
                  </a:lnTo>
                  <a:close/>
                  <a:moveTo>
                    <a:pt x="14955" y="15269"/>
                  </a:moveTo>
                  <a:lnTo>
                    <a:pt x="14955" y="15187"/>
                  </a:lnTo>
                  <a:lnTo>
                    <a:pt x="15020" y="15187"/>
                  </a:lnTo>
                  <a:lnTo>
                    <a:pt x="15020" y="15106"/>
                  </a:lnTo>
                  <a:lnTo>
                    <a:pt x="14955" y="15187"/>
                  </a:lnTo>
                  <a:lnTo>
                    <a:pt x="14890" y="15187"/>
                  </a:lnTo>
                  <a:lnTo>
                    <a:pt x="14955" y="15187"/>
                  </a:lnTo>
                  <a:lnTo>
                    <a:pt x="14955" y="15106"/>
                  </a:lnTo>
                  <a:lnTo>
                    <a:pt x="15020" y="15024"/>
                  </a:lnTo>
                  <a:lnTo>
                    <a:pt x="15020" y="14861"/>
                  </a:lnTo>
                  <a:lnTo>
                    <a:pt x="15084" y="14861"/>
                  </a:lnTo>
                  <a:lnTo>
                    <a:pt x="15084" y="14943"/>
                  </a:lnTo>
                  <a:lnTo>
                    <a:pt x="15020" y="15024"/>
                  </a:lnTo>
                  <a:lnTo>
                    <a:pt x="15084" y="15024"/>
                  </a:lnTo>
                  <a:lnTo>
                    <a:pt x="15084" y="14861"/>
                  </a:lnTo>
                  <a:lnTo>
                    <a:pt x="15149" y="14861"/>
                  </a:lnTo>
                  <a:lnTo>
                    <a:pt x="15149" y="14943"/>
                  </a:lnTo>
                  <a:lnTo>
                    <a:pt x="15214" y="14943"/>
                  </a:lnTo>
                  <a:lnTo>
                    <a:pt x="15149" y="15024"/>
                  </a:lnTo>
                  <a:lnTo>
                    <a:pt x="15149" y="15187"/>
                  </a:lnTo>
                  <a:lnTo>
                    <a:pt x="15084" y="15187"/>
                  </a:lnTo>
                  <a:lnTo>
                    <a:pt x="15149" y="15187"/>
                  </a:lnTo>
                  <a:lnTo>
                    <a:pt x="15149" y="15024"/>
                  </a:lnTo>
                  <a:lnTo>
                    <a:pt x="15084" y="15187"/>
                  </a:lnTo>
                  <a:lnTo>
                    <a:pt x="15149" y="15106"/>
                  </a:lnTo>
                  <a:lnTo>
                    <a:pt x="15149" y="15024"/>
                  </a:lnTo>
                  <a:lnTo>
                    <a:pt x="15084" y="15024"/>
                  </a:lnTo>
                  <a:lnTo>
                    <a:pt x="15084" y="15187"/>
                  </a:lnTo>
                  <a:lnTo>
                    <a:pt x="15020" y="15187"/>
                  </a:lnTo>
                  <a:lnTo>
                    <a:pt x="14955" y="15269"/>
                  </a:lnTo>
                  <a:close/>
                  <a:moveTo>
                    <a:pt x="14890" y="15024"/>
                  </a:moveTo>
                  <a:lnTo>
                    <a:pt x="14955" y="14943"/>
                  </a:lnTo>
                  <a:lnTo>
                    <a:pt x="15020" y="14943"/>
                  </a:lnTo>
                  <a:lnTo>
                    <a:pt x="15020" y="14861"/>
                  </a:lnTo>
                  <a:lnTo>
                    <a:pt x="15020" y="15024"/>
                  </a:lnTo>
                  <a:lnTo>
                    <a:pt x="14890" y="15024"/>
                  </a:lnTo>
                  <a:close/>
                  <a:moveTo>
                    <a:pt x="15149" y="15106"/>
                  </a:moveTo>
                  <a:lnTo>
                    <a:pt x="15214" y="15024"/>
                  </a:lnTo>
                  <a:lnTo>
                    <a:pt x="15214" y="14943"/>
                  </a:lnTo>
                  <a:lnTo>
                    <a:pt x="15278" y="15024"/>
                  </a:lnTo>
                  <a:lnTo>
                    <a:pt x="15214" y="15024"/>
                  </a:lnTo>
                  <a:lnTo>
                    <a:pt x="15214" y="15106"/>
                  </a:lnTo>
                  <a:lnTo>
                    <a:pt x="15149" y="15106"/>
                  </a:lnTo>
                  <a:close/>
                  <a:moveTo>
                    <a:pt x="19401" y="14943"/>
                  </a:moveTo>
                  <a:lnTo>
                    <a:pt x="19466" y="14943"/>
                  </a:lnTo>
                  <a:lnTo>
                    <a:pt x="19466" y="15024"/>
                  </a:lnTo>
                  <a:lnTo>
                    <a:pt x="19401" y="15024"/>
                  </a:lnTo>
                  <a:lnTo>
                    <a:pt x="19401" y="14943"/>
                  </a:lnTo>
                  <a:close/>
                  <a:moveTo>
                    <a:pt x="19531" y="15024"/>
                  </a:moveTo>
                  <a:lnTo>
                    <a:pt x="19595" y="15106"/>
                  </a:lnTo>
                  <a:lnTo>
                    <a:pt x="19531" y="15106"/>
                  </a:lnTo>
                  <a:lnTo>
                    <a:pt x="19531" y="15024"/>
                  </a:lnTo>
                  <a:close/>
                  <a:moveTo>
                    <a:pt x="15149" y="15106"/>
                  </a:moveTo>
                  <a:lnTo>
                    <a:pt x="15149" y="15187"/>
                  </a:lnTo>
                  <a:lnTo>
                    <a:pt x="15149" y="15106"/>
                  </a:lnTo>
                  <a:close/>
                  <a:moveTo>
                    <a:pt x="2635" y="15594"/>
                  </a:moveTo>
                  <a:lnTo>
                    <a:pt x="2635" y="15676"/>
                  </a:lnTo>
                  <a:lnTo>
                    <a:pt x="2571" y="15757"/>
                  </a:lnTo>
                  <a:lnTo>
                    <a:pt x="2571" y="15676"/>
                  </a:lnTo>
                  <a:lnTo>
                    <a:pt x="2635" y="15676"/>
                  </a:lnTo>
                  <a:lnTo>
                    <a:pt x="2635" y="15594"/>
                  </a:lnTo>
                  <a:close/>
                  <a:moveTo>
                    <a:pt x="15149" y="15676"/>
                  </a:moveTo>
                  <a:lnTo>
                    <a:pt x="15020" y="15676"/>
                  </a:lnTo>
                  <a:lnTo>
                    <a:pt x="14955" y="15757"/>
                  </a:lnTo>
                  <a:lnTo>
                    <a:pt x="14955" y="15676"/>
                  </a:lnTo>
                  <a:lnTo>
                    <a:pt x="15149" y="15676"/>
                  </a:lnTo>
                  <a:close/>
                  <a:moveTo>
                    <a:pt x="2506" y="15757"/>
                  </a:moveTo>
                  <a:lnTo>
                    <a:pt x="2506" y="15839"/>
                  </a:lnTo>
                  <a:lnTo>
                    <a:pt x="2441" y="15839"/>
                  </a:lnTo>
                  <a:lnTo>
                    <a:pt x="2441" y="15757"/>
                  </a:lnTo>
                  <a:lnTo>
                    <a:pt x="2506" y="15757"/>
                  </a:lnTo>
                  <a:close/>
                  <a:moveTo>
                    <a:pt x="1924" y="16246"/>
                  </a:moveTo>
                  <a:lnTo>
                    <a:pt x="1924" y="16002"/>
                  </a:lnTo>
                  <a:lnTo>
                    <a:pt x="2053" y="16002"/>
                  </a:lnTo>
                  <a:lnTo>
                    <a:pt x="2053" y="16083"/>
                  </a:lnTo>
                  <a:lnTo>
                    <a:pt x="1989" y="16083"/>
                  </a:lnTo>
                  <a:lnTo>
                    <a:pt x="2053" y="16083"/>
                  </a:lnTo>
                  <a:lnTo>
                    <a:pt x="2118" y="16002"/>
                  </a:lnTo>
                  <a:lnTo>
                    <a:pt x="2118" y="16083"/>
                  </a:lnTo>
                  <a:lnTo>
                    <a:pt x="2183" y="16083"/>
                  </a:lnTo>
                  <a:lnTo>
                    <a:pt x="2183" y="16164"/>
                  </a:lnTo>
                  <a:lnTo>
                    <a:pt x="2118" y="16164"/>
                  </a:lnTo>
                  <a:lnTo>
                    <a:pt x="2053" y="16246"/>
                  </a:lnTo>
                  <a:lnTo>
                    <a:pt x="2118" y="16246"/>
                  </a:lnTo>
                  <a:lnTo>
                    <a:pt x="2183" y="16164"/>
                  </a:lnTo>
                  <a:lnTo>
                    <a:pt x="2183" y="16083"/>
                  </a:lnTo>
                  <a:lnTo>
                    <a:pt x="2247" y="16083"/>
                  </a:lnTo>
                  <a:lnTo>
                    <a:pt x="2247" y="16002"/>
                  </a:lnTo>
                  <a:lnTo>
                    <a:pt x="2247" y="16164"/>
                  </a:lnTo>
                  <a:lnTo>
                    <a:pt x="2183" y="16246"/>
                  </a:lnTo>
                  <a:lnTo>
                    <a:pt x="2183" y="16409"/>
                  </a:lnTo>
                  <a:lnTo>
                    <a:pt x="2118" y="16409"/>
                  </a:lnTo>
                  <a:lnTo>
                    <a:pt x="2118" y="16490"/>
                  </a:lnTo>
                  <a:lnTo>
                    <a:pt x="2183" y="16490"/>
                  </a:lnTo>
                  <a:lnTo>
                    <a:pt x="2053" y="16490"/>
                  </a:lnTo>
                  <a:lnTo>
                    <a:pt x="2053" y="16409"/>
                  </a:lnTo>
                  <a:lnTo>
                    <a:pt x="1989" y="16409"/>
                  </a:lnTo>
                  <a:lnTo>
                    <a:pt x="2118" y="16409"/>
                  </a:lnTo>
                  <a:lnTo>
                    <a:pt x="2053" y="16327"/>
                  </a:lnTo>
                  <a:lnTo>
                    <a:pt x="1924" y="16327"/>
                  </a:lnTo>
                  <a:lnTo>
                    <a:pt x="1924" y="16246"/>
                  </a:lnTo>
                  <a:lnTo>
                    <a:pt x="1989" y="16246"/>
                  </a:lnTo>
                  <a:lnTo>
                    <a:pt x="1924" y="16246"/>
                  </a:lnTo>
                  <a:close/>
                  <a:moveTo>
                    <a:pt x="2571" y="16083"/>
                  </a:moveTo>
                  <a:lnTo>
                    <a:pt x="2635" y="16083"/>
                  </a:lnTo>
                  <a:lnTo>
                    <a:pt x="2571" y="16164"/>
                  </a:lnTo>
                  <a:lnTo>
                    <a:pt x="2571" y="16083"/>
                  </a:lnTo>
                  <a:lnTo>
                    <a:pt x="2571" y="16164"/>
                  </a:lnTo>
                  <a:lnTo>
                    <a:pt x="2571" y="16083"/>
                  </a:lnTo>
                  <a:lnTo>
                    <a:pt x="2506" y="16083"/>
                  </a:lnTo>
                  <a:lnTo>
                    <a:pt x="2506" y="16164"/>
                  </a:lnTo>
                  <a:lnTo>
                    <a:pt x="2506" y="16083"/>
                  </a:lnTo>
                  <a:lnTo>
                    <a:pt x="2571" y="16083"/>
                  </a:lnTo>
                  <a:lnTo>
                    <a:pt x="2571" y="16002"/>
                  </a:lnTo>
                  <a:lnTo>
                    <a:pt x="2571" y="16083"/>
                  </a:lnTo>
                  <a:close/>
                  <a:moveTo>
                    <a:pt x="2635" y="16164"/>
                  </a:moveTo>
                  <a:lnTo>
                    <a:pt x="2635" y="16246"/>
                  </a:lnTo>
                  <a:lnTo>
                    <a:pt x="2571" y="16246"/>
                  </a:lnTo>
                  <a:lnTo>
                    <a:pt x="2635" y="16164"/>
                  </a:lnTo>
                  <a:close/>
                  <a:moveTo>
                    <a:pt x="2959" y="16246"/>
                  </a:moveTo>
                  <a:lnTo>
                    <a:pt x="2894" y="16246"/>
                  </a:lnTo>
                  <a:lnTo>
                    <a:pt x="2894" y="16409"/>
                  </a:lnTo>
                  <a:lnTo>
                    <a:pt x="2894" y="16246"/>
                  </a:lnTo>
                  <a:lnTo>
                    <a:pt x="2959" y="16246"/>
                  </a:lnTo>
                  <a:close/>
                  <a:moveTo>
                    <a:pt x="2571" y="16246"/>
                  </a:moveTo>
                  <a:lnTo>
                    <a:pt x="2635" y="16246"/>
                  </a:lnTo>
                  <a:lnTo>
                    <a:pt x="2635" y="16327"/>
                  </a:lnTo>
                  <a:lnTo>
                    <a:pt x="2700" y="16327"/>
                  </a:lnTo>
                  <a:lnTo>
                    <a:pt x="2700" y="16409"/>
                  </a:lnTo>
                  <a:lnTo>
                    <a:pt x="2765" y="16490"/>
                  </a:lnTo>
                  <a:lnTo>
                    <a:pt x="2700" y="16490"/>
                  </a:lnTo>
                  <a:lnTo>
                    <a:pt x="2635" y="16409"/>
                  </a:lnTo>
                  <a:lnTo>
                    <a:pt x="2571" y="16409"/>
                  </a:lnTo>
                  <a:lnTo>
                    <a:pt x="2571" y="16246"/>
                  </a:lnTo>
                  <a:close/>
                  <a:moveTo>
                    <a:pt x="2959" y="16327"/>
                  </a:moveTo>
                  <a:lnTo>
                    <a:pt x="2959" y="16409"/>
                  </a:lnTo>
                  <a:lnTo>
                    <a:pt x="2894" y="16409"/>
                  </a:lnTo>
                  <a:lnTo>
                    <a:pt x="2894" y="16327"/>
                  </a:lnTo>
                  <a:lnTo>
                    <a:pt x="2959" y="16327"/>
                  </a:lnTo>
                  <a:close/>
                  <a:moveTo>
                    <a:pt x="14955" y="16409"/>
                  </a:moveTo>
                  <a:lnTo>
                    <a:pt x="14890" y="16409"/>
                  </a:lnTo>
                  <a:lnTo>
                    <a:pt x="14955" y="16409"/>
                  </a:lnTo>
                  <a:close/>
                  <a:moveTo>
                    <a:pt x="2894" y="16409"/>
                  </a:moveTo>
                  <a:lnTo>
                    <a:pt x="2894" y="16490"/>
                  </a:lnTo>
                  <a:lnTo>
                    <a:pt x="2829" y="16490"/>
                  </a:lnTo>
                  <a:lnTo>
                    <a:pt x="2829" y="16409"/>
                  </a:lnTo>
                  <a:lnTo>
                    <a:pt x="2894" y="16409"/>
                  </a:lnTo>
                  <a:close/>
                  <a:moveTo>
                    <a:pt x="14632" y="16490"/>
                  </a:moveTo>
                  <a:lnTo>
                    <a:pt x="14696" y="16490"/>
                  </a:lnTo>
                  <a:lnTo>
                    <a:pt x="14696" y="16572"/>
                  </a:lnTo>
                  <a:lnTo>
                    <a:pt x="14761" y="16653"/>
                  </a:lnTo>
                  <a:lnTo>
                    <a:pt x="14761" y="16734"/>
                  </a:lnTo>
                  <a:lnTo>
                    <a:pt x="14761" y="16653"/>
                  </a:lnTo>
                  <a:lnTo>
                    <a:pt x="14567" y="16653"/>
                  </a:lnTo>
                  <a:lnTo>
                    <a:pt x="14502" y="16572"/>
                  </a:lnTo>
                  <a:lnTo>
                    <a:pt x="14438" y="16572"/>
                  </a:lnTo>
                  <a:lnTo>
                    <a:pt x="14438" y="16490"/>
                  </a:lnTo>
                  <a:lnTo>
                    <a:pt x="14567" y="16490"/>
                  </a:lnTo>
                  <a:lnTo>
                    <a:pt x="14567" y="16409"/>
                  </a:lnTo>
                  <a:lnTo>
                    <a:pt x="14567" y="16490"/>
                  </a:lnTo>
                  <a:lnTo>
                    <a:pt x="14632" y="16490"/>
                  </a:lnTo>
                  <a:close/>
                  <a:moveTo>
                    <a:pt x="2829" y="16490"/>
                  </a:moveTo>
                  <a:lnTo>
                    <a:pt x="2829" y="16572"/>
                  </a:lnTo>
                  <a:lnTo>
                    <a:pt x="2829" y="16490"/>
                  </a:lnTo>
                  <a:lnTo>
                    <a:pt x="2765" y="16490"/>
                  </a:lnTo>
                  <a:lnTo>
                    <a:pt x="2829" y="16490"/>
                  </a:lnTo>
                  <a:close/>
                  <a:moveTo>
                    <a:pt x="2894" y="16653"/>
                  </a:moveTo>
                  <a:lnTo>
                    <a:pt x="2959" y="16734"/>
                  </a:lnTo>
                  <a:lnTo>
                    <a:pt x="2959" y="16816"/>
                  </a:lnTo>
                  <a:lnTo>
                    <a:pt x="2829" y="16653"/>
                  </a:lnTo>
                  <a:lnTo>
                    <a:pt x="2894" y="16653"/>
                  </a:lnTo>
                  <a:close/>
                  <a:moveTo>
                    <a:pt x="3153" y="16653"/>
                  </a:moveTo>
                  <a:lnTo>
                    <a:pt x="3088" y="16653"/>
                  </a:lnTo>
                  <a:lnTo>
                    <a:pt x="3088" y="16734"/>
                  </a:lnTo>
                  <a:lnTo>
                    <a:pt x="3088" y="16653"/>
                  </a:lnTo>
                  <a:lnTo>
                    <a:pt x="3153" y="16653"/>
                  </a:lnTo>
                  <a:close/>
                  <a:moveTo>
                    <a:pt x="3088" y="16653"/>
                  </a:moveTo>
                  <a:lnTo>
                    <a:pt x="3088" y="16816"/>
                  </a:lnTo>
                  <a:lnTo>
                    <a:pt x="3023" y="16816"/>
                  </a:lnTo>
                  <a:lnTo>
                    <a:pt x="3088" y="16734"/>
                  </a:lnTo>
                  <a:lnTo>
                    <a:pt x="3088" y="16653"/>
                  </a:lnTo>
                  <a:close/>
                  <a:moveTo>
                    <a:pt x="2312" y="16653"/>
                  </a:moveTo>
                  <a:lnTo>
                    <a:pt x="2312" y="16734"/>
                  </a:lnTo>
                  <a:lnTo>
                    <a:pt x="2247" y="16653"/>
                  </a:lnTo>
                  <a:lnTo>
                    <a:pt x="2312" y="16653"/>
                  </a:lnTo>
                  <a:close/>
                  <a:moveTo>
                    <a:pt x="3023" y="16734"/>
                  </a:moveTo>
                  <a:lnTo>
                    <a:pt x="3023" y="16816"/>
                  </a:lnTo>
                  <a:lnTo>
                    <a:pt x="2959" y="16816"/>
                  </a:lnTo>
                  <a:lnTo>
                    <a:pt x="2959" y="16734"/>
                  </a:lnTo>
                  <a:lnTo>
                    <a:pt x="3023" y="16734"/>
                  </a:lnTo>
                  <a:close/>
                  <a:moveTo>
                    <a:pt x="3023" y="16816"/>
                  </a:moveTo>
                  <a:lnTo>
                    <a:pt x="3023" y="16897"/>
                  </a:lnTo>
                  <a:lnTo>
                    <a:pt x="2959" y="16816"/>
                  </a:lnTo>
                  <a:lnTo>
                    <a:pt x="3023" y="16816"/>
                  </a:lnTo>
                  <a:close/>
                  <a:moveTo>
                    <a:pt x="3282" y="16979"/>
                  </a:moveTo>
                  <a:lnTo>
                    <a:pt x="3217" y="16979"/>
                  </a:lnTo>
                  <a:lnTo>
                    <a:pt x="3217" y="17060"/>
                  </a:lnTo>
                  <a:lnTo>
                    <a:pt x="3217" y="16897"/>
                  </a:lnTo>
                  <a:lnTo>
                    <a:pt x="3282" y="16897"/>
                  </a:lnTo>
                  <a:lnTo>
                    <a:pt x="3282" y="16816"/>
                  </a:lnTo>
                  <a:lnTo>
                    <a:pt x="3347" y="16816"/>
                  </a:lnTo>
                  <a:lnTo>
                    <a:pt x="3347" y="16897"/>
                  </a:lnTo>
                  <a:lnTo>
                    <a:pt x="3282" y="16897"/>
                  </a:lnTo>
                  <a:lnTo>
                    <a:pt x="3282" y="16979"/>
                  </a:lnTo>
                  <a:close/>
                  <a:moveTo>
                    <a:pt x="3153" y="16816"/>
                  </a:moveTo>
                  <a:lnTo>
                    <a:pt x="3153" y="16897"/>
                  </a:lnTo>
                  <a:lnTo>
                    <a:pt x="3088" y="16897"/>
                  </a:lnTo>
                  <a:lnTo>
                    <a:pt x="3153" y="16897"/>
                  </a:lnTo>
                  <a:lnTo>
                    <a:pt x="3153" y="16816"/>
                  </a:lnTo>
                  <a:close/>
                  <a:moveTo>
                    <a:pt x="2441" y="16979"/>
                  </a:moveTo>
                  <a:lnTo>
                    <a:pt x="2441" y="17060"/>
                  </a:lnTo>
                  <a:lnTo>
                    <a:pt x="2377" y="16979"/>
                  </a:lnTo>
                  <a:lnTo>
                    <a:pt x="2441" y="16979"/>
                  </a:lnTo>
                  <a:close/>
                  <a:moveTo>
                    <a:pt x="15084" y="16979"/>
                  </a:moveTo>
                  <a:lnTo>
                    <a:pt x="15084" y="17060"/>
                  </a:lnTo>
                  <a:lnTo>
                    <a:pt x="15020" y="17060"/>
                  </a:lnTo>
                  <a:lnTo>
                    <a:pt x="15020" y="16979"/>
                  </a:lnTo>
                  <a:lnTo>
                    <a:pt x="15084" y="16979"/>
                  </a:lnTo>
                  <a:close/>
                  <a:moveTo>
                    <a:pt x="3153" y="17142"/>
                  </a:moveTo>
                  <a:lnTo>
                    <a:pt x="3153" y="17223"/>
                  </a:lnTo>
                  <a:lnTo>
                    <a:pt x="3217" y="17223"/>
                  </a:lnTo>
                  <a:lnTo>
                    <a:pt x="3217" y="17304"/>
                  </a:lnTo>
                  <a:lnTo>
                    <a:pt x="3153" y="17304"/>
                  </a:lnTo>
                  <a:lnTo>
                    <a:pt x="3153" y="17142"/>
                  </a:lnTo>
                  <a:close/>
                  <a:moveTo>
                    <a:pt x="20565" y="19015"/>
                  </a:moveTo>
                  <a:lnTo>
                    <a:pt x="20307" y="19015"/>
                  </a:lnTo>
                  <a:lnTo>
                    <a:pt x="20307" y="18933"/>
                  </a:lnTo>
                  <a:lnTo>
                    <a:pt x="20242" y="19015"/>
                  </a:lnTo>
                  <a:lnTo>
                    <a:pt x="19983" y="19015"/>
                  </a:lnTo>
                  <a:lnTo>
                    <a:pt x="19983" y="18852"/>
                  </a:lnTo>
                  <a:lnTo>
                    <a:pt x="20177" y="18607"/>
                  </a:lnTo>
                  <a:lnTo>
                    <a:pt x="20177" y="18689"/>
                  </a:lnTo>
                  <a:lnTo>
                    <a:pt x="20177" y="18607"/>
                  </a:lnTo>
                  <a:lnTo>
                    <a:pt x="19983" y="18607"/>
                  </a:lnTo>
                  <a:lnTo>
                    <a:pt x="20048" y="18526"/>
                  </a:lnTo>
                  <a:lnTo>
                    <a:pt x="20113" y="18526"/>
                  </a:lnTo>
                  <a:lnTo>
                    <a:pt x="20048" y="18526"/>
                  </a:lnTo>
                  <a:lnTo>
                    <a:pt x="20113" y="18607"/>
                  </a:lnTo>
                  <a:lnTo>
                    <a:pt x="20113" y="18526"/>
                  </a:lnTo>
                  <a:lnTo>
                    <a:pt x="20177" y="18444"/>
                  </a:lnTo>
                  <a:lnTo>
                    <a:pt x="20177" y="18363"/>
                  </a:lnTo>
                  <a:lnTo>
                    <a:pt x="20242" y="18282"/>
                  </a:lnTo>
                  <a:lnTo>
                    <a:pt x="20242" y="18363"/>
                  </a:lnTo>
                  <a:lnTo>
                    <a:pt x="20307" y="18363"/>
                  </a:lnTo>
                  <a:lnTo>
                    <a:pt x="20307" y="18444"/>
                  </a:lnTo>
                  <a:lnTo>
                    <a:pt x="20307" y="18363"/>
                  </a:lnTo>
                  <a:lnTo>
                    <a:pt x="20242" y="18363"/>
                  </a:lnTo>
                  <a:lnTo>
                    <a:pt x="20307" y="18363"/>
                  </a:lnTo>
                  <a:lnTo>
                    <a:pt x="20307" y="18282"/>
                  </a:lnTo>
                  <a:lnTo>
                    <a:pt x="20242" y="18282"/>
                  </a:lnTo>
                  <a:lnTo>
                    <a:pt x="20242" y="18200"/>
                  </a:lnTo>
                  <a:lnTo>
                    <a:pt x="20307" y="18119"/>
                  </a:lnTo>
                  <a:lnTo>
                    <a:pt x="20371" y="18200"/>
                  </a:lnTo>
                  <a:lnTo>
                    <a:pt x="20307" y="18119"/>
                  </a:lnTo>
                  <a:lnTo>
                    <a:pt x="20307" y="18037"/>
                  </a:lnTo>
                  <a:lnTo>
                    <a:pt x="20371" y="18037"/>
                  </a:lnTo>
                  <a:lnTo>
                    <a:pt x="20371" y="17874"/>
                  </a:lnTo>
                  <a:lnTo>
                    <a:pt x="20436" y="17793"/>
                  </a:lnTo>
                  <a:lnTo>
                    <a:pt x="20436" y="17630"/>
                  </a:lnTo>
                  <a:lnTo>
                    <a:pt x="20501" y="17630"/>
                  </a:lnTo>
                  <a:lnTo>
                    <a:pt x="20436" y="17630"/>
                  </a:lnTo>
                  <a:lnTo>
                    <a:pt x="20501" y="17630"/>
                  </a:lnTo>
                  <a:lnTo>
                    <a:pt x="20501" y="17549"/>
                  </a:lnTo>
                  <a:lnTo>
                    <a:pt x="20565" y="17549"/>
                  </a:lnTo>
                  <a:lnTo>
                    <a:pt x="20565" y="17386"/>
                  </a:lnTo>
                  <a:lnTo>
                    <a:pt x="20630" y="17304"/>
                  </a:lnTo>
                  <a:lnTo>
                    <a:pt x="20695" y="17304"/>
                  </a:lnTo>
                  <a:lnTo>
                    <a:pt x="20695" y="17223"/>
                  </a:lnTo>
                  <a:lnTo>
                    <a:pt x="20953" y="17223"/>
                  </a:lnTo>
                  <a:lnTo>
                    <a:pt x="20953" y="17304"/>
                  </a:lnTo>
                  <a:lnTo>
                    <a:pt x="20759" y="17304"/>
                  </a:lnTo>
                  <a:lnTo>
                    <a:pt x="20759" y="17386"/>
                  </a:lnTo>
                  <a:lnTo>
                    <a:pt x="20889" y="17386"/>
                  </a:lnTo>
                  <a:lnTo>
                    <a:pt x="20889" y="17467"/>
                  </a:lnTo>
                  <a:lnTo>
                    <a:pt x="20824" y="17467"/>
                  </a:lnTo>
                  <a:lnTo>
                    <a:pt x="20759" y="17549"/>
                  </a:lnTo>
                  <a:lnTo>
                    <a:pt x="20759" y="17630"/>
                  </a:lnTo>
                  <a:lnTo>
                    <a:pt x="20759" y="17549"/>
                  </a:lnTo>
                  <a:lnTo>
                    <a:pt x="20759" y="17712"/>
                  </a:lnTo>
                  <a:lnTo>
                    <a:pt x="20695" y="17712"/>
                  </a:lnTo>
                  <a:lnTo>
                    <a:pt x="20695" y="17874"/>
                  </a:lnTo>
                  <a:lnTo>
                    <a:pt x="20630" y="17874"/>
                  </a:lnTo>
                  <a:lnTo>
                    <a:pt x="20630" y="18037"/>
                  </a:lnTo>
                  <a:lnTo>
                    <a:pt x="20565" y="18037"/>
                  </a:lnTo>
                  <a:lnTo>
                    <a:pt x="20630" y="18037"/>
                  </a:lnTo>
                  <a:lnTo>
                    <a:pt x="20565" y="18119"/>
                  </a:lnTo>
                  <a:lnTo>
                    <a:pt x="20630" y="18119"/>
                  </a:lnTo>
                  <a:lnTo>
                    <a:pt x="20630" y="18037"/>
                  </a:lnTo>
                  <a:lnTo>
                    <a:pt x="20759" y="17874"/>
                  </a:lnTo>
                  <a:lnTo>
                    <a:pt x="20759" y="17956"/>
                  </a:lnTo>
                  <a:lnTo>
                    <a:pt x="20889" y="17956"/>
                  </a:lnTo>
                  <a:lnTo>
                    <a:pt x="20889" y="18037"/>
                  </a:lnTo>
                  <a:lnTo>
                    <a:pt x="20824" y="18037"/>
                  </a:lnTo>
                  <a:lnTo>
                    <a:pt x="20759" y="18119"/>
                  </a:lnTo>
                  <a:lnTo>
                    <a:pt x="20824" y="18037"/>
                  </a:lnTo>
                  <a:lnTo>
                    <a:pt x="20824" y="18119"/>
                  </a:lnTo>
                  <a:lnTo>
                    <a:pt x="20759" y="18119"/>
                  </a:lnTo>
                  <a:lnTo>
                    <a:pt x="20759" y="18200"/>
                  </a:lnTo>
                  <a:lnTo>
                    <a:pt x="20824" y="18200"/>
                  </a:lnTo>
                  <a:lnTo>
                    <a:pt x="20824" y="18119"/>
                  </a:lnTo>
                  <a:lnTo>
                    <a:pt x="20889" y="18200"/>
                  </a:lnTo>
                  <a:lnTo>
                    <a:pt x="20953" y="18200"/>
                  </a:lnTo>
                  <a:lnTo>
                    <a:pt x="20953" y="18119"/>
                  </a:lnTo>
                  <a:lnTo>
                    <a:pt x="20953" y="18200"/>
                  </a:lnTo>
                  <a:lnTo>
                    <a:pt x="20953" y="18119"/>
                  </a:lnTo>
                  <a:lnTo>
                    <a:pt x="21018" y="18119"/>
                  </a:lnTo>
                  <a:lnTo>
                    <a:pt x="21018" y="18200"/>
                  </a:lnTo>
                  <a:lnTo>
                    <a:pt x="20953" y="18282"/>
                  </a:lnTo>
                  <a:lnTo>
                    <a:pt x="20953" y="18363"/>
                  </a:lnTo>
                  <a:lnTo>
                    <a:pt x="20953" y="18282"/>
                  </a:lnTo>
                  <a:lnTo>
                    <a:pt x="21018" y="18282"/>
                  </a:lnTo>
                  <a:lnTo>
                    <a:pt x="21018" y="18200"/>
                  </a:lnTo>
                  <a:lnTo>
                    <a:pt x="21018" y="18282"/>
                  </a:lnTo>
                  <a:lnTo>
                    <a:pt x="21083" y="18282"/>
                  </a:lnTo>
                  <a:lnTo>
                    <a:pt x="21147" y="18200"/>
                  </a:lnTo>
                  <a:lnTo>
                    <a:pt x="21147" y="18119"/>
                  </a:lnTo>
                  <a:lnTo>
                    <a:pt x="21147" y="18282"/>
                  </a:lnTo>
                  <a:lnTo>
                    <a:pt x="21212" y="18200"/>
                  </a:lnTo>
                  <a:lnTo>
                    <a:pt x="21341" y="18200"/>
                  </a:lnTo>
                  <a:lnTo>
                    <a:pt x="21406" y="18282"/>
                  </a:lnTo>
                  <a:lnTo>
                    <a:pt x="21406" y="18363"/>
                  </a:lnTo>
                  <a:lnTo>
                    <a:pt x="21341" y="18363"/>
                  </a:lnTo>
                  <a:lnTo>
                    <a:pt x="21341" y="18444"/>
                  </a:lnTo>
                  <a:lnTo>
                    <a:pt x="21277" y="18444"/>
                  </a:lnTo>
                  <a:lnTo>
                    <a:pt x="21341" y="18444"/>
                  </a:lnTo>
                  <a:lnTo>
                    <a:pt x="21341" y="18526"/>
                  </a:lnTo>
                  <a:lnTo>
                    <a:pt x="21277" y="18526"/>
                  </a:lnTo>
                  <a:lnTo>
                    <a:pt x="21341" y="18526"/>
                  </a:lnTo>
                  <a:lnTo>
                    <a:pt x="21277" y="18526"/>
                  </a:lnTo>
                  <a:lnTo>
                    <a:pt x="21341" y="18526"/>
                  </a:lnTo>
                  <a:lnTo>
                    <a:pt x="21277" y="18607"/>
                  </a:lnTo>
                  <a:lnTo>
                    <a:pt x="21406" y="18607"/>
                  </a:lnTo>
                  <a:lnTo>
                    <a:pt x="21406" y="18526"/>
                  </a:lnTo>
                  <a:lnTo>
                    <a:pt x="21471" y="18526"/>
                  </a:lnTo>
                  <a:lnTo>
                    <a:pt x="21471" y="18607"/>
                  </a:lnTo>
                  <a:lnTo>
                    <a:pt x="21471" y="18526"/>
                  </a:lnTo>
                  <a:lnTo>
                    <a:pt x="21535" y="18526"/>
                  </a:lnTo>
                  <a:lnTo>
                    <a:pt x="21535" y="18689"/>
                  </a:lnTo>
                  <a:lnTo>
                    <a:pt x="21406" y="18689"/>
                  </a:lnTo>
                  <a:lnTo>
                    <a:pt x="21341" y="18770"/>
                  </a:lnTo>
                  <a:lnTo>
                    <a:pt x="21277" y="18770"/>
                  </a:lnTo>
                  <a:lnTo>
                    <a:pt x="21341" y="18770"/>
                  </a:lnTo>
                  <a:lnTo>
                    <a:pt x="21341" y="18852"/>
                  </a:lnTo>
                  <a:lnTo>
                    <a:pt x="21277" y="18852"/>
                  </a:lnTo>
                  <a:lnTo>
                    <a:pt x="21406" y="18852"/>
                  </a:lnTo>
                  <a:lnTo>
                    <a:pt x="21341" y="18933"/>
                  </a:lnTo>
                  <a:lnTo>
                    <a:pt x="21341" y="19015"/>
                  </a:lnTo>
                  <a:lnTo>
                    <a:pt x="21406" y="19015"/>
                  </a:lnTo>
                  <a:lnTo>
                    <a:pt x="21406" y="18933"/>
                  </a:lnTo>
                  <a:lnTo>
                    <a:pt x="21471" y="18852"/>
                  </a:lnTo>
                  <a:lnTo>
                    <a:pt x="21471" y="18770"/>
                  </a:lnTo>
                  <a:lnTo>
                    <a:pt x="21471" y="18852"/>
                  </a:lnTo>
                  <a:lnTo>
                    <a:pt x="21535" y="18770"/>
                  </a:lnTo>
                  <a:lnTo>
                    <a:pt x="21600" y="18770"/>
                  </a:lnTo>
                  <a:lnTo>
                    <a:pt x="21535" y="18770"/>
                  </a:lnTo>
                  <a:lnTo>
                    <a:pt x="21535" y="18933"/>
                  </a:lnTo>
                  <a:lnTo>
                    <a:pt x="21471" y="19015"/>
                  </a:lnTo>
                  <a:lnTo>
                    <a:pt x="21471" y="19096"/>
                  </a:lnTo>
                  <a:lnTo>
                    <a:pt x="21535" y="19096"/>
                  </a:lnTo>
                  <a:lnTo>
                    <a:pt x="21535" y="19015"/>
                  </a:lnTo>
                  <a:lnTo>
                    <a:pt x="21600" y="18933"/>
                  </a:lnTo>
                  <a:lnTo>
                    <a:pt x="21600" y="19177"/>
                  </a:lnTo>
                  <a:lnTo>
                    <a:pt x="21535" y="19177"/>
                  </a:lnTo>
                  <a:lnTo>
                    <a:pt x="21535" y="19422"/>
                  </a:lnTo>
                  <a:lnTo>
                    <a:pt x="21341" y="19422"/>
                  </a:lnTo>
                  <a:lnTo>
                    <a:pt x="21341" y="19340"/>
                  </a:lnTo>
                  <a:lnTo>
                    <a:pt x="21406" y="19340"/>
                  </a:lnTo>
                  <a:lnTo>
                    <a:pt x="21341" y="19259"/>
                  </a:lnTo>
                  <a:lnTo>
                    <a:pt x="21406" y="19259"/>
                  </a:lnTo>
                  <a:lnTo>
                    <a:pt x="21406" y="19177"/>
                  </a:lnTo>
                  <a:lnTo>
                    <a:pt x="21277" y="19340"/>
                  </a:lnTo>
                  <a:lnTo>
                    <a:pt x="21212" y="19340"/>
                  </a:lnTo>
                  <a:lnTo>
                    <a:pt x="21212" y="19259"/>
                  </a:lnTo>
                  <a:lnTo>
                    <a:pt x="21277" y="19259"/>
                  </a:lnTo>
                  <a:lnTo>
                    <a:pt x="21277" y="19177"/>
                  </a:lnTo>
                  <a:lnTo>
                    <a:pt x="21341" y="19096"/>
                  </a:lnTo>
                  <a:lnTo>
                    <a:pt x="21277" y="19096"/>
                  </a:lnTo>
                  <a:lnTo>
                    <a:pt x="21277" y="19015"/>
                  </a:lnTo>
                  <a:lnTo>
                    <a:pt x="21341" y="19015"/>
                  </a:lnTo>
                  <a:lnTo>
                    <a:pt x="21277" y="19015"/>
                  </a:lnTo>
                  <a:lnTo>
                    <a:pt x="21277" y="18933"/>
                  </a:lnTo>
                  <a:lnTo>
                    <a:pt x="21212" y="18933"/>
                  </a:lnTo>
                  <a:lnTo>
                    <a:pt x="21212" y="19015"/>
                  </a:lnTo>
                  <a:lnTo>
                    <a:pt x="21147" y="19015"/>
                  </a:lnTo>
                  <a:lnTo>
                    <a:pt x="21147" y="19096"/>
                  </a:lnTo>
                  <a:lnTo>
                    <a:pt x="21212" y="19015"/>
                  </a:lnTo>
                  <a:lnTo>
                    <a:pt x="21147" y="19015"/>
                  </a:lnTo>
                  <a:lnTo>
                    <a:pt x="21147" y="19096"/>
                  </a:lnTo>
                  <a:lnTo>
                    <a:pt x="21083" y="19096"/>
                  </a:lnTo>
                  <a:lnTo>
                    <a:pt x="21018" y="19177"/>
                  </a:lnTo>
                  <a:lnTo>
                    <a:pt x="21018" y="19259"/>
                  </a:lnTo>
                  <a:lnTo>
                    <a:pt x="20953" y="19340"/>
                  </a:lnTo>
                  <a:lnTo>
                    <a:pt x="20824" y="19340"/>
                  </a:lnTo>
                  <a:lnTo>
                    <a:pt x="20824" y="19259"/>
                  </a:lnTo>
                  <a:lnTo>
                    <a:pt x="20889" y="19259"/>
                  </a:lnTo>
                  <a:lnTo>
                    <a:pt x="20953" y="19177"/>
                  </a:lnTo>
                  <a:lnTo>
                    <a:pt x="20953" y="19096"/>
                  </a:lnTo>
                  <a:lnTo>
                    <a:pt x="21018" y="19096"/>
                  </a:lnTo>
                  <a:lnTo>
                    <a:pt x="21083" y="19015"/>
                  </a:lnTo>
                  <a:lnTo>
                    <a:pt x="21018" y="19015"/>
                  </a:lnTo>
                  <a:lnTo>
                    <a:pt x="21018" y="18933"/>
                  </a:lnTo>
                  <a:lnTo>
                    <a:pt x="21083" y="18933"/>
                  </a:lnTo>
                  <a:lnTo>
                    <a:pt x="21018" y="18933"/>
                  </a:lnTo>
                  <a:lnTo>
                    <a:pt x="21018" y="19015"/>
                  </a:lnTo>
                  <a:lnTo>
                    <a:pt x="20953" y="19015"/>
                  </a:lnTo>
                  <a:lnTo>
                    <a:pt x="20953" y="18933"/>
                  </a:lnTo>
                  <a:lnTo>
                    <a:pt x="20953" y="19096"/>
                  </a:lnTo>
                  <a:lnTo>
                    <a:pt x="20824" y="19096"/>
                  </a:lnTo>
                  <a:lnTo>
                    <a:pt x="20824" y="19015"/>
                  </a:lnTo>
                  <a:lnTo>
                    <a:pt x="20824" y="19096"/>
                  </a:lnTo>
                  <a:lnTo>
                    <a:pt x="20759" y="19096"/>
                  </a:lnTo>
                  <a:lnTo>
                    <a:pt x="20759" y="19015"/>
                  </a:lnTo>
                  <a:lnTo>
                    <a:pt x="20824" y="19015"/>
                  </a:lnTo>
                  <a:lnTo>
                    <a:pt x="20824" y="18933"/>
                  </a:lnTo>
                  <a:lnTo>
                    <a:pt x="20759" y="18933"/>
                  </a:lnTo>
                  <a:lnTo>
                    <a:pt x="20759" y="19015"/>
                  </a:lnTo>
                  <a:lnTo>
                    <a:pt x="20565" y="19015"/>
                  </a:lnTo>
                  <a:close/>
                  <a:moveTo>
                    <a:pt x="3282" y="17793"/>
                  </a:moveTo>
                  <a:lnTo>
                    <a:pt x="3282" y="17630"/>
                  </a:lnTo>
                  <a:lnTo>
                    <a:pt x="3217" y="17630"/>
                  </a:lnTo>
                  <a:lnTo>
                    <a:pt x="3282" y="17630"/>
                  </a:lnTo>
                  <a:lnTo>
                    <a:pt x="3282" y="17712"/>
                  </a:lnTo>
                  <a:lnTo>
                    <a:pt x="3088" y="17712"/>
                  </a:lnTo>
                  <a:lnTo>
                    <a:pt x="3088" y="17549"/>
                  </a:lnTo>
                  <a:lnTo>
                    <a:pt x="3282" y="17549"/>
                  </a:lnTo>
                  <a:lnTo>
                    <a:pt x="3282" y="17630"/>
                  </a:lnTo>
                  <a:lnTo>
                    <a:pt x="3411" y="17630"/>
                  </a:lnTo>
                  <a:lnTo>
                    <a:pt x="3476" y="17712"/>
                  </a:lnTo>
                  <a:lnTo>
                    <a:pt x="3670" y="17712"/>
                  </a:lnTo>
                  <a:lnTo>
                    <a:pt x="3670" y="17793"/>
                  </a:lnTo>
                  <a:lnTo>
                    <a:pt x="3799" y="17793"/>
                  </a:lnTo>
                  <a:lnTo>
                    <a:pt x="3799" y="17874"/>
                  </a:lnTo>
                  <a:lnTo>
                    <a:pt x="3864" y="17874"/>
                  </a:lnTo>
                  <a:lnTo>
                    <a:pt x="3864" y="17956"/>
                  </a:lnTo>
                  <a:lnTo>
                    <a:pt x="3929" y="18037"/>
                  </a:lnTo>
                  <a:lnTo>
                    <a:pt x="3929" y="18200"/>
                  </a:lnTo>
                  <a:lnTo>
                    <a:pt x="3993" y="18200"/>
                  </a:lnTo>
                  <a:lnTo>
                    <a:pt x="4058" y="18282"/>
                  </a:lnTo>
                  <a:lnTo>
                    <a:pt x="4187" y="18282"/>
                  </a:lnTo>
                  <a:lnTo>
                    <a:pt x="4187" y="18363"/>
                  </a:lnTo>
                  <a:lnTo>
                    <a:pt x="4252" y="18444"/>
                  </a:lnTo>
                  <a:lnTo>
                    <a:pt x="4252" y="18526"/>
                  </a:lnTo>
                  <a:lnTo>
                    <a:pt x="4317" y="18526"/>
                  </a:lnTo>
                  <a:lnTo>
                    <a:pt x="4317" y="18607"/>
                  </a:lnTo>
                  <a:lnTo>
                    <a:pt x="4252" y="18689"/>
                  </a:lnTo>
                  <a:lnTo>
                    <a:pt x="4187" y="18689"/>
                  </a:lnTo>
                  <a:lnTo>
                    <a:pt x="4058" y="18607"/>
                  </a:lnTo>
                  <a:lnTo>
                    <a:pt x="3993" y="18607"/>
                  </a:lnTo>
                  <a:lnTo>
                    <a:pt x="3993" y="18526"/>
                  </a:lnTo>
                  <a:lnTo>
                    <a:pt x="3864" y="18526"/>
                  </a:lnTo>
                  <a:lnTo>
                    <a:pt x="3864" y="18444"/>
                  </a:lnTo>
                  <a:lnTo>
                    <a:pt x="3929" y="18444"/>
                  </a:lnTo>
                  <a:lnTo>
                    <a:pt x="3929" y="18363"/>
                  </a:lnTo>
                  <a:lnTo>
                    <a:pt x="3864" y="18363"/>
                  </a:lnTo>
                  <a:lnTo>
                    <a:pt x="3864" y="18444"/>
                  </a:lnTo>
                  <a:lnTo>
                    <a:pt x="3799" y="18363"/>
                  </a:lnTo>
                  <a:lnTo>
                    <a:pt x="3799" y="18444"/>
                  </a:lnTo>
                  <a:lnTo>
                    <a:pt x="3735" y="18363"/>
                  </a:lnTo>
                  <a:lnTo>
                    <a:pt x="3735" y="18282"/>
                  </a:lnTo>
                  <a:lnTo>
                    <a:pt x="3670" y="18282"/>
                  </a:lnTo>
                  <a:lnTo>
                    <a:pt x="3670" y="18200"/>
                  </a:lnTo>
                  <a:lnTo>
                    <a:pt x="3541" y="18200"/>
                  </a:lnTo>
                  <a:lnTo>
                    <a:pt x="3541" y="18119"/>
                  </a:lnTo>
                  <a:lnTo>
                    <a:pt x="3605" y="18119"/>
                  </a:lnTo>
                  <a:lnTo>
                    <a:pt x="3541" y="18119"/>
                  </a:lnTo>
                  <a:lnTo>
                    <a:pt x="3541" y="18037"/>
                  </a:lnTo>
                  <a:lnTo>
                    <a:pt x="3476" y="18037"/>
                  </a:lnTo>
                  <a:lnTo>
                    <a:pt x="3476" y="17956"/>
                  </a:lnTo>
                  <a:lnTo>
                    <a:pt x="3411" y="17956"/>
                  </a:lnTo>
                  <a:lnTo>
                    <a:pt x="3411" y="18037"/>
                  </a:lnTo>
                  <a:lnTo>
                    <a:pt x="3347" y="17956"/>
                  </a:lnTo>
                  <a:lnTo>
                    <a:pt x="3347" y="17874"/>
                  </a:lnTo>
                  <a:lnTo>
                    <a:pt x="3411" y="17874"/>
                  </a:lnTo>
                  <a:lnTo>
                    <a:pt x="3347" y="17874"/>
                  </a:lnTo>
                  <a:lnTo>
                    <a:pt x="3347" y="17956"/>
                  </a:lnTo>
                  <a:lnTo>
                    <a:pt x="3282" y="17874"/>
                  </a:lnTo>
                  <a:lnTo>
                    <a:pt x="3217" y="17874"/>
                  </a:lnTo>
                  <a:lnTo>
                    <a:pt x="3217" y="17793"/>
                  </a:lnTo>
                  <a:lnTo>
                    <a:pt x="3153" y="17793"/>
                  </a:lnTo>
                  <a:lnTo>
                    <a:pt x="3217" y="17712"/>
                  </a:lnTo>
                  <a:lnTo>
                    <a:pt x="3282" y="17712"/>
                  </a:lnTo>
                  <a:lnTo>
                    <a:pt x="3282" y="17793"/>
                  </a:lnTo>
                  <a:close/>
                  <a:moveTo>
                    <a:pt x="3605" y="17549"/>
                  </a:moveTo>
                  <a:lnTo>
                    <a:pt x="3605" y="17630"/>
                  </a:lnTo>
                  <a:lnTo>
                    <a:pt x="3541" y="17630"/>
                  </a:lnTo>
                  <a:lnTo>
                    <a:pt x="3541" y="17549"/>
                  </a:lnTo>
                  <a:lnTo>
                    <a:pt x="3605" y="17549"/>
                  </a:lnTo>
                  <a:close/>
                  <a:moveTo>
                    <a:pt x="3799" y="17793"/>
                  </a:moveTo>
                  <a:lnTo>
                    <a:pt x="3864" y="17793"/>
                  </a:lnTo>
                  <a:lnTo>
                    <a:pt x="3864" y="17874"/>
                  </a:lnTo>
                  <a:lnTo>
                    <a:pt x="3799" y="17874"/>
                  </a:lnTo>
                  <a:lnTo>
                    <a:pt x="3799" y="17793"/>
                  </a:lnTo>
                  <a:close/>
                  <a:moveTo>
                    <a:pt x="18949" y="18037"/>
                  </a:moveTo>
                  <a:lnTo>
                    <a:pt x="19078" y="18037"/>
                  </a:lnTo>
                  <a:lnTo>
                    <a:pt x="19143" y="18119"/>
                  </a:lnTo>
                  <a:lnTo>
                    <a:pt x="19207" y="18119"/>
                  </a:lnTo>
                  <a:lnTo>
                    <a:pt x="19207" y="18200"/>
                  </a:lnTo>
                  <a:lnTo>
                    <a:pt x="19337" y="18200"/>
                  </a:lnTo>
                  <a:lnTo>
                    <a:pt x="19337" y="18282"/>
                  </a:lnTo>
                  <a:lnTo>
                    <a:pt x="19401" y="18282"/>
                  </a:lnTo>
                  <a:lnTo>
                    <a:pt x="19401" y="18363"/>
                  </a:lnTo>
                  <a:lnTo>
                    <a:pt x="19207" y="18363"/>
                  </a:lnTo>
                  <a:lnTo>
                    <a:pt x="19143" y="18282"/>
                  </a:lnTo>
                  <a:lnTo>
                    <a:pt x="19013" y="18282"/>
                  </a:lnTo>
                  <a:lnTo>
                    <a:pt x="18884" y="18119"/>
                  </a:lnTo>
                  <a:lnTo>
                    <a:pt x="18819" y="18119"/>
                  </a:lnTo>
                  <a:lnTo>
                    <a:pt x="18819" y="18037"/>
                  </a:lnTo>
                  <a:lnTo>
                    <a:pt x="18754" y="18037"/>
                  </a:lnTo>
                  <a:lnTo>
                    <a:pt x="18690" y="17956"/>
                  </a:lnTo>
                  <a:lnTo>
                    <a:pt x="18819" y="17956"/>
                  </a:lnTo>
                  <a:lnTo>
                    <a:pt x="18949" y="18037"/>
                  </a:lnTo>
                  <a:close/>
                  <a:moveTo>
                    <a:pt x="3476" y="17956"/>
                  </a:moveTo>
                  <a:lnTo>
                    <a:pt x="3476" y="18037"/>
                  </a:lnTo>
                  <a:lnTo>
                    <a:pt x="3541" y="18119"/>
                  </a:lnTo>
                  <a:lnTo>
                    <a:pt x="3476" y="18119"/>
                  </a:lnTo>
                  <a:lnTo>
                    <a:pt x="3411" y="18037"/>
                  </a:lnTo>
                  <a:lnTo>
                    <a:pt x="3476" y="17956"/>
                  </a:lnTo>
                  <a:close/>
                  <a:moveTo>
                    <a:pt x="4123" y="18200"/>
                  </a:moveTo>
                  <a:lnTo>
                    <a:pt x="3993" y="18037"/>
                  </a:lnTo>
                  <a:lnTo>
                    <a:pt x="4058" y="18037"/>
                  </a:lnTo>
                  <a:lnTo>
                    <a:pt x="4123" y="18119"/>
                  </a:lnTo>
                  <a:lnTo>
                    <a:pt x="4123" y="18200"/>
                  </a:lnTo>
                  <a:close/>
                  <a:moveTo>
                    <a:pt x="3605" y="18200"/>
                  </a:moveTo>
                  <a:lnTo>
                    <a:pt x="3670" y="18200"/>
                  </a:lnTo>
                  <a:lnTo>
                    <a:pt x="3670" y="18282"/>
                  </a:lnTo>
                  <a:lnTo>
                    <a:pt x="3605" y="18282"/>
                  </a:lnTo>
                  <a:lnTo>
                    <a:pt x="3605" y="18200"/>
                  </a:lnTo>
                  <a:close/>
                  <a:moveTo>
                    <a:pt x="4252" y="18363"/>
                  </a:moveTo>
                  <a:lnTo>
                    <a:pt x="4252" y="18444"/>
                  </a:lnTo>
                  <a:lnTo>
                    <a:pt x="4317" y="18444"/>
                  </a:lnTo>
                  <a:lnTo>
                    <a:pt x="4252" y="18444"/>
                  </a:lnTo>
                  <a:lnTo>
                    <a:pt x="4252" y="18363"/>
                  </a:lnTo>
                  <a:close/>
                  <a:moveTo>
                    <a:pt x="4252" y="18444"/>
                  </a:moveTo>
                  <a:lnTo>
                    <a:pt x="4317" y="18444"/>
                  </a:lnTo>
                  <a:lnTo>
                    <a:pt x="4317" y="18526"/>
                  </a:lnTo>
                  <a:lnTo>
                    <a:pt x="4252" y="18526"/>
                  </a:lnTo>
                  <a:lnTo>
                    <a:pt x="4252" y="18444"/>
                  </a:lnTo>
                  <a:close/>
                  <a:moveTo>
                    <a:pt x="18690" y="18852"/>
                  </a:moveTo>
                  <a:lnTo>
                    <a:pt x="18690" y="18933"/>
                  </a:lnTo>
                  <a:lnTo>
                    <a:pt x="18625" y="18933"/>
                  </a:lnTo>
                  <a:lnTo>
                    <a:pt x="18690" y="18933"/>
                  </a:lnTo>
                  <a:lnTo>
                    <a:pt x="18690" y="18852"/>
                  </a:lnTo>
                  <a:close/>
                  <a:moveTo>
                    <a:pt x="19466" y="19015"/>
                  </a:moveTo>
                  <a:lnTo>
                    <a:pt x="19401" y="19015"/>
                  </a:lnTo>
                  <a:lnTo>
                    <a:pt x="19466" y="19015"/>
                  </a:lnTo>
                  <a:lnTo>
                    <a:pt x="19401" y="19015"/>
                  </a:lnTo>
                  <a:lnTo>
                    <a:pt x="19337" y="19096"/>
                  </a:lnTo>
                  <a:lnTo>
                    <a:pt x="19401" y="19096"/>
                  </a:lnTo>
                  <a:lnTo>
                    <a:pt x="19401" y="19015"/>
                  </a:lnTo>
                  <a:lnTo>
                    <a:pt x="19401" y="19096"/>
                  </a:lnTo>
                  <a:lnTo>
                    <a:pt x="19337" y="19096"/>
                  </a:lnTo>
                  <a:lnTo>
                    <a:pt x="19337" y="19177"/>
                  </a:lnTo>
                  <a:lnTo>
                    <a:pt x="19401" y="19177"/>
                  </a:lnTo>
                  <a:lnTo>
                    <a:pt x="19337" y="19177"/>
                  </a:lnTo>
                  <a:lnTo>
                    <a:pt x="19337" y="19096"/>
                  </a:lnTo>
                  <a:lnTo>
                    <a:pt x="19401" y="19015"/>
                  </a:lnTo>
                  <a:lnTo>
                    <a:pt x="19466" y="19015"/>
                  </a:lnTo>
                  <a:close/>
                  <a:moveTo>
                    <a:pt x="19272" y="19585"/>
                  </a:moveTo>
                  <a:lnTo>
                    <a:pt x="19207" y="19585"/>
                  </a:lnTo>
                  <a:lnTo>
                    <a:pt x="19207" y="19666"/>
                  </a:lnTo>
                  <a:lnTo>
                    <a:pt x="19143" y="19666"/>
                  </a:lnTo>
                  <a:lnTo>
                    <a:pt x="19207" y="19666"/>
                  </a:lnTo>
                  <a:lnTo>
                    <a:pt x="19207" y="19747"/>
                  </a:lnTo>
                  <a:lnTo>
                    <a:pt x="19078" y="19747"/>
                  </a:lnTo>
                  <a:lnTo>
                    <a:pt x="19078" y="19666"/>
                  </a:lnTo>
                  <a:lnTo>
                    <a:pt x="19013" y="19666"/>
                  </a:lnTo>
                  <a:lnTo>
                    <a:pt x="19078" y="19585"/>
                  </a:lnTo>
                  <a:lnTo>
                    <a:pt x="19013" y="19666"/>
                  </a:lnTo>
                  <a:lnTo>
                    <a:pt x="18949" y="19666"/>
                  </a:lnTo>
                  <a:lnTo>
                    <a:pt x="18884" y="19585"/>
                  </a:lnTo>
                  <a:lnTo>
                    <a:pt x="18819" y="19585"/>
                  </a:lnTo>
                  <a:lnTo>
                    <a:pt x="18819" y="19422"/>
                  </a:lnTo>
                  <a:lnTo>
                    <a:pt x="18754" y="19422"/>
                  </a:lnTo>
                  <a:lnTo>
                    <a:pt x="18754" y="19340"/>
                  </a:lnTo>
                  <a:lnTo>
                    <a:pt x="18819" y="19259"/>
                  </a:lnTo>
                  <a:lnTo>
                    <a:pt x="18819" y="19422"/>
                  </a:lnTo>
                  <a:lnTo>
                    <a:pt x="18884" y="19422"/>
                  </a:lnTo>
                  <a:lnTo>
                    <a:pt x="18884" y="19503"/>
                  </a:lnTo>
                  <a:lnTo>
                    <a:pt x="19337" y="19503"/>
                  </a:lnTo>
                  <a:lnTo>
                    <a:pt x="19272" y="19585"/>
                  </a:lnTo>
                  <a:close/>
                  <a:moveTo>
                    <a:pt x="19660" y="19910"/>
                  </a:moveTo>
                  <a:lnTo>
                    <a:pt x="19466" y="19910"/>
                  </a:lnTo>
                  <a:lnTo>
                    <a:pt x="19466" y="19585"/>
                  </a:lnTo>
                  <a:lnTo>
                    <a:pt x="19595" y="19422"/>
                  </a:lnTo>
                  <a:lnTo>
                    <a:pt x="19595" y="19340"/>
                  </a:lnTo>
                  <a:lnTo>
                    <a:pt x="19660" y="19340"/>
                  </a:lnTo>
                  <a:lnTo>
                    <a:pt x="19660" y="19259"/>
                  </a:lnTo>
                  <a:lnTo>
                    <a:pt x="19725" y="19259"/>
                  </a:lnTo>
                  <a:lnTo>
                    <a:pt x="19660" y="19340"/>
                  </a:lnTo>
                  <a:lnTo>
                    <a:pt x="19725" y="19340"/>
                  </a:lnTo>
                  <a:lnTo>
                    <a:pt x="19725" y="19422"/>
                  </a:lnTo>
                  <a:lnTo>
                    <a:pt x="19660" y="19585"/>
                  </a:lnTo>
                  <a:lnTo>
                    <a:pt x="19660" y="19666"/>
                  </a:lnTo>
                  <a:lnTo>
                    <a:pt x="19660" y="19585"/>
                  </a:lnTo>
                  <a:lnTo>
                    <a:pt x="19725" y="19585"/>
                  </a:lnTo>
                  <a:lnTo>
                    <a:pt x="19660" y="19666"/>
                  </a:lnTo>
                  <a:lnTo>
                    <a:pt x="19595" y="19666"/>
                  </a:lnTo>
                  <a:lnTo>
                    <a:pt x="19595" y="19747"/>
                  </a:lnTo>
                  <a:lnTo>
                    <a:pt x="19531" y="19747"/>
                  </a:lnTo>
                  <a:lnTo>
                    <a:pt x="19595" y="19747"/>
                  </a:lnTo>
                  <a:lnTo>
                    <a:pt x="19595" y="19666"/>
                  </a:lnTo>
                  <a:lnTo>
                    <a:pt x="19660" y="19666"/>
                  </a:lnTo>
                  <a:lnTo>
                    <a:pt x="19595" y="19747"/>
                  </a:lnTo>
                  <a:lnTo>
                    <a:pt x="19531" y="19747"/>
                  </a:lnTo>
                  <a:lnTo>
                    <a:pt x="19595" y="19747"/>
                  </a:lnTo>
                  <a:lnTo>
                    <a:pt x="19595" y="19829"/>
                  </a:lnTo>
                  <a:lnTo>
                    <a:pt x="19531" y="19829"/>
                  </a:lnTo>
                  <a:lnTo>
                    <a:pt x="19660" y="19829"/>
                  </a:lnTo>
                  <a:lnTo>
                    <a:pt x="19660" y="19747"/>
                  </a:lnTo>
                  <a:lnTo>
                    <a:pt x="19725" y="19747"/>
                  </a:lnTo>
                  <a:lnTo>
                    <a:pt x="19660" y="19747"/>
                  </a:lnTo>
                  <a:lnTo>
                    <a:pt x="19660" y="19666"/>
                  </a:lnTo>
                  <a:lnTo>
                    <a:pt x="19725" y="19666"/>
                  </a:lnTo>
                  <a:lnTo>
                    <a:pt x="19725" y="19585"/>
                  </a:lnTo>
                  <a:lnTo>
                    <a:pt x="19725" y="19666"/>
                  </a:lnTo>
                  <a:lnTo>
                    <a:pt x="19660" y="19666"/>
                  </a:lnTo>
                  <a:lnTo>
                    <a:pt x="19725" y="19585"/>
                  </a:lnTo>
                  <a:lnTo>
                    <a:pt x="19789" y="19585"/>
                  </a:lnTo>
                  <a:lnTo>
                    <a:pt x="19789" y="19666"/>
                  </a:lnTo>
                  <a:lnTo>
                    <a:pt x="19854" y="19666"/>
                  </a:lnTo>
                  <a:lnTo>
                    <a:pt x="19854" y="19747"/>
                  </a:lnTo>
                  <a:lnTo>
                    <a:pt x="19789" y="19747"/>
                  </a:lnTo>
                  <a:lnTo>
                    <a:pt x="19789" y="19829"/>
                  </a:lnTo>
                  <a:lnTo>
                    <a:pt x="19725" y="19829"/>
                  </a:lnTo>
                  <a:lnTo>
                    <a:pt x="19725" y="19910"/>
                  </a:lnTo>
                  <a:lnTo>
                    <a:pt x="19660" y="19910"/>
                  </a:lnTo>
                  <a:close/>
                  <a:moveTo>
                    <a:pt x="17154" y="19259"/>
                  </a:moveTo>
                  <a:lnTo>
                    <a:pt x="17154" y="19340"/>
                  </a:lnTo>
                  <a:lnTo>
                    <a:pt x="17089" y="19340"/>
                  </a:lnTo>
                  <a:lnTo>
                    <a:pt x="17154" y="19259"/>
                  </a:lnTo>
                  <a:close/>
                  <a:moveTo>
                    <a:pt x="19595" y="19910"/>
                  </a:moveTo>
                  <a:lnTo>
                    <a:pt x="19595" y="19992"/>
                  </a:lnTo>
                  <a:lnTo>
                    <a:pt x="19531" y="19992"/>
                  </a:lnTo>
                  <a:lnTo>
                    <a:pt x="19531" y="19910"/>
                  </a:lnTo>
                  <a:lnTo>
                    <a:pt x="19595" y="19910"/>
                  </a:lnTo>
                  <a:close/>
                  <a:moveTo>
                    <a:pt x="18189" y="20236"/>
                  </a:moveTo>
                  <a:lnTo>
                    <a:pt x="18189" y="20317"/>
                  </a:lnTo>
                  <a:lnTo>
                    <a:pt x="18124" y="20317"/>
                  </a:lnTo>
                  <a:lnTo>
                    <a:pt x="18124" y="20236"/>
                  </a:lnTo>
                  <a:lnTo>
                    <a:pt x="18189" y="20236"/>
                  </a:lnTo>
                  <a:close/>
                  <a:moveTo>
                    <a:pt x="14179" y="1710"/>
                  </a:moveTo>
                  <a:lnTo>
                    <a:pt x="14114" y="1710"/>
                  </a:lnTo>
                  <a:lnTo>
                    <a:pt x="14114" y="1629"/>
                  </a:lnTo>
                  <a:lnTo>
                    <a:pt x="14308" y="1629"/>
                  </a:lnTo>
                  <a:lnTo>
                    <a:pt x="14308" y="1547"/>
                  </a:lnTo>
                  <a:lnTo>
                    <a:pt x="14502" y="1547"/>
                  </a:lnTo>
                  <a:lnTo>
                    <a:pt x="14438" y="1466"/>
                  </a:lnTo>
                  <a:lnTo>
                    <a:pt x="14438" y="1547"/>
                  </a:lnTo>
                  <a:lnTo>
                    <a:pt x="14179" y="1547"/>
                  </a:lnTo>
                  <a:lnTo>
                    <a:pt x="14114" y="1629"/>
                  </a:lnTo>
                  <a:lnTo>
                    <a:pt x="14050" y="1629"/>
                  </a:lnTo>
                  <a:lnTo>
                    <a:pt x="14050" y="1547"/>
                  </a:lnTo>
                  <a:lnTo>
                    <a:pt x="14179" y="1547"/>
                  </a:lnTo>
                  <a:lnTo>
                    <a:pt x="14114" y="1466"/>
                  </a:lnTo>
                  <a:lnTo>
                    <a:pt x="14114" y="1547"/>
                  </a:lnTo>
                  <a:lnTo>
                    <a:pt x="13985" y="1547"/>
                  </a:lnTo>
                  <a:lnTo>
                    <a:pt x="13985" y="1710"/>
                  </a:lnTo>
                  <a:lnTo>
                    <a:pt x="13468" y="1710"/>
                  </a:lnTo>
                  <a:lnTo>
                    <a:pt x="13532" y="1629"/>
                  </a:lnTo>
                  <a:lnTo>
                    <a:pt x="13468" y="1629"/>
                  </a:lnTo>
                  <a:lnTo>
                    <a:pt x="13468" y="1710"/>
                  </a:lnTo>
                  <a:lnTo>
                    <a:pt x="13338" y="1710"/>
                  </a:lnTo>
                  <a:lnTo>
                    <a:pt x="13274" y="1629"/>
                  </a:lnTo>
                  <a:lnTo>
                    <a:pt x="13338" y="1547"/>
                  </a:lnTo>
                  <a:lnTo>
                    <a:pt x="13403" y="1547"/>
                  </a:lnTo>
                  <a:lnTo>
                    <a:pt x="13403" y="1466"/>
                  </a:lnTo>
                  <a:lnTo>
                    <a:pt x="13532" y="1466"/>
                  </a:lnTo>
                  <a:lnTo>
                    <a:pt x="13532" y="1384"/>
                  </a:lnTo>
                  <a:lnTo>
                    <a:pt x="13985" y="1384"/>
                  </a:lnTo>
                  <a:lnTo>
                    <a:pt x="14050" y="1303"/>
                  </a:lnTo>
                  <a:lnTo>
                    <a:pt x="14114" y="1303"/>
                  </a:lnTo>
                  <a:lnTo>
                    <a:pt x="13791" y="1303"/>
                  </a:lnTo>
                  <a:lnTo>
                    <a:pt x="13726" y="1384"/>
                  </a:lnTo>
                  <a:lnTo>
                    <a:pt x="13403" y="1384"/>
                  </a:lnTo>
                  <a:lnTo>
                    <a:pt x="13338" y="1466"/>
                  </a:lnTo>
                  <a:lnTo>
                    <a:pt x="13209" y="1547"/>
                  </a:lnTo>
                  <a:lnTo>
                    <a:pt x="13144" y="1629"/>
                  </a:lnTo>
                  <a:lnTo>
                    <a:pt x="12886" y="1629"/>
                  </a:lnTo>
                  <a:lnTo>
                    <a:pt x="12886" y="1547"/>
                  </a:lnTo>
                  <a:lnTo>
                    <a:pt x="12708" y="1547"/>
                  </a:lnTo>
                  <a:lnTo>
                    <a:pt x="12643" y="1466"/>
                  </a:lnTo>
                  <a:lnTo>
                    <a:pt x="12708" y="1466"/>
                  </a:lnTo>
                  <a:lnTo>
                    <a:pt x="12772" y="1384"/>
                  </a:lnTo>
                  <a:lnTo>
                    <a:pt x="13403" y="1384"/>
                  </a:lnTo>
                  <a:lnTo>
                    <a:pt x="13468" y="1303"/>
                  </a:lnTo>
                  <a:lnTo>
                    <a:pt x="13597" y="1303"/>
                  </a:lnTo>
                  <a:lnTo>
                    <a:pt x="13597" y="1221"/>
                  </a:lnTo>
                  <a:lnTo>
                    <a:pt x="13662" y="1221"/>
                  </a:lnTo>
                  <a:lnTo>
                    <a:pt x="13468" y="1221"/>
                  </a:lnTo>
                  <a:lnTo>
                    <a:pt x="13403" y="1303"/>
                  </a:lnTo>
                  <a:lnTo>
                    <a:pt x="13144" y="1303"/>
                  </a:lnTo>
                  <a:lnTo>
                    <a:pt x="13144" y="1384"/>
                  </a:lnTo>
                  <a:lnTo>
                    <a:pt x="12449" y="1384"/>
                  </a:lnTo>
                  <a:lnTo>
                    <a:pt x="12384" y="1303"/>
                  </a:lnTo>
                  <a:lnTo>
                    <a:pt x="12449" y="1221"/>
                  </a:lnTo>
                  <a:lnTo>
                    <a:pt x="12578" y="1221"/>
                  </a:lnTo>
                  <a:lnTo>
                    <a:pt x="12578" y="1303"/>
                  </a:lnTo>
                  <a:lnTo>
                    <a:pt x="12643" y="1303"/>
                  </a:lnTo>
                  <a:lnTo>
                    <a:pt x="12643" y="1221"/>
                  </a:lnTo>
                  <a:lnTo>
                    <a:pt x="12708" y="1221"/>
                  </a:lnTo>
                  <a:lnTo>
                    <a:pt x="12514" y="1221"/>
                  </a:lnTo>
                  <a:lnTo>
                    <a:pt x="12514" y="1140"/>
                  </a:lnTo>
                  <a:lnTo>
                    <a:pt x="12708" y="1140"/>
                  </a:lnTo>
                  <a:lnTo>
                    <a:pt x="12772" y="1059"/>
                  </a:lnTo>
                  <a:lnTo>
                    <a:pt x="12837" y="1059"/>
                  </a:lnTo>
                  <a:lnTo>
                    <a:pt x="12578" y="1059"/>
                  </a:lnTo>
                  <a:lnTo>
                    <a:pt x="12578" y="1140"/>
                  </a:lnTo>
                  <a:lnTo>
                    <a:pt x="12255" y="1140"/>
                  </a:lnTo>
                  <a:lnTo>
                    <a:pt x="12255" y="1059"/>
                  </a:lnTo>
                  <a:lnTo>
                    <a:pt x="12449" y="1059"/>
                  </a:lnTo>
                  <a:lnTo>
                    <a:pt x="12514" y="977"/>
                  </a:lnTo>
                  <a:lnTo>
                    <a:pt x="12578" y="977"/>
                  </a:lnTo>
                  <a:lnTo>
                    <a:pt x="12255" y="977"/>
                  </a:lnTo>
                  <a:lnTo>
                    <a:pt x="12255" y="1059"/>
                  </a:lnTo>
                  <a:lnTo>
                    <a:pt x="12126" y="1059"/>
                  </a:lnTo>
                  <a:lnTo>
                    <a:pt x="12126" y="977"/>
                  </a:lnTo>
                  <a:lnTo>
                    <a:pt x="12061" y="977"/>
                  </a:lnTo>
                  <a:lnTo>
                    <a:pt x="12061" y="896"/>
                  </a:lnTo>
                  <a:lnTo>
                    <a:pt x="12255" y="896"/>
                  </a:lnTo>
                  <a:lnTo>
                    <a:pt x="12255" y="814"/>
                  </a:lnTo>
                  <a:lnTo>
                    <a:pt x="12578" y="814"/>
                  </a:lnTo>
                  <a:lnTo>
                    <a:pt x="12643" y="896"/>
                  </a:lnTo>
                  <a:lnTo>
                    <a:pt x="12643" y="814"/>
                  </a:lnTo>
                  <a:lnTo>
                    <a:pt x="12708" y="814"/>
                  </a:lnTo>
                  <a:lnTo>
                    <a:pt x="12708" y="733"/>
                  </a:lnTo>
                  <a:lnTo>
                    <a:pt x="12886" y="733"/>
                  </a:lnTo>
                  <a:lnTo>
                    <a:pt x="12950" y="651"/>
                  </a:lnTo>
                  <a:lnTo>
                    <a:pt x="13015" y="733"/>
                  </a:lnTo>
                  <a:lnTo>
                    <a:pt x="13015" y="651"/>
                  </a:lnTo>
                  <a:lnTo>
                    <a:pt x="13080" y="651"/>
                  </a:lnTo>
                  <a:lnTo>
                    <a:pt x="13080" y="733"/>
                  </a:lnTo>
                  <a:lnTo>
                    <a:pt x="13144" y="733"/>
                  </a:lnTo>
                  <a:lnTo>
                    <a:pt x="13144" y="814"/>
                  </a:lnTo>
                  <a:lnTo>
                    <a:pt x="13209" y="814"/>
                  </a:lnTo>
                  <a:lnTo>
                    <a:pt x="13144" y="814"/>
                  </a:lnTo>
                  <a:lnTo>
                    <a:pt x="13144" y="733"/>
                  </a:lnTo>
                  <a:lnTo>
                    <a:pt x="13532" y="733"/>
                  </a:lnTo>
                  <a:lnTo>
                    <a:pt x="13532" y="814"/>
                  </a:lnTo>
                  <a:lnTo>
                    <a:pt x="13597" y="814"/>
                  </a:lnTo>
                  <a:lnTo>
                    <a:pt x="13532" y="814"/>
                  </a:lnTo>
                  <a:lnTo>
                    <a:pt x="13532" y="733"/>
                  </a:lnTo>
                  <a:lnTo>
                    <a:pt x="13662" y="733"/>
                  </a:lnTo>
                  <a:lnTo>
                    <a:pt x="13662" y="814"/>
                  </a:lnTo>
                  <a:lnTo>
                    <a:pt x="13726" y="814"/>
                  </a:lnTo>
                  <a:lnTo>
                    <a:pt x="13662" y="814"/>
                  </a:lnTo>
                  <a:lnTo>
                    <a:pt x="13662" y="733"/>
                  </a:lnTo>
                  <a:lnTo>
                    <a:pt x="13726" y="733"/>
                  </a:lnTo>
                  <a:lnTo>
                    <a:pt x="13726" y="814"/>
                  </a:lnTo>
                  <a:lnTo>
                    <a:pt x="13791" y="814"/>
                  </a:lnTo>
                  <a:lnTo>
                    <a:pt x="13726" y="733"/>
                  </a:lnTo>
                  <a:lnTo>
                    <a:pt x="13468" y="733"/>
                  </a:lnTo>
                  <a:lnTo>
                    <a:pt x="13468" y="651"/>
                  </a:lnTo>
                  <a:lnTo>
                    <a:pt x="13209" y="651"/>
                  </a:lnTo>
                  <a:lnTo>
                    <a:pt x="13209" y="570"/>
                  </a:lnTo>
                  <a:lnTo>
                    <a:pt x="13597" y="570"/>
                  </a:lnTo>
                  <a:lnTo>
                    <a:pt x="13532" y="489"/>
                  </a:lnTo>
                  <a:lnTo>
                    <a:pt x="13597" y="489"/>
                  </a:lnTo>
                  <a:lnTo>
                    <a:pt x="13468" y="489"/>
                  </a:lnTo>
                  <a:lnTo>
                    <a:pt x="13468" y="407"/>
                  </a:lnTo>
                  <a:lnTo>
                    <a:pt x="13791" y="407"/>
                  </a:lnTo>
                  <a:lnTo>
                    <a:pt x="13791" y="489"/>
                  </a:lnTo>
                  <a:lnTo>
                    <a:pt x="13726" y="489"/>
                  </a:lnTo>
                  <a:lnTo>
                    <a:pt x="13985" y="489"/>
                  </a:lnTo>
                  <a:lnTo>
                    <a:pt x="14050" y="570"/>
                  </a:lnTo>
                  <a:lnTo>
                    <a:pt x="14114" y="570"/>
                  </a:lnTo>
                  <a:lnTo>
                    <a:pt x="14114" y="651"/>
                  </a:lnTo>
                  <a:lnTo>
                    <a:pt x="14179" y="651"/>
                  </a:lnTo>
                  <a:lnTo>
                    <a:pt x="14179" y="733"/>
                  </a:lnTo>
                  <a:lnTo>
                    <a:pt x="14373" y="733"/>
                  </a:lnTo>
                  <a:lnTo>
                    <a:pt x="14308" y="651"/>
                  </a:lnTo>
                  <a:lnTo>
                    <a:pt x="14179" y="651"/>
                  </a:lnTo>
                  <a:lnTo>
                    <a:pt x="14179" y="570"/>
                  </a:lnTo>
                  <a:lnTo>
                    <a:pt x="14373" y="570"/>
                  </a:lnTo>
                  <a:lnTo>
                    <a:pt x="14373" y="651"/>
                  </a:lnTo>
                  <a:lnTo>
                    <a:pt x="14567" y="651"/>
                  </a:lnTo>
                  <a:lnTo>
                    <a:pt x="14632" y="733"/>
                  </a:lnTo>
                  <a:lnTo>
                    <a:pt x="14890" y="733"/>
                  </a:lnTo>
                  <a:lnTo>
                    <a:pt x="14955" y="814"/>
                  </a:lnTo>
                  <a:lnTo>
                    <a:pt x="15020" y="814"/>
                  </a:lnTo>
                  <a:lnTo>
                    <a:pt x="15020" y="896"/>
                  </a:lnTo>
                  <a:lnTo>
                    <a:pt x="15084" y="896"/>
                  </a:lnTo>
                  <a:lnTo>
                    <a:pt x="14955" y="733"/>
                  </a:lnTo>
                  <a:lnTo>
                    <a:pt x="14696" y="733"/>
                  </a:lnTo>
                  <a:lnTo>
                    <a:pt x="14696" y="651"/>
                  </a:lnTo>
                  <a:lnTo>
                    <a:pt x="14567" y="651"/>
                  </a:lnTo>
                  <a:lnTo>
                    <a:pt x="14502" y="570"/>
                  </a:lnTo>
                  <a:lnTo>
                    <a:pt x="14308" y="570"/>
                  </a:lnTo>
                  <a:lnTo>
                    <a:pt x="14308" y="489"/>
                  </a:lnTo>
                  <a:lnTo>
                    <a:pt x="14244" y="489"/>
                  </a:lnTo>
                  <a:lnTo>
                    <a:pt x="14308" y="407"/>
                  </a:lnTo>
                  <a:lnTo>
                    <a:pt x="14373" y="407"/>
                  </a:lnTo>
                  <a:lnTo>
                    <a:pt x="14373" y="326"/>
                  </a:lnTo>
                  <a:lnTo>
                    <a:pt x="14308" y="326"/>
                  </a:lnTo>
                  <a:lnTo>
                    <a:pt x="14567" y="326"/>
                  </a:lnTo>
                  <a:lnTo>
                    <a:pt x="14632" y="407"/>
                  </a:lnTo>
                  <a:lnTo>
                    <a:pt x="14761" y="407"/>
                  </a:lnTo>
                  <a:lnTo>
                    <a:pt x="14696" y="326"/>
                  </a:lnTo>
                  <a:lnTo>
                    <a:pt x="14632" y="326"/>
                  </a:lnTo>
                  <a:lnTo>
                    <a:pt x="14632" y="244"/>
                  </a:lnTo>
                  <a:lnTo>
                    <a:pt x="14567" y="244"/>
                  </a:lnTo>
                  <a:lnTo>
                    <a:pt x="14567" y="163"/>
                  </a:lnTo>
                  <a:lnTo>
                    <a:pt x="14696" y="244"/>
                  </a:lnTo>
                  <a:lnTo>
                    <a:pt x="14890" y="244"/>
                  </a:lnTo>
                  <a:lnTo>
                    <a:pt x="14890" y="326"/>
                  </a:lnTo>
                  <a:lnTo>
                    <a:pt x="14955" y="326"/>
                  </a:lnTo>
                  <a:lnTo>
                    <a:pt x="14955" y="244"/>
                  </a:lnTo>
                  <a:lnTo>
                    <a:pt x="15020" y="326"/>
                  </a:lnTo>
                  <a:lnTo>
                    <a:pt x="15084" y="326"/>
                  </a:lnTo>
                  <a:lnTo>
                    <a:pt x="15084" y="244"/>
                  </a:lnTo>
                  <a:lnTo>
                    <a:pt x="15020" y="244"/>
                  </a:lnTo>
                  <a:lnTo>
                    <a:pt x="14955" y="163"/>
                  </a:lnTo>
                  <a:lnTo>
                    <a:pt x="14890" y="163"/>
                  </a:lnTo>
                  <a:lnTo>
                    <a:pt x="14955" y="81"/>
                  </a:lnTo>
                  <a:lnTo>
                    <a:pt x="15149" y="81"/>
                  </a:lnTo>
                  <a:lnTo>
                    <a:pt x="15149" y="163"/>
                  </a:lnTo>
                  <a:lnTo>
                    <a:pt x="15343" y="163"/>
                  </a:lnTo>
                  <a:lnTo>
                    <a:pt x="15343" y="244"/>
                  </a:lnTo>
                  <a:lnTo>
                    <a:pt x="15408" y="163"/>
                  </a:lnTo>
                  <a:lnTo>
                    <a:pt x="15343" y="163"/>
                  </a:lnTo>
                  <a:lnTo>
                    <a:pt x="15602" y="163"/>
                  </a:lnTo>
                  <a:lnTo>
                    <a:pt x="15666" y="244"/>
                  </a:lnTo>
                  <a:lnTo>
                    <a:pt x="15731" y="244"/>
                  </a:lnTo>
                  <a:lnTo>
                    <a:pt x="15731" y="326"/>
                  </a:lnTo>
                  <a:lnTo>
                    <a:pt x="15925" y="326"/>
                  </a:lnTo>
                  <a:lnTo>
                    <a:pt x="15925" y="407"/>
                  </a:lnTo>
                  <a:lnTo>
                    <a:pt x="15860" y="407"/>
                  </a:lnTo>
                  <a:lnTo>
                    <a:pt x="15860" y="489"/>
                  </a:lnTo>
                  <a:lnTo>
                    <a:pt x="15860" y="407"/>
                  </a:lnTo>
                  <a:lnTo>
                    <a:pt x="15925" y="407"/>
                  </a:lnTo>
                  <a:lnTo>
                    <a:pt x="15990" y="326"/>
                  </a:lnTo>
                  <a:lnTo>
                    <a:pt x="16054" y="326"/>
                  </a:lnTo>
                  <a:lnTo>
                    <a:pt x="15860" y="326"/>
                  </a:lnTo>
                  <a:lnTo>
                    <a:pt x="15860" y="244"/>
                  </a:lnTo>
                  <a:lnTo>
                    <a:pt x="15796" y="244"/>
                  </a:lnTo>
                  <a:lnTo>
                    <a:pt x="15860" y="244"/>
                  </a:lnTo>
                  <a:lnTo>
                    <a:pt x="15796" y="244"/>
                  </a:lnTo>
                  <a:lnTo>
                    <a:pt x="15731" y="163"/>
                  </a:lnTo>
                  <a:lnTo>
                    <a:pt x="15602" y="163"/>
                  </a:lnTo>
                  <a:lnTo>
                    <a:pt x="15537" y="81"/>
                  </a:lnTo>
                  <a:lnTo>
                    <a:pt x="16378" y="81"/>
                  </a:lnTo>
                  <a:lnTo>
                    <a:pt x="16507" y="244"/>
                  </a:lnTo>
                  <a:lnTo>
                    <a:pt x="16701" y="244"/>
                  </a:lnTo>
                  <a:lnTo>
                    <a:pt x="16701" y="326"/>
                  </a:lnTo>
                  <a:lnTo>
                    <a:pt x="16766" y="244"/>
                  </a:lnTo>
                  <a:lnTo>
                    <a:pt x="16572" y="244"/>
                  </a:lnTo>
                  <a:lnTo>
                    <a:pt x="16507" y="163"/>
                  </a:lnTo>
                  <a:lnTo>
                    <a:pt x="16572" y="81"/>
                  </a:lnTo>
                  <a:lnTo>
                    <a:pt x="16637" y="81"/>
                  </a:lnTo>
                  <a:lnTo>
                    <a:pt x="16701" y="0"/>
                  </a:lnTo>
                  <a:lnTo>
                    <a:pt x="16960" y="0"/>
                  </a:lnTo>
                  <a:lnTo>
                    <a:pt x="16960" y="163"/>
                  </a:lnTo>
                  <a:lnTo>
                    <a:pt x="17089" y="163"/>
                  </a:lnTo>
                  <a:lnTo>
                    <a:pt x="17025" y="81"/>
                  </a:lnTo>
                  <a:lnTo>
                    <a:pt x="17089" y="0"/>
                  </a:lnTo>
                  <a:lnTo>
                    <a:pt x="17477" y="0"/>
                  </a:lnTo>
                  <a:lnTo>
                    <a:pt x="17477" y="81"/>
                  </a:lnTo>
                  <a:lnTo>
                    <a:pt x="17413" y="81"/>
                  </a:lnTo>
                  <a:lnTo>
                    <a:pt x="17801" y="81"/>
                  </a:lnTo>
                  <a:lnTo>
                    <a:pt x="17801" y="163"/>
                  </a:lnTo>
                  <a:lnTo>
                    <a:pt x="17865" y="163"/>
                  </a:lnTo>
                  <a:lnTo>
                    <a:pt x="17865" y="81"/>
                  </a:lnTo>
                  <a:lnTo>
                    <a:pt x="17995" y="81"/>
                  </a:lnTo>
                  <a:lnTo>
                    <a:pt x="17995" y="163"/>
                  </a:lnTo>
                  <a:lnTo>
                    <a:pt x="18059" y="163"/>
                  </a:lnTo>
                  <a:lnTo>
                    <a:pt x="18059" y="81"/>
                  </a:lnTo>
                  <a:lnTo>
                    <a:pt x="18124" y="81"/>
                  </a:lnTo>
                  <a:lnTo>
                    <a:pt x="18124" y="163"/>
                  </a:lnTo>
                  <a:lnTo>
                    <a:pt x="18253" y="163"/>
                  </a:lnTo>
                  <a:lnTo>
                    <a:pt x="18124" y="244"/>
                  </a:lnTo>
                  <a:lnTo>
                    <a:pt x="17865" y="244"/>
                  </a:lnTo>
                  <a:lnTo>
                    <a:pt x="17865" y="326"/>
                  </a:lnTo>
                  <a:lnTo>
                    <a:pt x="17801" y="326"/>
                  </a:lnTo>
                  <a:lnTo>
                    <a:pt x="18059" y="326"/>
                  </a:lnTo>
                  <a:lnTo>
                    <a:pt x="18124" y="244"/>
                  </a:lnTo>
                  <a:lnTo>
                    <a:pt x="18318" y="244"/>
                  </a:lnTo>
                  <a:lnTo>
                    <a:pt x="18383" y="163"/>
                  </a:lnTo>
                  <a:lnTo>
                    <a:pt x="18512" y="163"/>
                  </a:lnTo>
                  <a:lnTo>
                    <a:pt x="18447" y="244"/>
                  </a:lnTo>
                  <a:lnTo>
                    <a:pt x="18512" y="244"/>
                  </a:lnTo>
                  <a:lnTo>
                    <a:pt x="18512" y="163"/>
                  </a:lnTo>
                  <a:lnTo>
                    <a:pt x="18560" y="163"/>
                  </a:lnTo>
                  <a:lnTo>
                    <a:pt x="18512" y="163"/>
                  </a:lnTo>
                  <a:lnTo>
                    <a:pt x="18625" y="163"/>
                  </a:lnTo>
                  <a:lnTo>
                    <a:pt x="18625" y="244"/>
                  </a:lnTo>
                  <a:lnTo>
                    <a:pt x="18754" y="244"/>
                  </a:lnTo>
                  <a:lnTo>
                    <a:pt x="18819" y="163"/>
                  </a:lnTo>
                  <a:lnTo>
                    <a:pt x="18949" y="163"/>
                  </a:lnTo>
                  <a:lnTo>
                    <a:pt x="18949" y="244"/>
                  </a:lnTo>
                  <a:lnTo>
                    <a:pt x="18884" y="244"/>
                  </a:lnTo>
                  <a:lnTo>
                    <a:pt x="18949" y="326"/>
                  </a:lnTo>
                  <a:lnTo>
                    <a:pt x="19078" y="326"/>
                  </a:lnTo>
                  <a:lnTo>
                    <a:pt x="19078" y="407"/>
                  </a:lnTo>
                  <a:lnTo>
                    <a:pt x="19013" y="407"/>
                  </a:lnTo>
                  <a:lnTo>
                    <a:pt x="19013" y="489"/>
                  </a:lnTo>
                  <a:lnTo>
                    <a:pt x="19078" y="489"/>
                  </a:lnTo>
                  <a:lnTo>
                    <a:pt x="19078" y="407"/>
                  </a:lnTo>
                  <a:lnTo>
                    <a:pt x="19466" y="407"/>
                  </a:lnTo>
                  <a:lnTo>
                    <a:pt x="19466" y="489"/>
                  </a:lnTo>
                  <a:lnTo>
                    <a:pt x="19531" y="489"/>
                  </a:lnTo>
                  <a:lnTo>
                    <a:pt x="19531" y="570"/>
                  </a:lnTo>
                  <a:lnTo>
                    <a:pt x="19466" y="651"/>
                  </a:lnTo>
                  <a:lnTo>
                    <a:pt x="19337" y="651"/>
                  </a:lnTo>
                  <a:lnTo>
                    <a:pt x="19272" y="733"/>
                  </a:lnTo>
                  <a:lnTo>
                    <a:pt x="19207" y="733"/>
                  </a:lnTo>
                  <a:lnTo>
                    <a:pt x="19078" y="814"/>
                  </a:lnTo>
                  <a:lnTo>
                    <a:pt x="18884" y="814"/>
                  </a:lnTo>
                  <a:lnTo>
                    <a:pt x="18884" y="896"/>
                  </a:lnTo>
                  <a:lnTo>
                    <a:pt x="18512" y="896"/>
                  </a:lnTo>
                  <a:lnTo>
                    <a:pt x="18447" y="977"/>
                  </a:lnTo>
                  <a:lnTo>
                    <a:pt x="18383" y="977"/>
                  </a:lnTo>
                  <a:lnTo>
                    <a:pt x="18447" y="977"/>
                  </a:lnTo>
                  <a:lnTo>
                    <a:pt x="17930" y="977"/>
                  </a:lnTo>
                  <a:lnTo>
                    <a:pt x="17865" y="1059"/>
                  </a:lnTo>
                  <a:lnTo>
                    <a:pt x="17801" y="1059"/>
                  </a:lnTo>
                  <a:lnTo>
                    <a:pt x="17736" y="977"/>
                  </a:lnTo>
                  <a:lnTo>
                    <a:pt x="17607" y="977"/>
                  </a:lnTo>
                  <a:lnTo>
                    <a:pt x="17542" y="896"/>
                  </a:lnTo>
                  <a:lnTo>
                    <a:pt x="17542" y="977"/>
                  </a:lnTo>
                  <a:lnTo>
                    <a:pt x="17736" y="977"/>
                  </a:lnTo>
                  <a:lnTo>
                    <a:pt x="17736" y="1059"/>
                  </a:lnTo>
                  <a:lnTo>
                    <a:pt x="17801" y="1059"/>
                  </a:lnTo>
                  <a:lnTo>
                    <a:pt x="17736" y="1059"/>
                  </a:lnTo>
                  <a:lnTo>
                    <a:pt x="18124" y="1059"/>
                  </a:lnTo>
                  <a:lnTo>
                    <a:pt x="18059" y="1140"/>
                  </a:lnTo>
                  <a:lnTo>
                    <a:pt x="17801" y="1140"/>
                  </a:lnTo>
                  <a:lnTo>
                    <a:pt x="17801" y="1221"/>
                  </a:lnTo>
                  <a:lnTo>
                    <a:pt x="17477" y="1221"/>
                  </a:lnTo>
                  <a:lnTo>
                    <a:pt x="17413" y="1303"/>
                  </a:lnTo>
                  <a:lnTo>
                    <a:pt x="17348" y="1303"/>
                  </a:lnTo>
                  <a:lnTo>
                    <a:pt x="17413" y="1303"/>
                  </a:lnTo>
                  <a:lnTo>
                    <a:pt x="17348" y="1303"/>
                  </a:lnTo>
                  <a:lnTo>
                    <a:pt x="17542" y="1303"/>
                  </a:lnTo>
                  <a:lnTo>
                    <a:pt x="17671" y="1221"/>
                  </a:lnTo>
                  <a:lnTo>
                    <a:pt x="17930" y="1221"/>
                  </a:lnTo>
                  <a:lnTo>
                    <a:pt x="17930" y="1140"/>
                  </a:lnTo>
                  <a:lnTo>
                    <a:pt x="18318" y="1140"/>
                  </a:lnTo>
                  <a:lnTo>
                    <a:pt x="18383" y="1059"/>
                  </a:lnTo>
                  <a:lnTo>
                    <a:pt x="18690" y="1059"/>
                  </a:lnTo>
                  <a:lnTo>
                    <a:pt x="18690" y="1140"/>
                  </a:lnTo>
                  <a:lnTo>
                    <a:pt x="18625" y="1140"/>
                  </a:lnTo>
                  <a:lnTo>
                    <a:pt x="18560" y="1221"/>
                  </a:lnTo>
                  <a:lnTo>
                    <a:pt x="18383" y="1221"/>
                  </a:lnTo>
                  <a:lnTo>
                    <a:pt x="18318" y="1303"/>
                  </a:lnTo>
                  <a:lnTo>
                    <a:pt x="18253" y="1303"/>
                  </a:lnTo>
                  <a:lnTo>
                    <a:pt x="18253" y="1384"/>
                  </a:lnTo>
                  <a:lnTo>
                    <a:pt x="18124" y="1384"/>
                  </a:lnTo>
                  <a:lnTo>
                    <a:pt x="18059" y="1466"/>
                  </a:lnTo>
                  <a:lnTo>
                    <a:pt x="17865" y="1466"/>
                  </a:lnTo>
                  <a:lnTo>
                    <a:pt x="17865" y="1547"/>
                  </a:lnTo>
                  <a:lnTo>
                    <a:pt x="17801" y="1547"/>
                  </a:lnTo>
                  <a:lnTo>
                    <a:pt x="17671" y="1629"/>
                  </a:lnTo>
                  <a:lnTo>
                    <a:pt x="17607" y="1629"/>
                  </a:lnTo>
                  <a:lnTo>
                    <a:pt x="17607" y="1710"/>
                  </a:lnTo>
                  <a:lnTo>
                    <a:pt x="17542" y="1710"/>
                  </a:lnTo>
                  <a:lnTo>
                    <a:pt x="17542" y="1792"/>
                  </a:lnTo>
                  <a:lnTo>
                    <a:pt x="17283" y="1792"/>
                  </a:lnTo>
                  <a:lnTo>
                    <a:pt x="17283" y="1710"/>
                  </a:lnTo>
                  <a:lnTo>
                    <a:pt x="17219" y="1710"/>
                  </a:lnTo>
                  <a:lnTo>
                    <a:pt x="17283" y="1710"/>
                  </a:lnTo>
                  <a:lnTo>
                    <a:pt x="17283" y="1873"/>
                  </a:lnTo>
                  <a:lnTo>
                    <a:pt x="17348" y="1873"/>
                  </a:lnTo>
                  <a:lnTo>
                    <a:pt x="17348" y="1954"/>
                  </a:lnTo>
                  <a:lnTo>
                    <a:pt x="17283" y="1954"/>
                  </a:lnTo>
                  <a:lnTo>
                    <a:pt x="17219" y="1873"/>
                  </a:lnTo>
                  <a:lnTo>
                    <a:pt x="17154" y="1954"/>
                  </a:lnTo>
                  <a:lnTo>
                    <a:pt x="16831" y="1954"/>
                  </a:lnTo>
                  <a:lnTo>
                    <a:pt x="16831" y="1873"/>
                  </a:lnTo>
                  <a:lnTo>
                    <a:pt x="16766" y="1873"/>
                  </a:lnTo>
                  <a:lnTo>
                    <a:pt x="16831" y="1954"/>
                  </a:lnTo>
                  <a:lnTo>
                    <a:pt x="16895" y="1954"/>
                  </a:lnTo>
                  <a:lnTo>
                    <a:pt x="16766" y="1954"/>
                  </a:lnTo>
                  <a:lnTo>
                    <a:pt x="16766" y="2036"/>
                  </a:lnTo>
                  <a:lnTo>
                    <a:pt x="17025" y="2036"/>
                  </a:lnTo>
                  <a:lnTo>
                    <a:pt x="17025" y="1954"/>
                  </a:lnTo>
                  <a:lnTo>
                    <a:pt x="17219" y="1954"/>
                  </a:lnTo>
                  <a:lnTo>
                    <a:pt x="17219" y="2036"/>
                  </a:lnTo>
                  <a:lnTo>
                    <a:pt x="17089" y="2036"/>
                  </a:lnTo>
                  <a:lnTo>
                    <a:pt x="17025" y="2117"/>
                  </a:lnTo>
                  <a:lnTo>
                    <a:pt x="17154" y="2117"/>
                  </a:lnTo>
                  <a:lnTo>
                    <a:pt x="17089" y="2199"/>
                  </a:lnTo>
                  <a:lnTo>
                    <a:pt x="16895" y="2199"/>
                  </a:lnTo>
                  <a:lnTo>
                    <a:pt x="16831" y="2280"/>
                  </a:lnTo>
                  <a:lnTo>
                    <a:pt x="16766" y="2280"/>
                  </a:lnTo>
                  <a:lnTo>
                    <a:pt x="16766" y="2199"/>
                  </a:lnTo>
                  <a:lnTo>
                    <a:pt x="16766" y="2280"/>
                  </a:lnTo>
                  <a:lnTo>
                    <a:pt x="16701" y="2280"/>
                  </a:lnTo>
                  <a:lnTo>
                    <a:pt x="16637" y="2199"/>
                  </a:lnTo>
                  <a:lnTo>
                    <a:pt x="16637" y="2117"/>
                  </a:lnTo>
                  <a:lnTo>
                    <a:pt x="16184" y="2117"/>
                  </a:lnTo>
                  <a:lnTo>
                    <a:pt x="16184" y="2199"/>
                  </a:lnTo>
                  <a:lnTo>
                    <a:pt x="16572" y="2199"/>
                  </a:lnTo>
                  <a:lnTo>
                    <a:pt x="16572" y="2362"/>
                  </a:lnTo>
                  <a:lnTo>
                    <a:pt x="16184" y="2362"/>
                  </a:lnTo>
                  <a:lnTo>
                    <a:pt x="16184" y="2443"/>
                  </a:lnTo>
                  <a:lnTo>
                    <a:pt x="15990" y="2443"/>
                  </a:lnTo>
                  <a:lnTo>
                    <a:pt x="15925" y="2362"/>
                  </a:lnTo>
                  <a:lnTo>
                    <a:pt x="15925" y="2443"/>
                  </a:lnTo>
                  <a:lnTo>
                    <a:pt x="15925" y="2362"/>
                  </a:lnTo>
                  <a:lnTo>
                    <a:pt x="15860" y="2362"/>
                  </a:lnTo>
                  <a:lnTo>
                    <a:pt x="15860" y="2443"/>
                  </a:lnTo>
                  <a:lnTo>
                    <a:pt x="15925" y="2443"/>
                  </a:lnTo>
                  <a:lnTo>
                    <a:pt x="15602" y="2443"/>
                  </a:lnTo>
                  <a:lnTo>
                    <a:pt x="15602" y="2362"/>
                  </a:lnTo>
                  <a:lnTo>
                    <a:pt x="15537" y="2362"/>
                  </a:lnTo>
                  <a:lnTo>
                    <a:pt x="15602" y="2443"/>
                  </a:lnTo>
                  <a:lnTo>
                    <a:pt x="15537" y="2443"/>
                  </a:lnTo>
                  <a:lnTo>
                    <a:pt x="15537" y="2524"/>
                  </a:lnTo>
                  <a:lnTo>
                    <a:pt x="15602" y="2524"/>
                  </a:lnTo>
                  <a:lnTo>
                    <a:pt x="15537" y="2524"/>
                  </a:lnTo>
                  <a:lnTo>
                    <a:pt x="16184" y="2524"/>
                  </a:lnTo>
                  <a:lnTo>
                    <a:pt x="16184" y="2606"/>
                  </a:lnTo>
                  <a:lnTo>
                    <a:pt x="16249" y="2606"/>
                  </a:lnTo>
                  <a:lnTo>
                    <a:pt x="16249" y="2687"/>
                  </a:lnTo>
                  <a:lnTo>
                    <a:pt x="16119" y="2687"/>
                  </a:lnTo>
                  <a:lnTo>
                    <a:pt x="16054" y="2606"/>
                  </a:lnTo>
                  <a:lnTo>
                    <a:pt x="15925" y="2606"/>
                  </a:lnTo>
                  <a:lnTo>
                    <a:pt x="15925" y="2524"/>
                  </a:lnTo>
                  <a:lnTo>
                    <a:pt x="15343" y="2524"/>
                  </a:lnTo>
                  <a:lnTo>
                    <a:pt x="15343" y="2606"/>
                  </a:lnTo>
                  <a:lnTo>
                    <a:pt x="15408" y="2524"/>
                  </a:lnTo>
                  <a:lnTo>
                    <a:pt x="15537" y="2524"/>
                  </a:lnTo>
                  <a:lnTo>
                    <a:pt x="15602" y="2606"/>
                  </a:lnTo>
                  <a:lnTo>
                    <a:pt x="15666" y="2606"/>
                  </a:lnTo>
                  <a:lnTo>
                    <a:pt x="15537" y="2606"/>
                  </a:lnTo>
                  <a:lnTo>
                    <a:pt x="15537" y="2687"/>
                  </a:lnTo>
                  <a:lnTo>
                    <a:pt x="15472" y="2687"/>
                  </a:lnTo>
                  <a:lnTo>
                    <a:pt x="15472" y="2606"/>
                  </a:lnTo>
                  <a:lnTo>
                    <a:pt x="15408" y="2606"/>
                  </a:lnTo>
                  <a:lnTo>
                    <a:pt x="15472" y="2606"/>
                  </a:lnTo>
                  <a:lnTo>
                    <a:pt x="15472" y="2687"/>
                  </a:lnTo>
                  <a:lnTo>
                    <a:pt x="15408" y="2687"/>
                  </a:lnTo>
                  <a:lnTo>
                    <a:pt x="15408" y="2769"/>
                  </a:lnTo>
                  <a:lnTo>
                    <a:pt x="15343" y="2769"/>
                  </a:lnTo>
                  <a:lnTo>
                    <a:pt x="15343" y="2850"/>
                  </a:lnTo>
                  <a:lnTo>
                    <a:pt x="15343" y="2769"/>
                  </a:lnTo>
                  <a:lnTo>
                    <a:pt x="15408" y="2769"/>
                  </a:lnTo>
                  <a:lnTo>
                    <a:pt x="15408" y="2687"/>
                  </a:lnTo>
                  <a:lnTo>
                    <a:pt x="15860" y="2687"/>
                  </a:lnTo>
                  <a:lnTo>
                    <a:pt x="15860" y="2769"/>
                  </a:lnTo>
                  <a:lnTo>
                    <a:pt x="15796" y="2769"/>
                  </a:lnTo>
                  <a:lnTo>
                    <a:pt x="16184" y="2769"/>
                  </a:lnTo>
                  <a:lnTo>
                    <a:pt x="16184" y="2932"/>
                  </a:lnTo>
                  <a:lnTo>
                    <a:pt x="16054" y="2932"/>
                  </a:lnTo>
                  <a:lnTo>
                    <a:pt x="16054" y="3013"/>
                  </a:lnTo>
                  <a:lnTo>
                    <a:pt x="15925" y="3013"/>
                  </a:lnTo>
                  <a:lnTo>
                    <a:pt x="15860" y="2932"/>
                  </a:lnTo>
                  <a:lnTo>
                    <a:pt x="15731" y="2932"/>
                  </a:lnTo>
                  <a:lnTo>
                    <a:pt x="15731" y="3013"/>
                  </a:lnTo>
                  <a:lnTo>
                    <a:pt x="16054" y="3013"/>
                  </a:lnTo>
                  <a:lnTo>
                    <a:pt x="16119" y="3094"/>
                  </a:lnTo>
                  <a:lnTo>
                    <a:pt x="16054" y="3094"/>
                  </a:lnTo>
                  <a:lnTo>
                    <a:pt x="16054" y="3176"/>
                  </a:lnTo>
                  <a:lnTo>
                    <a:pt x="15990" y="3176"/>
                  </a:lnTo>
                  <a:lnTo>
                    <a:pt x="15990" y="3257"/>
                  </a:lnTo>
                  <a:lnTo>
                    <a:pt x="15925" y="3257"/>
                  </a:lnTo>
                  <a:lnTo>
                    <a:pt x="15925" y="3339"/>
                  </a:lnTo>
                  <a:lnTo>
                    <a:pt x="15860" y="3257"/>
                  </a:lnTo>
                  <a:lnTo>
                    <a:pt x="15796" y="3257"/>
                  </a:lnTo>
                  <a:lnTo>
                    <a:pt x="15796" y="3339"/>
                  </a:lnTo>
                  <a:lnTo>
                    <a:pt x="15343" y="3339"/>
                  </a:lnTo>
                  <a:lnTo>
                    <a:pt x="15343" y="3257"/>
                  </a:lnTo>
                  <a:lnTo>
                    <a:pt x="15278" y="3339"/>
                  </a:lnTo>
                  <a:lnTo>
                    <a:pt x="15343" y="3339"/>
                  </a:lnTo>
                  <a:lnTo>
                    <a:pt x="15343" y="3420"/>
                  </a:lnTo>
                  <a:lnTo>
                    <a:pt x="15408" y="3420"/>
                  </a:lnTo>
                  <a:lnTo>
                    <a:pt x="15408" y="3481"/>
                  </a:lnTo>
                  <a:lnTo>
                    <a:pt x="15472" y="3481"/>
                  </a:lnTo>
                  <a:lnTo>
                    <a:pt x="15343" y="3644"/>
                  </a:lnTo>
                  <a:lnTo>
                    <a:pt x="15214" y="3726"/>
                  </a:lnTo>
                  <a:lnTo>
                    <a:pt x="15214" y="3644"/>
                  </a:lnTo>
                  <a:lnTo>
                    <a:pt x="15149" y="3644"/>
                  </a:lnTo>
                  <a:lnTo>
                    <a:pt x="15149" y="3726"/>
                  </a:lnTo>
                  <a:lnTo>
                    <a:pt x="14826" y="3726"/>
                  </a:lnTo>
                  <a:lnTo>
                    <a:pt x="14761" y="3644"/>
                  </a:lnTo>
                  <a:lnTo>
                    <a:pt x="14567" y="3644"/>
                  </a:lnTo>
                  <a:lnTo>
                    <a:pt x="14567" y="3563"/>
                  </a:lnTo>
                  <a:lnTo>
                    <a:pt x="14502" y="3563"/>
                  </a:lnTo>
                  <a:lnTo>
                    <a:pt x="14438" y="3481"/>
                  </a:lnTo>
                  <a:lnTo>
                    <a:pt x="14502" y="3563"/>
                  </a:lnTo>
                  <a:lnTo>
                    <a:pt x="14502" y="3644"/>
                  </a:lnTo>
                  <a:lnTo>
                    <a:pt x="14632" y="3644"/>
                  </a:lnTo>
                  <a:lnTo>
                    <a:pt x="14632" y="3726"/>
                  </a:lnTo>
                  <a:lnTo>
                    <a:pt x="14438" y="3726"/>
                  </a:lnTo>
                  <a:lnTo>
                    <a:pt x="14438" y="3807"/>
                  </a:lnTo>
                  <a:lnTo>
                    <a:pt x="14502" y="3807"/>
                  </a:lnTo>
                  <a:lnTo>
                    <a:pt x="14502" y="3726"/>
                  </a:lnTo>
                  <a:lnTo>
                    <a:pt x="14890" y="3726"/>
                  </a:lnTo>
                  <a:lnTo>
                    <a:pt x="14890" y="3807"/>
                  </a:lnTo>
                  <a:lnTo>
                    <a:pt x="14826" y="3807"/>
                  </a:lnTo>
                  <a:lnTo>
                    <a:pt x="14890" y="3807"/>
                  </a:lnTo>
                  <a:lnTo>
                    <a:pt x="14955" y="3726"/>
                  </a:lnTo>
                  <a:lnTo>
                    <a:pt x="15084" y="3726"/>
                  </a:lnTo>
                  <a:lnTo>
                    <a:pt x="15149" y="3807"/>
                  </a:lnTo>
                  <a:lnTo>
                    <a:pt x="15149" y="3888"/>
                  </a:lnTo>
                  <a:lnTo>
                    <a:pt x="15084" y="3888"/>
                  </a:lnTo>
                  <a:lnTo>
                    <a:pt x="15084" y="3970"/>
                  </a:lnTo>
                  <a:lnTo>
                    <a:pt x="15084" y="3888"/>
                  </a:lnTo>
                  <a:lnTo>
                    <a:pt x="15149" y="3888"/>
                  </a:lnTo>
                  <a:lnTo>
                    <a:pt x="15214" y="3970"/>
                  </a:lnTo>
                  <a:lnTo>
                    <a:pt x="15278" y="3970"/>
                  </a:lnTo>
                  <a:lnTo>
                    <a:pt x="15278" y="3888"/>
                  </a:lnTo>
                  <a:lnTo>
                    <a:pt x="15408" y="3888"/>
                  </a:lnTo>
                  <a:lnTo>
                    <a:pt x="15472" y="4051"/>
                  </a:lnTo>
                  <a:lnTo>
                    <a:pt x="15472" y="4133"/>
                  </a:lnTo>
                  <a:lnTo>
                    <a:pt x="15343" y="4133"/>
                  </a:lnTo>
                  <a:lnTo>
                    <a:pt x="15343" y="4214"/>
                  </a:lnTo>
                  <a:lnTo>
                    <a:pt x="15278" y="4214"/>
                  </a:lnTo>
                  <a:lnTo>
                    <a:pt x="15278" y="4133"/>
                  </a:lnTo>
                  <a:lnTo>
                    <a:pt x="15214" y="4133"/>
                  </a:lnTo>
                  <a:lnTo>
                    <a:pt x="15214" y="4214"/>
                  </a:lnTo>
                  <a:lnTo>
                    <a:pt x="15084" y="4214"/>
                  </a:lnTo>
                  <a:lnTo>
                    <a:pt x="15084" y="4296"/>
                  </a:lnTo>
                  <a:lnTo>
                    <a:pt x="14955" y="4296"/>
                  </a:lnTo>
                  <a:lnTo>
                    <a:pt x="14955" y="4377"/>
                  </a:lnTo>
                  <a:lnTo>
                    <a:pt x="14632" y="4377"/>
                  </a:lnTo>
                  <a:lnTo>
                    <a:pt x="14761" y="4214"/>
                  </a:lnTo>
                  <a:lnTo>
                    <a:pt x="14632" y="4214"/>
                  </a:lnTo>
                  <a:lnTo>
                    <a:pt x="14632" y="4133"/>
                  </a:lnTo>
                  <a:lnTo>
                    <a:pt x="14567" y="4214"/>
                  </a:lnTo>
                  <a:lnTo>
                    <a:pt x="14438" y="4214"/>
                  </a:lnTo>
                  <a:lnTo>
                    <a:pt x="14438" y="4133"/>
                  </a:lnTo>
                  <a:lnTo>
                    <a:pt x="14502" y="4133"/>
                  </a:lnTo>
                  <a:lnTo>
                    <a:pt x="14502" y="4051"/>
                  </a:lnTo>
                  <a:lnTo>
                    <a:pt x="14438" y="4051"/>
                  </a:lnTo>
                  <a:lnTo>
                    <a:pt x="14438" y="4133"/>
                  </a:lnTo>
                  <a:lnTo>
                    <a:pt x="14308" y="4133"/>
                  </a:lnTo>
                  <a:lnTo>
                    <a:pt x="14308" y="4051"/>
                  </a:lnTo>
                  <a:lnTo>
                    <a:pt x="14244" y="3970"/>
                  </a:lnTo>
                  <a:lnTo>
                    <a:pt x="14244" y="4051"/>
                  </a:lnTo>
                  <a:lnTo>
                    <a:pt x="14308" y="4051"/>
                  </a:lnTo>
                  <a:lnTo>
                    <a:pt x="14308" y="4133"/>
                  </a:lnTo>
                  <a:lnTo>
                    <a:pt x="14373" y="4133"/>
                  </a:lnTo>
                  <a:lnTo>
                    <a:pt x="14373" y="4214"/>
                  </a:lnTo>
                  <a:lnTo>
                    <a:pt x="14308" y="4214"/>
                  </a:lnTo>
                  <a:lnTo>
                    <a:pt x="14244" y="4296"/>
                  </a:lnTo>
                  <a:lnTo>
                    <a:pt x="14244" y="4214"/>
                  </a:lnTo>
                  <a:lnTo>
                    <a:pt x="14179" y="4214"/>
                  </a:lnTo>
                  <a:lnTo>
                    <a:pt x="14179" y="4133"/>
                  </a:lnTo>
                  <a:lnTo>
                    <a:pt x="14114" y="4133"/>
                  </a:lnTo>
                  <a:lnTo>
                    <a:pt x="14114" y="4051"/>
                  </a:lnTo>
                  <a:lnTo>
                    <a:pt x="14050" y="4051"/>
                  </a:lnTo>
                  <a:lnTo>
                    <a:pt x="14114" y="4133"/>
                  </a:lnTo>
                  <a:lnTo>
                    <a:pt x="14114" y="4214"/>
                  </a:lnTo>
                  <a:lnTo>
                    <a:pt x="13920" y="4214"/>
                  </a:lnTo>
                  <a:lnTo>
                    <a:pt x="13920" y="4133"/>
                  </a:lnTo>
                  <a:lnTo>
                    <a:pt x="13856" y="4133"/>
                  </a:lnTo>
                  <a:lnTo>
                    <a:pt x="13856" y="4214"/>
                  </a:lnTo>
                  <a:lnTo>
                    <a:pt x="13920" y="4214"/>
                  </a:lnTo>
                  <a:lnTo>
                    <a:pt x="13726" y="4214"/>
                  </a:lnTo>
                  <a:lnTo>
                    <a:pt x="13726" y="4133"/>
                  </a:lnTo>
                  <a:lnTo>
                    <a:pt x="13662" y="4133"/>
                  </a:lnTo>
                  <a:lnTo>
                    <a:pt x="13662" y="4214"/>
                  </a:lnTo>
                  <a:lnTo>
                    <a:pt x="13726" y="4214"/>
                  </a:lnTo>
                  <a:lnTo>
                    <a:pt x="13856" y="4296"/>
                  </a:lnTo>
                  <a:lnTo>
                    <a:pt x="13338" y="4296"/>
                  </a:lnTo>
                  <a:lnTo>
                    <a:pt x="13338" y="4214"/>
                  </a:lnTo>
                  <a:lnTo>
                    <a:pt x="13403" y="4214"/>
                  </a:lnTo>
                  <a:lnTo>
                    <a:pt x="13338" y="4133"/>
                  </a:lnTo>
                  <a:lnTo>
                    <a:pt x="13274" y="4133"/>
                  </a:lnTo>
                  <a:lnTo>
                    <a:pt x="13338" y="4133"/>
                  </a:lnTo>
                  <a:lnTo>
                    <a:pt x="13338" y="4214"/>
                  </a:lnTo>
                  <a:lnTo>
                    <a:pt x="13274" y="4214"/>
                  </a:lnTo>
                  <a:lnTo>
                    <a:pt x="13274" y="4296"/>
                  </a:lnTo>
                  <a:lnTo>
                    <a:pt x="13209" y="4296"/>
                  </a:lnTo>
                  <a:lnTo>
                    <a:pt x="13144" y="4214"/>
                  </a:lnTo>
                  <a:lnTo>
                    <a:pt x="13080" y="4214"/>
                  </a:lnTo>
                  <a:lnTo>
                    <a:pt x="13080" y="4133"/>
                  </a:lnTo>
                  <a:lnTo>
                    <a:pt x="13080" y="4296"/>
                  </a:lnTo>
                  <a:lnTo>
                    <a:pt x="13015" y="4296"/>
                  </a:lnTo>
                  <a:lnTo>
                    <a:pt x="13015" y="4214"/>
                  </a:lnTo>
                  <a:lnTo>
                    <a:pt x="13015" y="4296"/>
                  </a:lnTo>
                  <a:lnTo>
                    <a:pt x="12886" y="4296"/>
                  </a:lnTo>
                  <a:lnTo>
                    <a:pt x="12837" y="4214"/>
                  </a:lnTo>
                  <a:lnTo>
                    <a:pt x="12886" y="4214"/>
                  </a:lnTo>
                  <a:lnTo>
                    <a:pt x="12837" y="4133"/>
                  </a:lnTo>
                  <a:lnTo>
                    <a:pt x="12837" y="3970"/>
                  </a:lnTo>
                  <a:lnTo>
                    <a:pt x="12772" y="4051"/>
                  </a:lnTo>
                  <a:lnTo>
                    <a:pt x="12837" y="4051"/>
                  </a:lnTo>
                  <a:lnTo>
                    <a:pt x="12837" y="4214"/>
                  </a:lnTo>
                  <a:lnTo>
                    <a:pt x="12772" y="4214"/>
                  </a:lnTo>
                  <a:lnTo>
                    <a:pt x="12837" y="4214"/>
                  </a:lnTo>
                  <a:lnTo>
                    <a:pt x="12837" y="4133"/>
                  </a:lnTo>
                  <a:lnTo>
                    <a:pt x="12772" y="4133"/>
                  </a:lnTo>
                  <a:lnTo>
                    <a:pt x="12772" y="4214"/>
                  </a:lnTo>
                  <a:lnTo>
                    <a:pt x="12643" y="4214"/>
                  </a:lnTo>
                  <a:lnTo>
                    <a:pt x="12578" y="4133"/>
                  </a:lnTo>
                  <a:lnTo>
                    <a:pt x="12643" y="4051"/>
                  </a:lnTo>
                  <a:lnTo>
                    <a:pt x="12578" y="4051"/>
                  </a:lnTo>
                  <a:lnTo>
                    <a:pt x="12578" y="3970"/>
                  </a:lnTo>
                  <a:lnTo>
                    <a:pt x="12708" y="3970"/>
                  </a:lnTo>
                  <a:lnTo>
                    <a:pt x="12708" y="3888"/>
                  </a:lnTo>
                  <a:lnTo>
                    <a:pt x="12772" y="3888"/>
                  </a:lnTo>
                  <a:lnTo>
                    <a:pt x="12837" y="3807"/>
                  </a:lnTo>
                  <a:lnTo>
                    <a:pt x="13274" y="3807"/>
                  </a:lnTo>
                  <a:lnTo>
                    <a:pt x="13209" y="3726"/>
                  </a:lnTo>
                  <a:lnTo>
                    <a:pt x="13144" y="3726"/>
                  </a:lnTo>
                  <a:lnTo>
                    <a:pt x="13209" y="3726"/>
                  </a:lnTo>
                  <a:lnTo>
                    <a:pt x="13144" y="3726"/>
                  </a:lnTo>
                  <a:lnTo>
                    <a:pt x="13144" y="3644"/>
                  </a:lnTo>
                  <a:lnTo>
                    <a:pt x="13209" y="3644"/>
                  </a:lnTo>
                  <a:lnTo>
                    <a:pt x="13015" y="3644"/>
                  </a:lnTo>
                  <a:lnTo>
                    <a:pt x="13015" y="3563"/>
                  </a:lnTo>
                  <a:lnTo>
                    <a:pt x="12950" y="3481"/>
                  </a:lnTo>
                  <a:lnTo>
                    <a:pt x="12886" y="3481"/>
                  </a:lnTo>
                  <a:lnTo>
                    <a:pt x="12886" y="3420"/>
                  </a:lnTo>
                  <a:lnTo>
                    <a:pt x="13015" y="3420"/>
                  </a:lnTo>
                  <a:lnTo>
                    <a:pt x="13015" y="3339"/>
                  </a:lnTo>
                  <a:lnTo>
                    <a:pt x="13274" y="3339"/>
                  </a:lnTo>
                  <a:lnTo>
                    <a:pt x="13338" y="3420"/>
                  </a:lnTo>
                  <a:lnTo>
                    <a:pt x="13403" y="3420"/>
                  </a:lnTo>
                  <a:lnTo>
                    <a:pt x="13468" y="3481"/>
                  </a:lnTo>
                  <a:lnTo>
                    <a:pt x="13532" y="3563"/>
                  </a:lnTo>
                  <a:lnTo>
                    <a:pt x="13532" y="3644"/>
                  </a:lnTo>
                  <a:lnTo>
                    <a:pt x="13468" y="3644"/>
                  </a:lnTo>
                  <a:lnTo>
                    <a:pt x="13532" y="3644"/>
                  </a:lnTo>
                  <a:lnTo>
                    <a:pt x="13532" y="3563"/>
                  </a:lnTo>
                  <a:lnTo>
                    <a:pt x="13597" y="3644"/>
                  </a:lnTo>
                  <a:lnTo>
                    <a:pt x="13726" y="3644"/>
                  </a:lnTo>
                  <a:lnTo>
                    <a:pt x="13726" y="3726"/>
                  </a:lnTo>
                  <a:lnTo>
                    <a:pt x="13791" y="3726"/>
                  </a:lnTo>
                  <a:lnTo>
                    <a:pt x="13791" y="3644"/>
                  </a:lnTo>
                  <a:lnTo>
                    <a:pt x="13985" y="3644"/>
                  </a:lnTo>
                  <a:lnTo>
                    <a:pt x="13985" y="3563"/>
                  </a:lnTo>
                  <a:lnTo>
                    <a:pt x="14114" y="3563"/>
                  </a:lnTo>
                  <a:lnTo>
                    <a:pt x="14179" y="3481"/>
                  </a:lnTo>
                  <a:lnTo>
                    <a:pt x="14244" y="3420"/>
                  </a:lnTo>
                  <a:lnTo>
                    <a:pt x="14308" y="3339"/>
                  </a:lnTo>
                  <a:lnTo>
                    <a:pt x="14308" y="3257"/>
                  </a:lnTo>
                  <a:lnTo>
                    <a:pt x="14373" y="3257"/>
                  </a:lnTo>
                  <a:lnTo>
                    <a:pt x="14244" y="3257"/>
                  </a:lnTo>
                  <a:lnTo>
                    <a:pt x="14244" y="3339"/>
                  </a:lnTo>
                  <a:lnTo>
                    <a:pt x="14179" y="3339"/>
                  </a:lnTo>
                  <a:lnTo>
                    <a:pt x="14179" y="3420"/>
                  </a:lnTo>
                  <a:lnTo>
                    <a:pt x="14114" y="3420"/>
                  </a:lnTo>
                  <a:lnTo>
                    <a:pt x="14114" y="3481"/>
                  </a:lnTo>
                  <a:lnTo>
                    <a:pt x="14050" y="3481"/>
                  </a:lnTo>
                  <a:lnTo>
                    <a:pt x="14050" y="3563"/>
                  </a:lnTo>
                  <a:lnTo>
                    <a:pt x="13726" y="3563"/>
                  </a:lnTo>
                  <a:lnTo>
                    <a:pt x="13726" y="3481"/>
                  </a:lnTo>
                  <a:lnTo>
                    <a:pt x="13856" y="3481"/>
                  </a:lnTo>
                  <a:lnTo>
                    <a:pt x="13791" y="3420"/>
                  </a:lnTo>
                  <a:lnTo>
                    <a:pt x="13791" y="3481"/>
                  </a:lnTo>
                  <a:lnTo>
                    <a:pt x="13597" y="3481"/>
                  </a:lnTo>
                  <a:lnTo>
                    <a:pt x="13597" y="3420"/>
                  </a:lnTo>
                  <a:lnTo>
                    <a:pt x="13662" y="3420"/>
                  </a:lnTo>
                  <a:lnTo>
                    <a:pt x="13597" y="3420"/>
                  </a:lnTo>
                  <a:lnTo>
                    <a:pt x="13597" y="3339"/>
                  </a:lnTo>
                  <a:lnTo>
                    <a:pt x="13662" y="3339"/>
                  </a:lnTo>
                  <a:lnTo>
                    <a:pt x="13532" y="3339"/>
                  </a:lnTo>
                  <a:lnTo>
                    <a:pt x="13597" y="3257"/>
                  </a:lnTo>
                  <a:lnTo>
                    <a:pt x="13662" y="3257"/>
                  </a:lnTo>
                  <a:lnTo>
                    <a:pt x="13662" y="3176"/>
                  </a:lnTo>
                  <a:lnTo>
                    <a:pt x="13726" y="3176"/>
                  </a:lnTo>
                  <a:lnTo>
                    <a:pt x="13726" y="3094"/>
                  </a:lnTo>
                  <a:lnTo>
                    <a:pt x="13791" y="3094"/>
                  </a:lnTo>
                  <a:lnTo>
                    <a:pt x="13726" y="3094"/>
                  </a:lnTo>
                  <a:lnTo>
                    <a:pt x="13726" y="2932"/>
                  </a:lnTo>
                  <a:lnTo>
                    <a:pt x="13791" y="2932"/>
                  </a:lnTo>
                  <a:lnTo>
                    <a:pt x="13726" y="3013"/>
                  </a:lnTo>
                  <a:lnTo>
                    <a:pt x="13726" y="3094"/>
                  </a:lnTo>
                  <a:lnTo>
                    <a:pt x="13662" y="3094"/>
                  </a:lnTo>
                  <a:lnTo>
                    <a:pt x="13662" y="3176"/>
                  </a:lnTo>
                  <a:lnTo>
                    <a:pt x="13597" y="3257"/>
                  </a:lnTo>
                  <a:lnTo>
                    <a:pt x="13403" y="3257"/>
                  </a:lnTo>
                  <a:lnTo>
                    <a:pt x="13403" y="3176"/>
                  </a:lnTo>
                  <a:lnTo>
                    <a:pt x="13468" y="3176"/>
                  </a:lnTo>
                  <a:lnTo>
                    <a:pt x="13468" y="3094"/>
                  </a:lnTo>
                  <a:lnTo>
                    <a:pt x="13403" y="3094"/>
                  </a:lnTo>
                  <a:lnTo>
                    <a:pt x="13403" y="3176"/>
                  </a:lnTo>
                  <a:lnTo>
                    <a:pt x="13274" y="3176"/>
                  </a:lnTo>
                  <a:lnTo>
                    <a:pt x="13274" y="3257"/>
                  </a:lnTo>
                  <a:lnTo>
                    <a:pt x="13080" y="3257"/>
                  </a:lnTo>
                  <a:lnTo>
                    <a:pt x="13080" y="3176"/>
                  </a:lnTo>
                  <a:lnTo>
                    <a:pt x="13144" y="3176"/>
                  </a:lnTo>
                  <a:lnTo>
                    <a:pt x="13080" y="3176"/>
                  </a:lnTo>
                  <a:lnTo>
                    <a:pt x="13080" y="3013"/>
                  </a:lnTo>
                  <a:lnTo>
                    <a:pt x="13144" y="3013"/>
                  </a:lnTo>
                  <a:lnTo>
                    <a:pt x="13144" y="2932"/>
                  </a:lnTo>
                  <a:lnTo>
                    <a:pt x="13209" y="2932"/>
                  </a:lnTo>
                  <a:lnTo>
                    <a:pt x="13144" y="2932"/>
                  </a:lnTo>
                  <a:lnTo>
                    <a:pt x="13274" y="2769"/>
                  </a:lnTo>
                  <a:lnTo>
                    <a:pt x="13597" y="2769"/>
                  </a:lnTo>
                  <a:lnTo>
                    <a:pt x="13597" y="2687"/>
                  </a:lnTo>
                  <a:lnTo>
                    <a:pt x="13662" y="2687"/>
                  </a:lnTo>
                  <a:lnTo>
                    <a:pt x="13726" y="2769"/>
                  </a:lnTo>
                  <a:lnTo>
                    <a:pt x="14114" y="2769"/>
                  </a:lnTo>
                  <a:lnTo>
                    <a:pt x="14114" y="2850"/>
                  </a:lnTo>
                  <a:lnTo>
                    <a:pt x="14244" y="2850"/>
                  </a:lnTo>
                  <a:lnTo>
                    <a:pt x="14308" y="2932"/>
                  </a:lnTo>
                  <a:lnTo>
                    <a:pt x="14373" y="2932"/>
                  </a:lnTo>
                  <a:lnTo>
                    <a:pt x="14308" y="2932"/>
                  </a:lnTo>
                  <a:lnTo>
                    <a:pt x="14308" y="2850"/>
                  </a:lnTo>
                  <a:lnTo>
                    <a:pt x="14373" y="2850"/>
                  </a:lnTo>
                  <a:lnTo>
                    <a:pt x="14179" y="2850"/>
                  </a:lnTo>
                  <a:lnTo>
                    <a:pt x="14179" y="2769"/>
                  </a:lnTo>
                  <a:lnTo>
                    <a:pt x="14114" y="2769"/>
                  </a:lnTo>
                  <a:lnTo>
                    <a:pt x="14502" y="2769"/>
                  </a:lnTo>
                  <a:lnTo>
                    <a:pt x="14502" y="2687"/>
                  </a:lnTo>
                  <a:lnTo>
                    <a:pt x="14567" y="2687"/>
                  </a:lnTo>
                  <a:lnTo>
                    <a:pt x="14567" y="2606"/>
                  </a:lnTo>
                  <a:lnTo>
                    <a:pt x="14502" y="2606"/>
                  </a:lnTo>
                  <a:lnTo>
                    <a:pt x="14438" y="2687"/>
                  </a:lnTo>
                  <a:lnTo>
                    <a:pt x="14373" y="2687"/>
                  </a:lnTo>
                  <a:lnTo>
                    <a:pt x="14373" y="2769"/>
                  </a:lnTo>
                  <a:lnTo>
                    <a:pt x="14244" y="2769"/>
                  </a:lnTo>
                  <a:lnTo>
                    <a:pt x="14244" y="2687"/>
                  </a:lnTo>
                  <a:lnTo>
                    <a:pt x="13726" y="2687"/>
                  </a:lnTo>
                  <a:lnTo>
                    <a:pt x="13726" y="2606"/>
                  </a:lnTo>
                  <a:lnTo>
                    <a:pt x="13985" y="2606"/>
                  </a:lnTo>
                  <a:lnTo>
                    <a:pt x="13985" y="2687"/>
                  </a:lnTo>
                  <a:lnTo>
                    <a:pt x="14050" y="2687"/>
                  </a:lnTo>
                  <a:lnTo>
                    <a:pt x="14114" y="2606"/>
                  </a:lnTo>
                  <a:lnTo>
                    <a:pt x="13920" y="2606"/>
                  </a:lnTo>
                  <a:lnTo>
                    <a:pt x="13920" y="2524"/>
                  </a:lnTo>
                  <a:lnTo>
                    <a:pt x="13856" y="2524"/>
                  </a:lnTo>
                  <a:lnTo>
                    <a:pt x="13856" y="2443"/>
                  </a:lnTo>
                  <a:lnTo>
                    <a:pt x="13791" y="2443"/>
                  </a:lnTo>
                  <a:lnTo>
                    <a:pt x="13791" y="2362"/>
                  </a:lnTo>
                  <a:lnTo>
                    <a:pt x="13726" y="2362"/>
                  </a:lnTo>
                  <a:lnTo>
                    <a:pt x="13662" y="2280"/>
                  </a:lnTo>
                  <a:lnTo>
                    <a:pt x="13597" y="2280"/>
                  </a:lnTo>
                  <a:lnTo>
                    <a:pt x="13597" y="2199"/>
                  </a:lnTo>
                  <a:lnTo>
                    <a:pt x="13338" y="2199"/>
                  </a:lnTo>
                  <a:lnTo>
                    <a:pt x="13338" y="2036"/>
                  </a:lnTo>
                  <a:lnTo>
                    <a:pt x="13468" y="2036"/>
                  </a:lnTo>
                  <a:lnTo>
                    <a:pt x="13468" y="2117"/>
                  </a:lnTo>
                  <a:lnTo>
                    <a:pt x="13597" y="2117"/>
                  </a:lnTo>
                  <a:lnTo>
                    <a:pt x="13532" y="2036"/>
                  </a:lnTo>
                  <a:lnTo>
                    <a:pt x="13274" y="2036"/>
                  </a:lnTo>
                  <a:lnTo>
                    <a:pt x="13274" y="1954"/>
                  </a:lnTo>
                  <a:lnTo>
                    <a:pt x="13403" y="1792"/>
                  </a:lnTo>
                  <a:lnTo>
                    <a:pt x="13468" y="1792"/>
                  </a:lnTo>
                  <a:lnTo>
                    <a:pt x="13532" y="1873"/>
                  </a:lnTo>
                  <a:lnTo>
                    <a:pt x="14050" y="1873"/>
                  </a:lnTo>
                  <a:lnTo>
                    <a:pt x="14050" y="1954"/>
                  </a:lnTo>
                  <a:lnTo>
                    <a:pt x="14179" y="1954"/>
                  </a:lnTo>
                  <a:lnTo>
                    <a:pt x="14179" y="2036"/>
                  </a:lnTo>
                  <a:lnTo>
                    <a:pt x="14308" y="2036"/>
                  </a:lnTo>
                  <a:lnTo>
                    <a:pt x="14373" y="2117"/>
                  </a:lnTo>
                  <a:lnTo>
                    <a:pt x="14438" y="2117"/>
                  </a:lnTo>
                  <a:lnTo>
                    <a:pt x="14438" y="2199"/>
                  </a:lnTo>
                  <a:lnTo>
                    <a:pt x="14502" y="2199"/>
                  </a:lnTo>
                  <a:lnTo>
                    <a:pt x="14502" y="2280"/>
                  </a:lnTo>
                  <a:lnTo>
                    <a:pt x="14955" y="2280"/>
                  </a:lnTo>
                  <a:lnTo>
                    <a:pt x="14955" y="2199"/>
                  </a:lnTo>
                  <a:lnTo>
                    <a:pt x="14826" y="2199"/>
                  </a:lnTo>
                  <a:lnTo>
                    <a:pt x="14826" y="2280"/>
                  </a:lnTo>
                  <a:lnTo>
                    <a:pt x="14696" y="2280"/>
                  </a:lnTo>
                  <a:lnTo>
                    <a:pt x="14632" y="2199"/>
                  </a:lnTo>
                  <a:lnTo>
                    <a:pt x="14567" y="2199"/>
                  </a:lnTo>
                  <a:lnTo>
                    <a:pt x="14502" y="2117"/>
                  </a:lnTo>
                  <a:lnTo>
                    <a:pt x="14567" y="2117"/>
                  </a:lnTo>
                  <a:lnTo>
                    <a:pt x="14567" y="2036"/>
                  </a:lnTo>
                  <a:lnTo>
                    <a:pt x="14308" y="2036"/>
                  </a:lnTo>
                  <a:lnTo>
                    <a:pt x="14179" y="1873"/>
                  </a:lnTo>
                  <a:lnTo>
                    <a:pt x="14114" y="1873"/>
                  </a:lnTo>
                  <a:lnTo>
                    <a:pt x="14114" y="1792"/>
                  </a:lnTo>
                  <a:lnTo>
                    <a:pt x="14696" y="1792"/>
                  </a:lnTo>
                  <a:lnTo>
                    <a:pt x="14696" y="1710"/>
                  </a:lnTo>
                  <a:lnTo>
                    <a:pt x="15408" y="1710"/>
                  </a:lnTo>
                  <a:lnTo>
                    <a:pt x="15408" y="1629"/>
                  </a:lnTo>
                  <a:lnTo>
                    <a:pt x="15084" y="1629"/>
                  </a:lnTo>
                  <a:lnTo>
                    <a:pt x="15149" y="1547"/>
                  </a:lnTo>
                  <a:lnTo>
                    <a:pt x="15472" y="1547"/>
                  </a:lnTo>
                  <a:lnTo>
                    <a:pt x="15602" y="1466"/>
                  </a:lnTo>
                  <a:lnTo>
                    <a:pt x="15666" y="1466"/>
                  </a:lnTo>
                  <a:lnTo>
                    <a:pt x="15149" y="1466"/>
                  </a:lnTo>
                  <a:lnTo>
                    <a:pt x="15149" y="1384"/>
                  </a:lnTo>
                  <a:lnTo>
                    <a:pt x="15278" y="1384"/>
                  </a:lnTo>
                  <a:lnTo>
                    <a:pt x="15278" y="1303"/>
                  </a:lnTo>
                  <a:lnTo>
                    <a:pt x="15343" y="1303"/>
                  </a:lnTo>
                  <a:lnTo>
                    <a:pt x="15408" y="1221"/>
                  </a:lnTo>
                  <a:lnTo>
                    <a:pt x="15537" y="1221"/>
                  </a:lnTo>
                  <a:lnTo>
                    <a:pt x="15602" y="1140"/>
                  </a:lnTo>
                  <a:lnTo>
                    <a:pt x="15666" y="1140"/>
                  </a:lnTo>
                  <a:lnTo>
                    <a:pt x="15472" y="1140"/>
                  </a:lnTo>
                  <a:lnTo>
                    <a:pt x="15408" y="1221"/>
                  </a:lnTo>
                  <a:lnTo>
                    <a:pt x="15278" y="1221"/>
                  </a:lnTo>
                  <a:lnTo>
                    <a:pt x="15278" y="1303"/>
                  </a:lnTo>
                  <a:lnTo>
                    <a:pt x="15149" y="1303"/>
                  </a:lnTo>
                  <a:lnTo>
                    <a:pt x="15149" y="1384"/>
                  </a:lnTo>
                  <a:lnTo>
                    <a:pt x="15084" y="1384"/>
                  </a:lnTo>
                  <a:lnTo>
                    <a:pt x="15149" y="1384"/>
                  </a:lnTo>
                  <a:lnTo>
                    <a:pt x="15020" y="1547"/>
                  </a:lnTo>
                  <a:lnTo>
                    <a:pt x="14761" y="1547"/>
                  </a:lnTo>
                  <a:lnTo>
                    <a:pt x="14761" y="1629"/>
                  </a:lnTo>
                  <a:lnTo>
                    <a:pt x="14438" y="1629"/>
                  </a:lnTo>
                  <a:lnTo>
                    <a:pt x="14308" y="1710"/>
                  </a:lnTo>
                  <a:lnTo>
                    <a:pt x="14179" y="171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3030511" y="3620984"/>
              <a:ext cx="112885" cy="121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85" y="10800"/>
                  </a:moveTo>
                  <a:lnTo>
                    <a:pt x="3323" y="10800"/>
                  </a:lnTo>
                  <a:lnTo>
                    <a:pt x="3323" y="9257"/>
                  </a:lnTo>
                  <a:lnTo>
                    <a:pt x="1662" y="9257"/>
                  </a:lnTo>
                  <a:lnTo>
                    <a:pt x="1662" y="7714"/>
                  </a:lnTo>
                  <a:lnTo>
                    <a:pt x="0" y="7714"/>
                  </a:lnTo>
                  <a:lnTo>
                    <a:pt x="0" y="6171"/>
                  </a:lnTo>
                  <a:lnTo>
                    <a:pt x="1662" y="4629"/>
                  </a:lnTo>
                  <a:lnTo>
                    <a:pt x="1662" y="3086"/>
                  </a:lnTo>
                  <a:lnTo>
                    <a:pt x="0" y="3086"/>
                  </a:lnTo>
                  <a:lnTo>
                    <a:pt x="0" y="1543"/>
                  </a:lnTo>
                  <a:lnTo>
                    <a:pt x="1662" y="1543"/>
                  </a:lnTo>
                  <a:lnTo>
                    <a:pt x="1662" y="0"/>
                  </a:lnTo>
                  <a:lnTo>
                    <a:pt x="3323" y="0"/>
                  </a:lnTo>
                  <a:lnTo>
                    <a:pt x="3323" y="1543"/>
                  </a:lnTo>
                  <a:lnTo>
                    <a:pt x="9969" y="1543"/>
                  </a:lnTo>
                  <a:lnTo>
                    <a:pt x="9969" y="3086"/>
                  </a:lnTo>
                  <a:lnTo>
                    <a:pt x="14954" y="3086"/>
                  </a:lnTo>
                  <a:lnTo>
                    <a:pt x="14954" y="1543"/>
                  </a:lnTo>
                  <a:lnTo>
                    <a:pt x="14954" y="6171"/>
                  </a:lnTo>
                  <a:lnTo>
                    <a:pt x="16615" y="6171"/>
                  </a:lnTo>
                  <a:lnTo>
                    <a:pt x="18277" y="9257"/>
                  </a:lnTo>
                  <a:lnTo>
                    <a:pt x="19938" y="10800"/>
                  </a:lnTo>
                  <a:lnTo>
                    <a:pt x="21600" y="10800"/>
                  </a:lnTo>
                  <a:lnTo>
                    <a:pt x="21600" y="12343"/>
                  </a:lnTo>
                  <a:lnTo>
                    <a:pt x="19938" y="12343"/>
                  </a:lnTo>
                  <a:lnTo>
                    <a:pt x="19938" y="10800"/>
                  </a:lnTo>
                  <a:lnTo>
                    <a:pt x="18277" y="12343"/>
                  </a:lnTo>
                  <a:lnTo>
                    <a:pt x="18277" y="15429"/>
                  </a:lnTo>
                  <a:lnTo>
                    <a:pt x="19938" y="15429"/>
                  </a:lnTo>
                  <a:lnTo>
                    <a:pt x="19938" y="16971"/>
                  </a:lnTo>
                  <a:lnTo>
                    <a:pt x="18277" y="16971"/>
                  </a:lnTo>
                  <a:lnTo>
                    <a:pt x="18277" y="18514"/>
                  </a:lnTo>
                  <a:lnTo>
                    <a:pt x="19938" y="18514"/>
                  </a:lnTo>
                  <a:lnTo>
                    <a:pt x="19938" y="20057"/>
                  </a:lnTo>
                  <a:lnTo>
                    <a:pt x="18277" y="20057"/>
                  </a:lnTo>
                  <a:lnTo>
                    <a:pt x="18277" y="21600"/>
                  </a:lnTo>
                  <a:lnTo>
                    <a:pt x="18277" y="20057"/>
                  </a:lnTo>
                  <a:lnTo>
                    <a:pt x="16615" y="20057"/>
                  </a:lnTo>
                  <a:lnTo>
                    <a:pt x="18277" y="20057"/>
                  </a:lnTo>
                  <a:lnTo>
                    <a:pt x="16615" y="18514"/>
                  </a:lnTo>
                  <a:lnTo>
                    <a:pt x="16615" y="16971"/>
                  </a:lnTo>
                  <a:lnTo>
                    <a:pt x="14954" y="16971"/>
                  </a:lnTo>
                  <a:lnTo>
                    <a:pt x="14954" y="18514"/>
                  </a:lnTo>
                  <a:lnTo>
                    <a:pt x="16615" y="18514"/>
                  </a:lnTo>
                  <a:lnTo>
                    <a:pt x="16615" y="20057"/>
                  </a:lnTo>
                  <a:lnTo>
                    <a:pt x="14954" y="20057"/>
                  </a:lnTo>
                  <a:lnTo>
                    <a:pt x="13292" y="18514"/>
                  </a:lnTo>
                  <a:lnTo>
                    <a:pt x="14954" y="16971"/>
                  </a:lnTo>
                  <a:lnTo>
                    <a:pt x="14954" y="15429"/>
                  </a:lnTo>
                  <a:lnTo>
                    <a:pt x="13292" y="15429"/>
                  </a:lnTo>
                  <a:lnTo>
                    <a:pt x="13292" y="13886"/>
                  </a:lnTo>
                  <a:lnTo>
                    <a:pt x="11631" y="13886"/>
                  </a:lnTo>
                  <a:lnTo>
                    <a:pt x="11631" y="12343"/>
                  </a:lnTo>
                  <a:lnTo>
                    <a:pt x="8308" y="12343"/>
                  </a:lnTo>
                  <a:lnTo>
                    <a:pt x="8308" y="9257"/>
                  </a:lnTo>
                  <a:lnTo>
                    <a:pt x="6646" y="9257"/>
                  </a:lnTo>
                  <a:lnTo>
                    <a:pt x="6646" y="7714"/>
                  </a:lnTo>
                  <a:lnTo>
                    <a:pt x="4985" y="7714"/>
                  </a:lnTo>
                  <a:lnTo>
                    <a:pt x="4985" y="9257"/>
                  </a:lnTo>
                  <a:lnTo>
                    <a:pt x="6646" y="9257"/>
                  </a:lnTo>
                  <a:lnTo>
                    <a:pt x="6646" y="10800"/>
                  </a:lnTo>
                  <a:lnTo>
                    <a:pt x="4985" y="1080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3065245" y="3136884"/>
              <a:ext cx="356020" cy="136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44" y="10971"/>
                  </a:moveTo>
                  <a:lnTo>
                    <a:pt x="12117" y="9600"/>
                  </a:lnTo>
                  <a:lnTo>
                    <a:pt x="11590" y="9600"/>
                  </a:lnTo>
                  <a:lnTo>
                    <a:pt x="11590" y="10971"/>
                  </a:lnTo>
                  <a:lnTo>
                    <a:pt x="11063" y="10971"/>
                  </a:lnTo>
                  <a:lnTo>
                    <a:pt x="10537" y="9600"/>
                  </a:lnTo>
                  <a:lnTo>
                    <a:pt x="9483" y="9600"/>
                  </a:lnTo>
                  <a:lnTo>
                    <a:pt x="9483" y="8229"/>
                  </a:lnTo>
                  <a:lnTo>
                    <a:pt x="8956" y="8229"/>
                  </a:lnTo>
                  <a:lnTo>
                    <a:pt x="8956" y="6857"/>
                  </a:lnTo>
                  <a:lnTo>
                    <a:pt x="6849" y="6857"/>
                  </a:lnTo>
                  <a:lnTo>
                    <a:pt x="6322" y="5486"/>
                  </a:lnTo>
                  <a:lnTo>
                    <a:pt x="6322" y="6857"/>
                  </a:lnTo>
                  <a:lnTo>
                    <a:pt x="5795" y="6857"/>
                  </a:lnTo>
                  <a:lnTo>
                    <a:pt x="5795" y="5486"/>
                  </a:lnTo>
                  <a:lnTo>
                    <a:pt x="5268" y="5486"/>
                  </a:lnTo>
                  <a:lnTo>
                    <a:pt x="5268" y="4114"/>
                  </a:lnTo>
                  <a:lnTo>
                    <a:pt x="6322" y="4114"/>
                  </a:lnTo>
                  <a:lnTo>
                    <a:pt x="6322" y="2743"/>
                  </a:lnTo>
                  <a:lnTo>
                    <a:pt x="4215" y="2743"/>
                  </a:lnTo>
                  <a:lnTo>
                    <a:pt x="4215" y="4114"/>
                  </a:lnTo>
                  <a:lnTo>
                    <a:pt x="3688" y="4114"/>
                  </a:lnTo>
                  <a:lnTo>
                    <a:pt x="3688" y="5486"/>
                  </a:lnTo>
                  <a:lnTo>
                    <a:pt x="3161" y="5486"/>
                  </a:lnTo>
                  <a:lnTo>
                    <a:pt x="3161" y="6857"/>
                  </a:lnTo>
                  <a:lnTo>
                    <a:pt x="2634" y="6857"/>
                  </a:lnTo>
                  <a:lnTo>
                    <a:pt x="2634" y="5486"/>
                  </a:lnTo>
                  <a:lnTo>
                    <a:pt x="2107" y="6857"/>
                  </a:lnTo>
                  <a:lnTo>
                    <a:pt x="1580" y="6857"/>
                  </a:lnTo>
                  <a:lnTo>
                    <a:pt x="1580" y="8229"/>
                  </a:lnTo>
                  <a:lnTo>
                    <a:pt x="1054" y="8229"/>
                  </a:lnTo>
                  <a:lnTo>
                    <a:pt x="1054" y="9600"/>
                  </a:lnTo>
                  <a:lnTo>
                    <a:pt x="527" y="9600"/>
                  </a:lnTo>
                  <a:lnTo>
                    <a:pt x="527" y="8229"/>
                  </a:lnTo>
                  <a:lnTo>
                    <a:pt x="0" y="8229"/>
                  </a:lnTo>
                  <a:lnTo>
                    <a:pt x="527" y="6857"/>
                  </a:lnTo>
                  <a:lnTo>
                    <a:pt x="1054" y="6857"/>
                  </a:lnTo>
                  <a:lnTo>
                    <a:pt x="1054" y="4114"/>
                  </a:lnTo>
                  <a:lnTo>
                    <a:pt x="1580" y="2743"/>
                  </a:lnTo>
                  <a:lnTo>
                    <a:pt x="2107" y="2743"/>
                  </a:lnTo>
                  <a:lnTo>
                    <a:pt x="2634" y="1371"/>
                  </a:lnTo>
                  <a:lnTo>
                    <a:pt x="4215" y="1371"/>
                  </a:lnTo>
                  <a:lnTo>
                    <a:pt x="4741" y="0"/>
                  </a:lnTo>
                  <a:lnTo>
                    <a:pt x="7376" y="0"/>
                  </a:lnTo>
                  <a:lnTo>
                    <a:pt x="7376" y="1371"/>
                  </a:lnTo>
                  <a:lnTo>
                    <a:pt x="7376" y="0"/>
                  </a:lnTo>
                  <a:lnTo>
                    <a:pt x="8429" y="0"/>
                  </a:lnTo>
                  <a:lnTo>
                    <a:pt x="8429" y="1371"/>
                  </a:lnTo>
                  <a:lnTo>
                    <a:pt x="10010" y="1371"/>
                  </a:lnTo>
                  <a:lnTo>
                    <a:pt x="10010" y="2743"/>
                  </a:lnTo>
                  <a:lnTo>
                    <a:pt x="10537" y="2743"/>
                  </a:lnTo>
                  <a:lnTo>
                    <a:pt x="10537" y="4114"/>
                  </a:lnTo>
                  <a:lnTo>
                    <a:pt x="11063" y="4114"/>
                  </a:lnTo>
                  <a:lnTo>
                    <a:pt x="11063" y="5486"/>
                  </a:lnTo>
                  <a:lnTo>
                    <a:pt x="12644" y="5486"/>
                  </a:lnTo>
                  <a:lnTo>
                    <a:pt x="13171" y="6857"/>
                  </a:lnTo>
                  <a:lnTo>
                    <a:pt x="13698" y="6857"/>
                  </a:lnTo>
                  <a:lnTo>
                    <a:pt x="13698" y="8229"/>
                  </a:lnTo>
                  <a:lnTo>
                    <a:pt x="14224" y="8229"/>
                  </a:lnTo>
                  <a:lnTo>
                    <a:pt x="14224" y="9600"/>
                  </a:lnTo>
                  <a:lnTo>
                    <a:pt x="14751" y="9600"/>
                  </a:lnTo>
                  <a:lnTo>
                    <a:pt x="14751" y="8229"/>
                  </a:lnTo>
                  <a:lnTo>
                    <a:pt x="14224" y="8229"/>
                  </a:lnTo>
                  <a:lnTo>
                    <a:pt x="14751" y="8229"/>
                  </a:lnTo>
                  <a:lnTo>
                    <a:pt x="15278" y="9600"/>
                  </a:lnTo>
                  <a:lnTo>
                    <a:pt x="14751" y="9600"/>
                  </a:lnTo>
                  <a:lnTo>
                    <a:pt x="15278" y="10971"/>
                  </a:lnTo>
                  <a:lnTo>
                    <a:pt x="15278" y="9600"/>
                  </a:lnTo>
                  <a:lnTo>
                    <a:pt x="15805" y="9600"/>
                  </a:lnTo>
                  <a:lnTo>
                    <a:pt x="15805" y="12343"/>
                  </a:lnTo>
                  <a:lnTo>
                    <a:pt x="16332" y="10971"/>
                  </a:lnTo>
                  <a:lnTo>
                    <a:pt x="16332" y="12343"/>
                  </a:lnTo>
                  <a:lnTo>
                    <a:pt x="17385" y="12343"/>
                  </a:lnTo>
                  <a:lnTo>
                    <a:pt x="17385" y="13714"/>
                  </a:lnTo>
                  <a:lnTo>
                    <a:pt x="18439" y="13714"/>
                  </a:lnTo>
                  <a:lnTo>
                    <a:pt x="18439" y="15086"/>
                  </a:lnTo>
                  <a:lnTo>
                    <a:pt x="17912" y="15086"/>
                  </a:lnTo>
                  <a:lnTo>
                    <a:pt x="17912" y="16457"/>
                  </a:lnTo>
                  <a:lnTo>
                    <a:pt x="18966" y="16457"/>
                  </a:lnTo>
                  <a:lnTo>
                    <a:pt x="18966" y="15086"/>
                  </a:lnTo>
                  <a:lnTo>
                    <a:pt x="18966" y="16457"/>
                  </a:lnTo>
                  <a:lnTo>
                    <a:pt x="20546" y="16457"/>
                  </a:lnTo>
                  <a:lnTo>
                    <a:pt x="20546" y="17486"/>
                  </a:lnTo>
                  <a:lnTo>
                    <a:pt x="21073" y="18857"/>
                  </a:lnTo>
                  <a:lnTo>
                    <a:pt x="21073" y="17486"/>
                  </a:lnTo>
                  <a:lnTo>
                    <a:pt x="21600" y="18857"/>
                  </a:lnTo>
                  <a:lnTo>
                    <a:pt x="21073" y="20229"/>
                  </a:lnTo>
                  <a:lnTo>
                    <a:pt x="19493" y="20229"/>
                  </a:lnTo>
                  <a:lnTo>
                    <a:pt x="18966" y="21600"/>
                  </a:lnTo>
                  <a:lnTo>
                    <a:pt x="18439" y="21600"/>
                  </a:lnTo>
                  <a:lnTo>
                    <a:pt x="18439" y="20229"/>
                  </a:lnTo>
                  <a:lnTo>
                    <a:pt x="15805" y="20229"/>
                  </a:lnTo>
                  <a:lnTo>
                    <a:pt x="15805" y="21600"/>
                  </a:lnTo>
                  <a:lnTo>
                    <a:pt x="15805" y="20229"/>
                  </a:lnTo>
                  <a:lnTo>
                    <a:pt x="15805" y="21600"/>
                  </a:lnTo>
                  <a:lnTo>
                    <a:pt x="15278" y="20229"/>
                  </a:lnTo>
                  <a:lnTo>
                    <a:pt x="15278" y="21600"/>
                  </a:lnTo>
                  <a:lnTo>
                    <a:pt x="14224" y="21600"/>
                  </a:lnTo>
                  <a:lnTo>
                    <a:pt x="14224" y="20229"/>
                  </a:lnTo>
                  <a:lnTo>
                    <a:pt x="14751" y="20229"/>
                  </a:lnTo>
                  <a:lnTo>
                    <a:pt x="14751" y="18857"/>
                  </a:lnTo>
                  <a:lnTo>
                    <a:pt x="15278" y="18857"/>
                  </a:lnTo>
                  <a:lnTo>
                    <a:pt x="15278" y="17486"/>
                  </a:lnTo>
                  <a:lnTo>
                    <a:pt x="15805" y="17486"/>
                  </a:lnTo>
                  <a:lnTo>
                    <a:pt x="15278" y="16457"/>
                  </a:lnTo>
                  <a:lnTo>
                    <a:pt x="14224" y="16457"/>
                  </a:lnTo>
                  <a:lnTo>
                    <a:pt x="14224" y="15086"/>
                  </a:lnTo>
                  <a:lnTo>
                    <a:pt x="13698" y="15086"/>
                  </a:lnTo>
                  <a:lnTo>
                    <a:pt x="13698" y="16457"/>
                  </a:lnTo>
                  <a:lnTo>
                    <a:pt x="13171" y="15086"/>
                  </a:lnTo>
                  <a:lnTo>
                    <a:pt x="13171" y="13714"/>
                  </a:lnTo>
                  <a:lnTo>
                    <a:pt x="12644" y="13714"/>
                  </a:lnTo>
                  <a:lnTo>
                    <a:pt x="12644" y="10971"/>
                  </a:lnTo>
                  <a:close/>
                  <a:moveTo>
                    <a:pt x="11063" y="4114"/>
                  </a:moveTo>
                  <a:lnTo>
                    <a:pt x="11063" y="2743"/>
                  </a:lnTo>
                  <a:lnTo>
                    <a:pt x="10537" y="2743"/>
                  </a:lnTo>
                  <a:lnTo>
                    <a:pt x="11063" y="2743"/>
                  </a:lnTo>
                  <a:lnTo>
                    <a:pt x="11063" y="4114"/>
                  </a:lnTo>
                  <a:close/>
                  <a:moveTo>
                    <a:pt x="12644" y="5486"/>
                  </a:moveTo>
                  <a:lnTo>
                    <a:pt x="13171" y="4114"/>
                  </a:lnTo>
                  <a:lnTo>
                    <a:pt x="12644" y="4114"/>
                  </a:lnTo>
                  <a:lnTo>
                    <a:pt x="13171" y="4114"/>
                  </a:lnTo>
                  <a:lnTo>
                    <a:pt x="12644" y="4114"/>
                  </a:lnTo>
                  <a:lnTo>
                    <a:pt x="12644" y="5486"/>
                  </a:lnTo>
                  <a:close/>
                  <a:moveTo>
                    <a:pt x="13698" y="5486"/>
                  </a:moveTo>
                  <a:lnTo>
                    <a:pt x="13171" y="5486"/>
                  </a:lnTo>
                  <a:lnTo>
                    <a:pt x="13171" y="4114"/>
                  </a:lnTo>
                  <a:lnTo>
                    <a:pt x="13698" y="4114"/>
                  </a:lnTo>
                  <a:lnTo>
                    <a:pt x="13698" y="5486"/>
                  </a:lnTo>
                  <a:close/>
                  <a:moveTo>
                    <a:pt x="14224" y="6857"/>
                  </a:moveTo>
                  <a:lnTo>
                    <a:pt x="13698" y="6857"/>
                  </a:lnTo>
                  <a:lnTo>
                    <a:pt x="13698" y="5486"/>
                  </a:lnTo>
                  <a:lnTo>
                    <a:pt x="14224" y="5486"/>
                  </a:lnTo>
                  <a:lnTo>
                    <a:pt x="14224" y="6857"/>
                  </a:lnTo>
                  <a:close/>
                  <a:moveTo>
                    <a:pt x="14224" y="8229"/>
                  </a:moveTo>
                  <a:lnTo>
                    <a:pt x="13698" y="6857"/>
                  </a:lnTo>
                  <a:lnTo>
                    <a:pt x="14224" y="6857"/>
                  </a:lnTo>
                  <a:lnTo>
                    <a:pt x="14224" y="8229"/>
                  </a:lnTo>
                  <a:close/>
                  <a:moveTo>
                    <a:pt x="3688" y="10971"/>
                  </a:moveTo>
                  <a:lnTo>
                    <a:pt x="3161" y="10971"/>
                  </a:lnTo>
                  <a:lnTo>
                    <a:pt x="3161" y="9600"/>
                  </a:lnTo>
                  <a:lnTo>
                    <a:pt x="3688" y="9600"/>
                  </a:lnTo>
                  <a:lnTo>
                    <a:pt x="3688" y="10971"/>
                  </a:lnTo>
                  <a:lnTo>
                    <a:pt x="3688" y="8229"/>
                  </a:lnTo>
                  <a:lnTo>
                    <a:pt x="4215" y="8229"/>
                  </a:lnTo>
                  <a:lnTo>
                    <a:pt x="4215" y="9600"/>
                  </a:lnTo>
                  <a:lnTo>
                    <a:pt x="4741" y="9600"/>
                  </a:lnTo>
                  <a:lnTo>
                    <a:pt x="4741" y="10971"/>
                  </a:lnTo>
                  <a:lnTo>
                    <a:pt x="3688" y="1097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3490733" y="3264965"/>
              <a:ext cx="121569" cy="95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3745"/>
                  </a:moveTo>
                  <a:lnTo>
                    <a:pt x="10800" y="15709"/>
                  </a:lnTo>
                  <a:lnTo>
                    <a:pt x="7714" y="15709"/>
                  </a:lnTo>
                  <a:lnTo>
                    <a:pt x="7714" y="13745"/>
                  </a:lnTo>
                  <a:lnTo>
                    <a:pt x="7714" y="15709"/>
                  </a:lnTo>
                  <a:lnTo>
                    <a:pt x="4629" y="15709"/>
                  </a:lnTo>
                  <a:lnTo>
                    <a:pt x="4629" y="19636"/>
                  </a:lnTo>
                  <a:lnTo>
                    <a:pt x="3086" y="21600"/>
                  </a:lnTo>
                  <a:lnTo>
                    <a:pt x="1543" y="19636"/>
                  </a:lnTo>
                  <a:lnTo>
                    <a:pt x="1543" y="15709"/>
                  </a:lnTo>
                  <a:lnTo>
                    <a:pt x="0" y="15709"/>
                  </a:lnTo>
                  <a:lnTo>
                    <a:pt x="0" y="11782"/>
                  </a:lnTo>
                  <a:lnTo>
                    <a:pt x="1543" y="11782"/>
                  </a:lnTo>
                  <a:lnTo>
                    <a:pt x="1543" y="0"/>
                  </a:lnTo>
                  <a:lnTo>
                    <a:pt x="3086" y="0"/>
                  </a:lnTo>
                  <a:lnTo>
                    <a:pt x="3086" y="1964"/>
                  </a:lnTo>
                  <a:lnTo>
                    <a:pt x="4629" y="1964"/>
                  </a:lnTo>
                  <a:lnTo>
                    <a:pt x="4629" y="0"/>
                  </a:lnTo>
                  <a:lnTo>
                    <a:pt x="6171" y="0"/>
                  </a:lnTo>
                  <a:lnTo>
                    <a:pt x="6171" y="1964"/>
                  </a:lnTo>
                  <a:lnTo>
                    <a:pt x="9257" y="1964"/>
                  </a:lnTo>
                  <a:lnTo>
                    <a:pt x="9257" y="3927"/>
                  </a:lnTo>
                  <a:lnTo>
                    <a:pt x="10800" y="3927"/>
                  </a:lnTo>
                  <a:lnTo>
                    <a:pt x="10800" y="1964"/>
                  </a:lnTo>
                  <a:lnTo>
                    <a:pt x="12343" y="1964"/>
                  </a:lnTo>
                  <a:lnTo>
                    <a:pt x="12343" y="5891"/>
                  </a:lnTo>
                  <a:lnTo>
                    <a:pt x="16971" y="5891"/>
                  </a:lnTo>
                  <a:lnTo>
                    <a:pt x="15429" y="7855"/>
                  </a:lnTo>
                  <a:lnTo>
                    <a:pt x="13886" y="7855"/>
                  </a:lnTo>
                  <a:lnTo>
                    <a:pt x="15429" y="7855"/>
                  </a:lnTo>
                  <a:lnTo>
                    <a:pt x="15429" y="9818"/>
                  </a:lnTo>
                  <a:lnTo>
                    <a:pt x="18514" y="9818"/>
                  </a:lnTo>
                  <a:lnTo>
                    <a:pt x="20057" y="11782"/>
                  </a:lnTo>
                  <a:lnTo>
                    <a:pt x="21600" y="11782"/>
                  </a:lnTo>
                  <a:lnTo>
                    <a:pt x="21600" y="13745"/>
                  </a:lnTo>
                  <a:lnTo>
                    <a:pt x="20057" y="15709"/>
                  </a:lnTo>
                  <a:lnTo>
                    <a:pt x="18514" y="15709"/>
                  </a:lnTo>
                  <a:lnTo>
                    <a:pt x="18514" y="13745"/>
                  </a:lnTo>
                  <a:lnTo>
                    <a:pt x="16971" y="13745"/>
                  </a:lnTo>
                  <a:lnTo>
                    <a:pt x="16971" y="15709"/>
                  </a:lnTo>
                  <a:lnTo>
                    <a:pt x="16971" y="13745"/>
                  </a:lnTo>
                  <a:lnTo>
                    <a:pt x="10800" y="13745"/>
                  </a:lnTo>
                  <a:close/>
                  <a:moveTo>
                    <a:pt x="20057" y="17673"/>
                  </a:moveTo>
                  <a:lnTo>
                    <a:pt x="18514" y="17673"/>
                  </a:lnTo>
                  <a:lnTo>
                    <a:pt x="18514" y="15709"/>
                  </a:lnTo>
                  <a:lnTo>
                    <a:pt x="20057" y="17673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2893747" y="3490734"/>
              <a:ext cx="75981" cy="52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lnTo>
                    <a:pt x="21600" y="21600"/>
                  </a:lnTo>
                  <a:lnTo>
                    <a:pt x="14811" y="21600"/>
                  </a:lnTo>
                  <a:lnTo>
                    <a:pt x="14811" y="18000"/>
                  </a:lnTo>
                  <a:lnTo>
                    <a:pt x="12343" y="18000"/>
                  </a:lnTo>
                  <a:lnTo>
                    <a:pt x="14811" y="21600"/>
                  </a:lnTo>
                  <a:lnTo>
                    <a:pt x="14811" y="18000"/>
                  </a:lnTo>
                  <a:lnTo>
                    <a:pt x="14811" y="21600"/>
                  </a:lnTo>
                  <a:lnTo>
                    <a:pt x="12343" y="21600"/>
                  </a:lnTo>
                  <a:lnTo>
                    <a:pt x="12343" y="18000"/>
                  </a:lnTo>
                  <a:lnTo>
                    <a:pt x="7406" y="18000"/>
                  </a:lnTo>
                  <a:lnTo>
                    <a:pt x="7406" y="14400"/>
                  </a:lnTo>
                  <a:lnTo>
                    <a:pt x="2469" y="14400"/>
                  </a:lnTo>
                  <a:lnTo>
                    <a:pt x="0" y="10800"/>
                  </a:lnTo>
                  <a:lnTo>
                    <a:pt x="0" y="7200"/>
                  </a:lnTo>
                  <a:lnTo>
                    <a:pt x="2469" y="7200"/>
                  </a:lnTo>
                  <a:lnTo>
                    <a:pt x="4937" y="3600"/>
                  </a:lnTo>
                  <a:lnTo>
                    <a:pt x="4937" y="0"/>
                  </a:lnTo>
                  <a:lnTo>
                    <a:pt x="9874" y="0"/>
                  </a:lnTo>
                  <a:lnTo>
                    <a:pt x="9874" y="3600"/>
                  </a:lnTo>
                  <a:lnTo>
                    <a:pt x="9874" y="0"/>
                  </a:lnTo>
                  <a:lnTo>
                    <a:pt x="9874" y="3600"/>
                  </a:lnTo>
                  <a:lnTo>
                    <a:pt x="12343" y="3600"/>
                  </a:lnTo>
                  <a:lnTo>
                    <a:pt x="12343" y="7200"/>
                  </a:lnTo>
                  <a:lnTo>
                    <a:pt x="12343" y="3600"/>
                  </a:lnTo>
                  <a:lnTo>
                    <a:pt x="12343" y="7200"/>
                  </a:lnTo>
                  <a:lnTo>
                    <a:pt x="14811" y="7200"/>
                  </a:lnTo>
                  <a:lnTo>
                    <a:pt x="14811" y="10800"/>
                  </a:lnTo>
                  <a:lnTo>
                    <a:pt x="16663" y="10800"/>
                  </a:lnTo>
                  <a:lnTo>
                    <a:pt x="16663" y="7200"/>
                  </a:lnTo>
                  <a:lnTo>
                    <a:pt x="19131" y="7200"/>
                  </a:lnTo>
                  <a:lnTo>
                    <a:pt x="19131" y="10800"/>
                  </a:lnTo>
                  <a:lnTo>
                    <a:pt x="21600" y="1080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3455999" y="0"/>
              <a:ext cx="1999356" cy="1454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67" y="258"/>
                  </a:moveTo>
                  <a:lnTo>
                    <a:pt x="12055" y="258"/>
                  </a:lnTo>
                  <a:lnTo>
                    <a:pt x="12055" y="387"/>
                  </a:lnTo>
                  <a:lnTo>
                    <a:pt x="11961" y="387"/>
                  </a:lnTo>
                  <a:lnTo>
                    <a:pt x="11867" y="258"/>
                  </a:lnTo>
                  <a:close/>
                  <a:moveTo>
                    <a:pt x="12055" y="516"/>
                  </a:moveTo>
                  <a:lnTo>
                    <a:pt x="11773" y="516"/>
                  </a:lnTo>
                  <a:lnTo>
                    <a:pt x="11773" y="387"/>
                  </a:lnTo>
                  <a:lnTo>
                    <a:pt x="11492" y="387"/>
                  </a:lnTo>
                  <a:lnTo>
                    <a:pt x="11492" y="258"/>
                  </a:lnTo>
                  <a:lnTo>
                    <a:pt x="11586" y="258"/>
                  </a:lnTo>
                  <a:lnTo>
                    <a:pt x="11679" y="387"/>
                  </a:lnTo>
                  <a:lnTo>
                    <a:pt x="11961" y="387"/>
                  </a:lnTo>
                  <a:lnTo>
                    <a:pt x="11961" y="516"/>
                  </a:lnTo>
                  <a:lnTo>
                    <a:pt x="12055" y="516"/>
                  </a:lnTo>
                  <a:close/>
                  <a:moveTo>
                    <a:pt x="11210" y="387"/>
                  </a:moveTo>
                  <a:lnTo>
                    <a:pt x="11117" y="387"/>
                  </a:lnTo>
                  <a:lnTo>
                    <a:pt x="11210" y="258"/>
                  </a:lnTo>
                  <a:lnTo>
                    <a:pt x="11304" y="387"/>
                  </a:lnTo>
                  <a:lnTo>
                    <a:pt x="11210" y="387"/>
                  </a:lnTo>
                  <a:close/>
                  <a:moveTo>
                    <a:pt x="10859" y="387"/>
                  </a:moveTo>
                  <a:lnTo>
                    <a:pt x="10952" y="387"/>
                  </a:lnTo>
                  <a:lnTo>
                    <a:pt x="10859" y="387"/>
                  </a:lnTo>
                  <a:close/>
                  <a:moveTo>
                    <a:pt x="11117" y="387"/>
                  </a:moveTo>
                  <a:lnTo>
                    <a:pt x="11210" y="387"/>
                  </a:lnTo>
                  <a:lnTo>
                    <a:pt x="11117" y="387"/>
                  </a:lnTo>
                  <a:close/>
                  <a:moveTo>
                    <a:pt x="12242" y="516"/>
                  </a:moveTo>
                  <a:lnTo>
                    <a:pt x="12149" y="516"/>
                  </a:lnTo>
                  <a:lnTo>
                    <a:pt x="12242" y="516"/>
                  </a:lnTo>
                  <a:close/>
                  <a:moveTo>
                    <a:pt x="11773" y="645"/>
                  </a:moveTo>
                  <a:lnTo>
                    <a:pt x="11398" y="645"/>
                  </a:lnTo>
                  <a:lnTo>
                    <a:pt x="11304" y="516"/>
                  </a:lnTo>
                  <a:lnTo>
                    <a:pt x="11210" y="516"/>
                  </a:lnTo>
                  <a:lnTo>
                    <a:pt x="11492" y="516"/>
                  </a:lnTo>
                  <a:lnTo>
                    <a:pt x="11586" y="645"/>
                  </a:lnTo>
                  <a:lnTo>
                    <a:pt x="11773" y="645"/>
                  </a:lnTo>
                  <a:close/>
                  <a:moveTo>
                    <a:pt x="11867" y="645"/>
                  </a:moveTo>
                  <a:lnTo>
                    <a:pt x="11679" y="645"/>
                  </a:lnTo>
                  <a:lnTo>
                    <a:pt x="11679" y="516"/>
                  </a:lnTo>
                  <a:lnTo>
                    <a:pt x="11586" y="516"/>
                  </a:lnTo>
                  <a:lnTo>
                    <a:pt x="11961" y="516"/>
                  </a:lnTo>
                  <a:lnTo>
                    <a:pt x="11961" y="645"/>
                  </a:lnTo>
                  <a:lnTo>
                    <a:pt x="11867" y="645"/>
                  </a:lnTo>
                  <a:close/>
                  <a:moveTo>
                    <a:pt x="9264" y="774"/>
                  </a:moveTo>
                  <a:lnTo>
                    <a:pt x="9170" y="774"/>
                  </a:lnTo>
                  <a:lnTo>
                    <a:pt x="9264" y="774"/>
                  </a:lnTo>
                  <a:close/>
                  <a:moveTo>
                    <a:pt x="8795" y="903"/>
                  </a:moveTo>
                  <a:lnTo>
                    <a:pt x="8701" y="903"/>
                  </a:lnTo>
                  <a:lnTo>
                    <a:pt x="8701" y="774"/>
                  </a:lnTo>
                  <a:lnTo>
                    <a:pt x="9076" y="774"/>
                  </a:lnTo>
                  <a:lnTo>
                    <a:pt x="9076" y="903"/>
                  </a:lnTo>
                  <a:lnTo>
                    <a:pt x="8795" y="903"/>
                  </a:lnTo>
                  <a:close/>
                  <a:moveTo>
                    <a:pt x="9921" y="1676"/>
                  </a:moveTo>
                  <a:lnTo>
                    <a:pt x="9827" y="1547"/>
                  </a:lnTo>
                  <a:lnTo>
                    <a:pt x="9733" y="1547"/>
                  </a:lnTo>
                  <a:lnTo>
                    <a:pt x="9733" y="1419"/>
                  </a:lnTo>
                  <a:lnTo>
                    <a:pt x="9358" y="1419"/>
                  </a:lnTo>
                  <a:lnTo>
                    <a:pt x="9264" y="1290"/>
                  </a:lnTo>
                  <a:lnTo>
                    <a:pt x="9170" y="1290"/>
                  </a:lnTo>
                  <a:lnTo>
                    <a:pt x="9170" y="1161"/>
                  </a:lnTo>
                  <a:lnTo>
                    <a:pt x="9076" y="1161"/>
                  </a:lnTo>
                  <a:lnTo>
                    <a:pt x="9076" y="1032"/>
                  </a:lnTo>
                  <a:lnTo>
                    <a:pt x="8982" y="1032"/>
                  </a:lnTo>
                  <a:lnTo>
                    <a:pt x="9639" y="1032"/>
                  </a:lnTo>
                  <a:lnTo>
                    <a:pt x="9827" y="1161"/>
                  </a:lnTo>
                  <a:lnTo>
                    <a:pt x="10014" y="1161"/>
                  </a:lnTo>
                  <a:lnTo>
                    <a:pt x="10014" y="1290"/>
                  </a:lnTo>
                  <a:lnTo>
                    <a:pt x="10108" y="1290"/>
                  </a:lnTo>
                  <a:lnTo>
                    <a:pt x="10108" y="1419"/>
                  </a:lnTo>
                  <a:lnTo>
                    <a:pt x="9921" y="1419"/>
                  </a:lnTo>
                  <a:lnTo>
                    <a:pt x="9921" y="1547"/>
                  </a:lnTo>
                  <a:lnTo>
                    <a:pt x="10014" y="1547"/>
                  </a:lnTo>
                  <a:lnTo>
                    <a:pt x="10014" y="1676"/>
                  </a:lnTo>
                  <a:lnTo>
                    <a:pt x="9921" y="1676"/>
                  </a:lnTo>
                  <a:close/>
                  <a:moveTo>
                    <a:pt x="8795" y="1290"/>
                  </a:moveTo>
                  <a:lnTo>
                    <a:pt x="8701" y="1161"/>
                  </a:lnTo>
                  <a:lnTo>
                    <a:pt x="8607" y="1161"/>
                  </a:lnTo>
                  <a:lnTo>
                    <a:pt x="8889" y="1161"/>
                  </a:lnTo>
                  <a:lnTo>
                    <a:pt x="8795" y="1290"/>
                  </a:lnTo>
                  <a:close/>
                  <a:moveTo>
                    <a:pt x="7763" y="1676"/>
                  </a:moveTo>
                  <a:lnTo>
                    <a:pt x="7106" y="1676"/>
                  </a:lnTo>
                  <a:lnTo>
                    <a:pt x="7106" y="1547"/>
                  </a:lnTo>
                  <a:lnTo>
                    <a:pt x="7012" y="1547"/>
                  </a:lnTo>
                  <a:lnTo>
                    <a:pt x="7012" y="1419"/>
                  </a:lnTo>
                  <a:lnTo>
                    <a:pt x="7294" y="1419"/>
                  </a:lnTo>
                  <a:lnTo>
                    <a:pt x="7294" y="1547"/>
                  </a:lnTo>
                  <a:lnTo>
                    <a:pt x="7481" y="1547"/>
                  </a:lnTo>
                  <a:lnTo>
                    <a:pt x="7669" y="1676"/>
                  </a:lnTo>
                  <a:lnTo>
                    <a:pt x="7763" y="1676"/>
                  </a:lnTo>
                  <a:close/>
                  <a:moveTo>
                    <a:pt x="7388" y="1419"/>
                  </a:moveTo>
                  <a:lnTo>
                    <a:pt x="7481" y="1419"/>
                  </a:lnTo>
                  <a:lnTo>
                    <a:pt x="7481" y="1547"/>
                  </a:lnTo>
                  <a:lnTo>
                    <a:pt x="7388" y="1547"/>
                  </a:lnTo>
                  <a:lnTo>
                    <a:pt x="7388" y="1419"/>
                  </a:lnTo>
                  <a:close/>
                  <a:moveTo>
                    <a:pt x="19184" y="1676"/>
                  </a:moveTo>
                  <a:lnTo>
                    <a:pt x="19091" y="1547"/>
                  </a:lnTo>
                  <a:lnTo>
                    <a:pt x="18997" y="1547"/>
                  </a:lnTo>
                  <a:lnTo>
                    <a:pt x="18997" y="1419"/>
                  </a:lnTo>
                  <a:lnTo>
                    <a:pt x="19091" y="1419"/>
                  </a:lnTo>
                  <a:lnTo>
                    <a:pt x="19091" y="1547"/>
                  </a:lnTo>
                  <a:lnTo>
                    <a:pt x="19184" y="1676"/>
                  </a:lnTo>
                  <a:lnTo>
                    <a:pt x="19278" y="1676"/>
                  </a:lnTo>
                  <a:lnTo>
                    <a:pt x="19184" y="1676"/>
                  </a:lnTo>
                  <a:close/>
                  <a:moveTo>
                    <a:pt x="18715" y="1805"/>
                  </a:moveTo>
                  <a:lnTo>
                    <a:pt x="18621" y="1676"/>
                  </a:lnTo>
                  <a:lnTo>
                    <a:pt x="18528" y="1676"/>
                  </a:lnTo>
                  <a:lnTo>
                    <a:pt x="18528" y="1547"/>
                  </a:lnTo>
                  <a:lnTo>
                    <a:pt x="18715" y="1547"/>
                  </a:lnTo>
                  <a:lnTo>
                    <a:pt x="18715" y="1676"/>
                  </a:lnTo>
                  <a:lnTo>
                    <a:pt x="18903" y="1676"/>
                  </a:lnTo>
                  <a:lnTo>
                    <a:pt x="18903" y="1805"/>
                  </a:lnTo>
                  <a:lnTo>
                    <a:pt x="18715" y="1805"/>
                  </a:lnTo>
                  <a:close/>
                  <a:moveTo>
                    <a:pt x="19278" y="2063"/>
                  </a:moveTo>
                  <a:lnTo>
                    <a:pt x="19184" y="2063"/>
                  </a:lnTo>
                  <a:lnTo>
                    <a:pt x="19091" y="1934"/>
                  </a:lnTo>
                  <a:lnTo>
                    <a:pt x="19349" y="1934"/>
                  </a:lnTo>
                  <a:lnTo>
                    <a:pt x="19349" y="2063"/>
                  </a:lnTo>
                  <a:lnTo>
                    <a:pt x="19442" y="2063"/>
                  </a:lnTo>
                  <a:lnTo>
                    <a:pt x="19278" y="2063"/>
                  </a:lnTo>
                  <a:close/>
                  <a:moveTo>
                    <a:pt x="18528" y="2063"/>
                  </a:moveTo>
                  <a:lnTo>
                    <a:pt x="18434" y="1934"/>
                  </a:lnTo>
                  <a:lnTo>
                    <a:pt x="18528" y="1934"/>
                  </a:lnTo>
                  <a:lnTo>
                    <a:pt x="18621" y="2063"/>
                  </a:lnTo>
                  <a:lnTo>
                    <a:pt x="18715" y="2063"/>
                  </a:lnTo>
                  <a:lnTo>
                    <a:pt x="18528" y="2063"/>
                  </a:lnTo>
                  <a:close/>
                  <a:moveTo>
                    <a:pt x="2158" y="3095"/>
                  </a:moveTo>
                  <a:lnTo>
                    <a:pt x="2251" y="3095"/>
                  </a:lnTo>
                  <a:lnTo>
                    <a:pt x="2158" y="3095"/>
                  </a:lnTo>
                  <a:close/>
                  <a:moveTo>
                    <a:pt x="19091" y="4513"/>
                  </a:moveTo>
                  <a:lnTo>
                    <a:pt x="19091" y="4642"/>
                  </a:lnTo>
                  <a:lnTo>
                    <a:pt x="18997" y="4642"/>
                  </a:lnTo>
                  <a:lnTo>
                    <a:pt x="18997" y="4513"/>
                  </a:lnTo>
                  <a:lnTo>
                    <a:pt x="19091" y="4513"/>
                  </a:lnTo>
                  <a:close/>
                  <a:moveTo>
                    <a:pt x="19630" y="4513"/>
                  </a:moveTo>
                  <a:lnTo>
                    <a:pt x="19630" y="4642"/>
                  </a:lnTo>
                  <a:lnTo>
                    <a:pt x="19536" y="4642"/>
                  </a:lnTo>
                  <a:lnTo>
                    <a:pt x="19536" y="4771"/>
                  </a:lnTo>
                  <a:lnTo>
                    <a:pt x="19442" y="4771"/>
                  </a:lnTo>
                  <a:lnTo>
                    <a:pt x="19442" y="4642"/>
                  </a:lnTo>
                  <a:lnTo>
                    <a:pt x="19536" y="4513"/>
                  </a:lnTo>
                  <a:lnTo>
                    <a:pt x="19630" y="4513"/>
                  </a:lnTo>
                  <a:close/>
                  <a:moveTo>
                    <a:pt x="19442" y="5029"/>
                  </a:moveTo>
                  <a:lnTo>
                    <a:pt x="19349" y="4900"/>
                  </a:lnTo>
                  <a:lnTo>
                    <a:pt x="19442" y="4900"/>
                  </a:lnTo>
                  <a:lnTo>
                    <a:pt x="19442" y="5029"/>
                  </a:lnTo>
                  <a:close/>
                  <a:moveTo>
                    <a:pt x="19349" y="5029"/>
                  </a:moveTo>
                  <a:lnTo>
                    <a:pt x="19349" y="5158"/>
                  </a:lnTo>
                  <a:lnTo>
                    <a:pt x="19278" y="5158"/>
                  </a:lnTo>
                  <a:lnTo>
                    <a:pt x="19278" y="5029"/>
                  </a:lnTo>
                  <a:lnTo>
                    <a:pt x="19349" y="5029"/>
                  </a:lnTo>
                  <a:close/>
                  <a:moveTo>
                    <a:pt x="19091" y="5287"/>
                  </a:moveTo>
                  <a:lnTo>
                    <a:pt x="19184" y="5416"/>
                  </a:lnTo>
                  <a:lnTo>
                    <a:pt x="18997" y="5416"/>
                  </a:lnTo>
                  <a:lnTo>
                    <a:pt x="18997" y="5287"/>
                  </a:lnTo>
                  <a:lnTo>
                    <a:pt x="19091" y="5287"/>
                  </a:lnTo>
                  <a:close/>
                  <a:moveTo>
                    <a:pt x="18997" y="5416"/>
                  </a:moveTo>
                  <a:lnTo>
                    <a:pt x="18903" y="5416"/>
                  </a:lnTo>
                  <a:lnTo>
                    <a:pt x="18903" y="5287"/>
                  </a:lnTo>
                  <a:lnTo>
                    <a:pt x="18997" y="5287"/>
                  </a:lnTo>
                  <a:lnTo>
                    <a:pt x="18997" y="5416"/>
                  </a:lnTo>
                  <a:close/>
                  <a:moveTo>
                    <a:pt x="19091" y="5545"/>
                  </a:moveTo>
                  <a:lnTo>
                    <a:pt x="19091" y="5416"/>
                  </a:lnTo>
                  <a:lnTo>
                    <a:pt x="19184" y="5416"/>
                  </a:lnTo>
                  <a:lnTo>
                    <a:pt x="19091" y="5545"/>
                  </a:lnTo>
                  <a:close/>
                  <a:moveTo>
                    <a:pt x="18715" y="5545"/>
                  </a:moveTo>
                  <a:lnTo>
                    <a:pt x="18621" y="5545"/>
                  </a:lnTo>
                  <a:lnTo>
                    <a:pt x="18715" y="5545"/>
                  </a:lnTo>
                  <a:close/>
                  <a:moveTo>
                    <a:pt x="19184" y="5545"/>
                  </a:moveTo>
                  <a:lnTo>
                    <a:pt x="19184" y="5674"/>
                  </a:lnTo>
                  <a:lnTo>
                    <a:pt x="19091" y="5674"/>
                  </a:lnTo>
                  <a:lnTo>
                    <a:pt x="19091" y="5545"/>
                  </a:lnTo>
                  <a:lnTo>
                    <a:pt x="19184" y="5545"/>
                  </a:lnTo>
                  <a:close/>
                  <a:moveTo>
                    <a:pt x="18434" y="5674"/>
                  </a:moveTo>
                  <a:lnTo>
                    <a:pt x="18434" y="5803"/>
                  </a:lnTo>
                  <a:lnTo>
                    <a:pt x="18340" y="5803"/>
                  </a:lnTo>
                  <a:lnTo>
                    <a:pt x="18340" y="5674"/>
                  </a:lnTo>
                  <a:lnTo>
                    <a:pt x="18434" y="5674"/>
                  </a:lnTo>
                  <a:close/>
                  <a:moveTo>
                    <a:pt x="18809" y="6029"/>
                  </a:moveTo>
                  <a:lnTo>
                    <a:pt x="18809" y="6158"/>
                  </a:lnTo>
                  <a:lnTo>
                    <a:pt x="18715" y="6029"/>
                  </a:lnTo>
                  <a:lnTo>
                    <a:pt x="18621" y="6029"/>
                  </a:lnTo>
                  <a:lnTo>
                    <a:pt x="18809" y="6029"/>
                  </a:lnTo>
                  <a:close/>
                  <a:moveTo>
                    <a:pt x="18903" y="6158"/>
                  </a:moveTo>
                  <a:lnTo>
                    <a:pt x="18809" y="6158"/>
                  </a:lnTo>
                  <a:lnTo>
                    <a:pt x="18903" y="6158"/>
                  </a:lnTo>
                  <a:close/>
                  <a:moveTo>
                    <a:pt x="2439" y="6158"/>
                  </a:moveTo>
                  <a:lnTo>
                    <a:pt x="2345" y="6158"/>
                  </a:lnTo>
                  <a:lnTo>
                    <a:pt x="2439" y="6158"/>
                  </a:lnTo>
                  <a:close/>
                  <a:moveTo>
                    <a:pt x="657" y="6287"/>
                  </a:moveTo>
                  <a:lnTo>
                    <a:pt x="657" y="6158"/>
                  </a:lnTo>
                  <a:lnTo>
                    <a:pt x="844" y="6158"/>
                  </a:lnTo>
                  <a:lnTo>
                    <a:pt x="844" y="6287"/>
                  </a:lnTo>
                  <a:lnTo>
                    <a:pt x="938" y="6287"/>
                  </a:lnTo>
                  <a:lnTo>
                    <a:pt x="657" y="6287"/>
                  </a:lnTo>
                  <a:close/>
                  <a:moveTo>
                    <a:pt x="281" y="6287"/>
                  </a:moveTo>
                  <a:lnTo>
                    <a:pt x="563" y="6287"/>
                  </a:lnTo>
                  <a:lnTo>
                    <a:pt x="469" y="6416"/>
                  </a:lnTo>
                  <a:lnTo>
                    <a:pt x="281" y="6416"/>
                  </a:lnTo>
                  <a:lnTo>
                    <a:pt x="281" y="6287"/>
                  </a:lnTo>
                  <a:lnTo>
                    <a:pt x="188" y="6287"/>
                  </a:lnTo>
                  <a:lnTo>
                    <a:pt x="281" y="6287"/>
                  </a:lnTo>
                  <a:close/>
                  <a:moveTo>
                    <a:pt x="18903" y="6802"/>
                  </a:moveTo>
                  <a:lnTo>
                    <a:pt x="18997" y="6802"/>
                  </a:lnTo>
                  <a:lnTo>
                    <a:pt x="18903" y="6931"/>
                  </a:lnTo>
                  <a:lnTo>
                    <a:pt x="18903" y="6802"/>
                  </a:lnTo>
                  <a:close/>
                  <a:moveTo>
                    <a:pt x="18903" y="6931"/>
                  </a:moveTo>
                  <a:lnTo>
                    <a:pt x="18997" y="6931"/>
                  </a:lnTo>
                  <a:lnTo>
                    <a:pt x="18903" y="6931"/>
                  </a:lnTo>
                  <a:close/>
                  <a:moveTo>
                    <a:pt x="18434" y="7060"/>
                  </a:moveTo>
                  <a:lnTo>
                    <a:pt x="18340" y="7060"/>
                  </a:lnTo>
                  <a:lnTo>
                    <a:pt x="18434" y="7060"/>
                  </a:lnTo>
                  <a:close/>
                  <a:moveTo>
                    <a:pt x="1220" y="7060"/>
                  </a:moveTo>
                  <a:lnTo>
                    <a:pt x="1126" y="7060"/>
                  </a:lnTo>
                  <a:lnTo>
                    <a:pt x="1220" y="7060"/>
                  </a:lnTo>
                  <a:close/>
                  <a:moveTo>
                    <a:pt x="18528" y="7189"/>
                  </a:moveTo>
                  <a:lnTo>
                    <a:pt x="18528" y="7318"/>
                  </a:lnTo>
                  <a:lnTo>
                    <a:pt x="18528" y="7189"/>
                  </a:lnTo>
                  <a:lnTo>
                    <a:pt x="18434" y="7189"/>
                  </a:lnTo>
                  <a:lnTo>
                    <a:pt x="18528" y="7189"/>
                  </a:lnTo>
                  <a:lnTo>
                    <a:pt x="18528" y="7060"/>
                  </a:lnTo>
                  <a:lnTo>
                    <a:pt x="18528" y="7189"/>
                  </a:lnTo>
                  <a:close/>
                  <a:moveTo>
                    <a:pt x="1032" y="7189"/>
                  </a:moveTo>
                  <a:lnTo>
                    <a:pt x="1126" y="7189"/>
                  </a:lnTo>
                  <a:lnTo>
                    <a:pt x="1032" y="7189"/>
                  </a:lnTo>
                  <a:close/>
                  <a:moveTo>
                    <a:pt x="18715" y="7189"/>
                  </a:moveTo>
                  <a:lnTo>
                    <a:pt x="18809" y="7189"/>
                  </a:lnTo>
                  <a:lnTo>
                    <a:pt x="18809" y="7318"/>
                  </a:lnTo>
                  <a:lnTo>
                    <a:pt x="18715" y="7318"/>
                  </a:lnTo>
                  <a:lnTo>
                    <a:pt x="18715" y="7189"/>
                  </a:lnTo>
                  <a:lnTo>
                    <a:pt x="18621" y="7318"/>
                  </a:lnTo>
                  <a:lnTo>
                    <a:pt x="18621" y="7189"/>
                  </a:lnTo>
                  <a:lnTo>
                    <a:pt x="18715" y="7189"/>
                  </a:lnTo>
                  <a:close/>
                  <a:moveTo>
                    <a:pt x="18434" y="7318"/>
                  </a:moveTo>
                  <a:lnTo>
                    <a:pt x="18621" y="7318"/>
                  </a:lnTo>
                  <a:lnTo>
                    <a:pt x="18621" y="7447"/>
                  </a:lnTo>
                  <a:lnTo>
                    <a:pt x="18621" y="7318"/>
                  </a:lnTo>
                  <a:lnTo>
                    <a:pt x="18434" y="7318"/>
                  </a:lnTo>
                  <a:close/>
                  <a:moveTo>
                    <a:pt x="18715" y="7318"/>
                  </a:moveTo>
                  <a:lnTo>
                    <a:pt x="18621" y="7318"/>
                  </a:lnTo>
                  <a:lnTo>
                    <a:pt x="18715" y="7318"/>
                  </a:lnTo>
                  <a:close/>
                  <a:moveTo>
                    <a:pt x="2791" y="7576"/>
                  </a:moveTo>
                  <a:lnTo>
                    <a:pt x="2885" y="7576"/>
                  </a:lnTo>
                  <a:lnTo>
                    <a:pt x="2791" y="7576"/>
                  </a:lnTo>
                  <a:close/>
                  <a:moveTo>
                    <a:pt x="18809" y="7705"/>
                  </a:moveTo>
                  <a:lnTo>
                    <a:pt x="18715" y="7705"/>
                  </a:lnTo>
                  <a:lnTo>
                    <a:pt x="18809" y="7576"/>
                  </a:lnTo>
                  <a:lnTo>
                    <a:pt x="18809" y="7705"/>
                  </a:lnTo>
                  <a:close/>
                  <a:moveTo>
                    <a:pt x="18715" y="8479"/>
                  </a:moveTo>
                  <a:lnTo>
                    <a:pt x="18809" y="8608"/>
                  </a:lnTo>
                  <a:lnTo>
                    <a:pt x="18715" y="8608"/>
                  </a:lnTo>
                  <a:lnTo>
                    <a:pt x="18809" y="8608"/>
                  </a:lnTo>
                  <a:lnTo>
                    <a:pt x="18903" y="8737"/>
                  </a:lnTo>
                  <a:lnTo>
                    <a:pt x="18809" y="8866"/>
                  </a:lnTo>
                  <a:lnTo>
                    <a:pt x="18621" y="8866"/>
                  </a:lnTo>
                  <a:lnTo>
                    <a:pt x="18621" y="8479"/>
                  </a:lnTo>
                  <a:lnTo>
                    <a:pt x="18715" y="8479"/>
                  </a:lnTo>
                  <a:close/>
                  <a:moveTo>
                    <a:pt x="19349" y="8866"/>
                  </a:moveTo>
                  <a:lnTo>
                    <a:pt x="19278" y="8866"/>
                  </a:lnTo>
                  <a:lnTo>
                    <a:pt x="19349" y="8866"/>
                  </a:lnTo>
                  <a:close/>
                  <a:moveTo>
                    <a:pt x="19278" y="8995"/>
                  </a:moveTo>
                  <a:lnTo>
                    <a:pt x="19091" y="8995"/>
                  </a:lnTo>
                  <a:lnTo>
                    <a:pt x="19184" y="8866"/>
                  </a:lnTo>
                  <a:lnTo>
                    <a:pt x="19278" y="8866"/>
                  </a:lnTo>
                  <a:lnTo>
                    <a:pt x="19278" y="8995"/>
                  </a:lnTo>
                  <a:close/>
                  <a:moveTo>
                    <a:pt x="5699" y="8995"/>
                  </a:moveTo>
                  <a:lnTo>
                    <a:pt x="5605" y="8995"/>
                  </a:lnTo>
                  <a:lnTo>
                    <a:pt x="5699" y="8995"/>
                  </a:lnTo>
                  <a:close/>
                  <a:moveTo>
                    <a:pt x="5511" y="8995"/>
                  </a:moveTo>
                  <a:lnTo>
                    <a:pt x="5699" y="8995"/>
                  </a:lnTo>
                  <a:lnTo>
                    <a:pt x="5605" y="9124"/>
                  </a:lnTo>
                  <a:lnTo>
                    <a:pt x="5511" y="8995"/>
                  </a:lnTo>
                  <a:close/>
                  <a:moveTo>
                    <a:pt x="18434" y="9124"/>
                  </a:moveTo>
                  <a:lnTo>
                    <a:pt x="18621" y="9124"/>
                  </a:lnTo>
                  <a:lnTo>
                    <a:pt x="18621" y="9253"/>
                  </a:lnTo>
                  <a:lnTo>
                    <a:pt x="18809" y="9253"/>
                  </a:lnTo>
                  <a:lnTo>
                    <a:pt x="18809" y="9381"/>
                  </a:lnTo>
                  <a:lnTo>
                    <a:pt x="18152" y="9381"/>
                  </a:lnTo>
                  <a:lnTo>
                    <a:pt x="18152" y="9124"/>
                  </a:lnTo>
                  <a:lnTo>
                    <a:pt x="18434" y="9124"/>
                  </a:lnTo>
                  <a:close/>
                  <a:moveTo>
                    <a:pt x="5887" y="9639"/>
                  </a:moveTo>
                  <a:lnTo>
                    <a:pt x="5793" y="9639"/>
                  </a:lnTo>
                  <a:lnTo>
                    <a:pt x="5887" y="9639"/>
                  </a:lnTo>
                  <a:close/>
                  <a:moveTo>
                    <a:pt x="5887" y="9768"/>
                  </a:moveTo>
                  <a:lnTo>
                    <a:pt x="5793" y="9897"/>
                  </a:lnTo>
                  <a:lnTo>
                    <a:pt x="5699" y="9897"/>
                  </a:lnTo>
                  <a:lnTo>
                    <a:pt x="5699" y="9768"/>
                  </a:lnTo>
                  <a:lnTo>
                    <a:pt x="5887" y="9768"/>
                  </a:lnTo>
                  <a:close/>
                  <a:moveTo>
                    <a:pt x="5887" y="9897"/>
                  </a:moveTo>
                  <a:lnTo>
                    <a:pt x="5793" y="9897"/>
                  </a:lnTo>
                  <a:lnTo>
                    <a:pt x="5887" y="9897"/>
                  </a:lnTo>
                  <a:lnTo>
                    <a:pt x="5887" y="9768"/>
                  </a:lnTo>
                  <a:lnTo>
                    <a:pt x="5980" y="9768"/>
                  </a:lnTo>
                  <a:lnTo>
                    <a:pt x="5980" y="9897"/>
                  </a:lnTo>
                  <a:lnTo>
                    <a:pt x="5887" y="9897"/>
                  </a:lnTo>
                  <a:close/>
                  <a:moveTo>
                    <a:pt x="6074" y="9897"/>
                  </a:moveTo>
                  <a:lnTo>
                    <a:pt x="6168" y="9897"/>
                  </a:lnTo>
                  <a:lnTo>
                    <a:pt x="6168" y="10026"/>
                  </a:lnTo>
                  <a:lnTo>
                    <a:pt x="6074" y="10026"/>
                  </a:lnTo>
                  <a:lnTo>
                    <a:pt x="6168" y="10026"/>
                  </a:lnTo>
                  <a:lnTo>
                    <a:pt x="6074" y="10026"/>
                  </a:lnTo>
                  <a:lnTo>
                    <a:pt x="5980" y="9897"/>
                  </a:lnTo>
                  <a:lnTo>
                    <a:pt x="6074" y="9897"/>
                  </a:lnTo>
                  <a:close/>
                  <a:moveTo>
                    <a:pt x="6074" y="10026"/>
                  </a:moveTo>
                  <a:lnTo>
                    <a:pt x="5980" y="10026"/>
                  </a:lnTo>
                  <a:lnTo>
                    <a:pt x="6074" y="10026"/>
                  </a:lnTo>
                  <a:close/>
                  <a:moveTo>
                    <a:pt x="17214" y="10026"/>
                  </a:moveTo>
                  <a:lnTo>
                    <a:pt x="17308" y="10026"/>
                  </a:lnTo>
                  <a:lnTo>
                    <a:pt x="17402" y="10155"/>
                  </a:lnTo>
                  <a:lnTo>
                    <a:pt x="17683" y="10155"/>
                  </a:lnTo>
                  <a:lnTo>
                    <a:pt x="17683" y="10284"/>
                  </a:lnTo>
                  <a:lnTo>
                    <a:pt x="17496" y="10284"/>
                  </a:lnTo>
                  <a:lnTo>
                    <a:pt x="17496" y="10155"/>
                  </a:lnTo>
                  <a:lnTo>
                    <a:pt x="17402" y="10155"/>
                  </a:lnTo>
                  <a:lnTo>
                    <a:pt x="17402" y="10284"/>
                  </a:lnTo>
                  <a:lnTo>
                    <a:pt x="17590" y="10284"/>
                  </a:lnTo>
                  <a:lnTo>
                    <a:pt x="17590" y="10413"/>
                  </a:lnTo>
                  <a:lnTo>
                    <a:pt x="17121" y="10413"/>
                  </a:lnTo>
                  <a:lnTo>
                    <a:pt x="17027" y="10284"/>
                  </a:lnTo>
                  <a:lnTo>
                    <a:pt x="16745" y="10284"/>
                  </a:lnTo>
                  <a:lnTo>
                    <a:pt x="16839" y="10155"/>
                  </a:lnTo>
                  <a:lnTo>
                    <a:pt x="16933" y="10155"/>
                  </a:lnTo>
                  <a:lnTo>
                    <a:pt x="16933" y="10026"/>
                  </a:lnTo>
                  <a:lnTo>
                    <a:pt x="17214" y="10026"/>
                  </a:lnTo>
                  <a:close/>
                  <a:moveTo>
                    <a:pt x="6168" y="10155"/>
                  </a:moveTo>
                  <a:lnTo>
                    <a:pt x="6262" y="10026"/>
                  </a:lnTo>
                  <a:lnTo>
                    <a:pt x="6262" y="10155"/>
                  </a:lnTo>
                  <a:lnTo>
                    <a:pt x="6168" y="10155"/>
                  </a:lnTo>
                  <a:close/>
                  <a:moveTo>
                    <a:pt x="6074" y="10026"/>
                  </a:moveTo>
                  <a:lnTo>
                    <a:pt x="6074" y="10155"/>
                  </a:lnTo>
                  <a:lnTo>
                    <a:pt x="5980" y="10155"/>
                  </a:lnTo>
                  <a:lnTo>
                    <a:pt x="5980" y="10026"/>
                  </a:lnTo>
                  <a:lnTo>
                    <a:pt x="6074" y="10026"/>
                  </a:lnTo>
                  <a:close/>
                  <a:moveTo>
                    <a:pt x="6168" y="10155"/>
                  </a:moveTo>
                  <a:lnTo>
                    <a:pt x="6074" y="10155"/>
                  </a:lnTo>
                  <a:lnTo>
                    <a:pt x="6168" y="10155"/>
                  </a:lnTo>
                  <a:close/>
                  <a:moveTo>
                    <a:pt x="6074" y="10155"/>
                  </a:moveTo>
                  <a:lnTo>
                    <a:pt x="6074" y="10284"/>
                  </a:lnTo>
                  <a:lnTo>
                    <a:pt x="5980" y="10284"/>
                  </a:lnTo>
                  <a:lnTo>
                    <a:pt x="5980" y="10155"/>
                  </a:lnTo>
                  <a:lnTo>
                    <a:pt x="6074" y="10155"/>
                  </a:lnTo>
                  <a:close/>
                  <a:moveTo>
                    <a:pt x="6262" y="10542"/>
                  </a:moveTo>
                  <a:lnTo>
                    <a:pt x="6262" y="10413"/>
                  </a:lnTo>
                  <a:lnTo>
                    <a:pt x="6168" y="10413"/>
                  </a:lnTo>
                  <a:lnTo>
                    <a:pt x="6356" y="10413"/>
                  </a:lnTo>
                  <a:lnTo>
                    <a:pt x="6356" y="10542"/>
                  </a:lnTo>
                  <a:lnTo>
                    <a:pt x="6262" y="10542"/>
                  </a:lnTo>
                  <a:close/>
                  <a:moveTo>
                    <a:pt x="17121" y="10542"/>
                  </a:moveTo>
                  <a:lnTo>
                    <a:pt x="17121" y="10671"/>
                  </a:lnTo>
                  <a:lnTo>
                    <a:pt x="17027" y="10671"/>
                  </a:lnTo>
                  <a:lnTo>
                    <a:pt x="16933" y="10542"/>
                  </a:lnTo>
                  <a:lnTo>
                    <a:pt x="17121" y="10542"/>
                  </a:lnTo>
                  <a:close/>
                  <a:moveTo>
                    <a:pt x="6168" y="10542"/>
                  </a:moveTo>
                  <a:lnTo>
                    <a:pt x="6262" y="10542"/>
                  </a:lnTo>
                  <a:lnTo>
                    <a:pt x="6168" y="10542"/>
                  </a:lnTo>
                  <a:close/>
                  <a:moveTo>
                    <a:pt x="6356" y="10542"/>
                  </a:moveTo>
                  <a:lnTo>
                    <a:pt x="6356" y="10671"/>
                  </a:lnTo>
                  <a:lnTo>
                    <a:pt x="6262" y="10671"/>
                  </a:lnTo>
                  <a:lnTo>
                    <a:pt x="6262" y="10800"/>
                  </a:lnTo>
                  <a:lnTo>
                    <a:pt x="6074" y="10800"/>
                  </a:lnTo>
                  <a:lnTo>
                    <a:pt x="6168" y="10671"/>
                  </a:lnTo>
                  <a:lnTo>
                    <a:pt x="6262" y="10671"/>
                  </a:lnTo>
                  <a:lnTo>
                    <a:pt x="6262" y="10542"/>
                  </a:lnTo>
                  <a:lnTo>
                    <a:pt x="6356" y="10542"/>
                  </a:lnTo>
                  <a:close/>
                  <a:moveTo>
                    <a:pt x="6168" y="10671"/>
                  </a:moveTo>
                  <a:lnTo>
                    <a:pt x="6074" y="10671"/>
                  </a:lnTo>
                  <a:lnTo>
                    <a:pt x="5980" y="10800"/>
                  </a:lnTo>
                  <a:lnTo>
                    <a:pt x="5980" y="10671"/>
                  </a:lnTo>
                  <a:lnTo>
                    <a:pt x="6168" y="10671"/>
                  </a:lnTo>
                  <a:close/>
                  <a:moveTo>
                    <a:pt x="6356" y="10671"/>
                  </a:moveTo>
                  <a:lnTo>
                    <a:pt x="6450" y="10671"/>
                  </a:lnTo>
                  <a:lnTo>
                    <a:pt x="6356" y="10671"/>
                  </a:lnTo>
                  <a:close/>
                  <a:moveTo>
                    <a:pt x="6356" y="10671"/>
                  </a:moveTo>
                  <a:lnTo>
                    <a:pt x="6356" y="10800"/>
                  </a:lnTo>
                  <a:lnTo>
                    <a:pt x="6262" y="10800"/>
                  </a:lnTo>
                  <a:lnTo>
                    <a:pt x="6262" y="10671"/>
                  </a:lnTo>
                  <a:lnTo>
                    <a:pt x="6356" y="10671"/>
                  </a:lnTo>
                  <a:close/>
                  <a:moveTo>
                    <a:pt x="6356" y="10800"/>
                  </a:moveTo>
                  <a:lnTo>
                    <a:pt x="6262" y="10800"/>
                  </a:lnTo>
                  <a:lnTo>
                    <a:pt x="6356" y="10800"/>
                  </a:lnTo>
                  <a:close/>
                  <a:moveTo>
                    <a:pt x="6356" y="10929"/>
                  </a:moveTo>
                  <a:lnTo>
                    <a:pt x="6356" y="11058"/>
                  </a:lnTo>
                  <a:lnTo>
                    <a:pt x="6262" y="11058"/>
                  </a:lnTo>
                  <a:lnTo>
                    <a:pt x="6262" y="11187"/>
                  </a:lnTo>
                  <a:lnTo>
                    <a:pt x="6168" y="11187"/>
                  </a:lnTo>
                  <a:lnTo>
                    <a:pt x="6168" y="11058"/>
                  </a:lnTo>
                  <a:lnTo>
                    <a:pt x="6356" y="11058"/>
                  </a:lnTo>
                  <a:lnTo>
                    <a:pt x="6356" y="10929"/>
                  </a:lnTo>
                  <a:close/>
                  <a:moveTo>
                    <a:pt x="16839" y="12090"/>
                  </a:moveTo>
                  <a:lnTo>
                    <a:pt x="16933" y="12219"/>
                  </a:lnTo>
                  <a:lnTo>
                    <a:pt x="16839" y="12090"/>
                  </a:lnTo>
                  <a:close/>
                  <a:moveTo>
                    <a:pt x="7763" y="12734"/>
                  </a:moveTo>
                  <a:lnTo>
                    <a:pt x="7669" y="12734"/>
                  </a:lnTo>
                  <a:lnTo>
                    <a:pt x="7669" y="12605"/>
                  </a:lnTo>
                  <a:lnTo>
                    <a:pt x="7575" y="12605"/>
                  </a:lnTo>
                  <a:lnTo>
                    <a:pt x="7669" y="12605"/>
                  </a:lnTo>
                  <a:lnTo>
                    <a:pt x="7763" y="12734"/>
                  </a:lnTo>
                  <a:close/>
                  <a:moveTo>
                    <a:pt x="17683" y="13379"/>
                  </a:moveTo>
                  <a:lnTo>
                    <a:pt x="17590" y="13379"/>
                  </a:lnTo>
                  <a:lnTo>
                    <a:pt x="17683" y="13379"/>
                  </a:lnTo>
                  <a:close/>
                  <a:moveTo>
                    <a:pt x="7481" y="14282"/>
                  </a:moveTo>
                  <a:lnTo>
                    <a:pt x="7388" y="14411"/>
                  </a:lnTo>
                  <a:lnTo>
                    <a:pt x="7294" y="14411"/>
                  </a:lnTo>
                  <a:lnTo>
                    <a:pt x="7294" y="14282"/>
                  </a:lnTo>
                  <a:lnTo>
                    <a:pt x="7388" y="14282"/>
                  </a:lnTo>
                  <a:lnTo>
                    <a:pt x="7388" y="14411"/>
                  </a:lnTo>
                  <a:lnTo>
                    <a:pt x="7481" y="14282"/>
                  </a:lnTo>
                  <a:close/>
                  <a:moveTo>
                    <a:pt x="7106" y="14411"/>
                  </a:moveTo>
                  <a:lnTo>
                    <a:pt x="7106" y="14540"/>
                  </a:lnTo>
                  <a:lnTo>
                    <a:pt x="7012" y="14540"/>
                  </a:lnTo>
                  <a:lnTo>
                    <a:pt x="7106" y="14411"/>
                  </a:lnTo>
                  <a:close/>
                  <a:moveTo>
                    <a:pt x="14681" y="14669"/>
                  </a:moveTo>
                  <a:lnTo>
                    <a:pt x="14588" y="14669"/>
                  </a:lnTo>
                  <a:lnTo>
                    <a:pt x="14681" y="14669"/>
                  </a:lnTo>
                  <a:lnTo>
                    <a:pt x="14588" y="14669"/>
                  </a:lnTo>
                  <a:lnTo>
                    <a:pt x="14681" y="14669"/>
                  </a:lnTo>
                  <a:close/>
                  <a:moveTo>
                    <a:pt x="7106" y="15829"/>
                  </a:moveTo>
                  <a:lnTo>
                    <a:pt x="7012" y="15829"/>
                  </a:lnTo>
                  <a:lnTo>
                    <a:pt x="7106" y="15829"/>
                  </a:lnTo>
                  <a:close/>
                  <a:moveTo>
                    <a:pt x="12805" y="16732"/>
                  </a:moveTo>
                  <a:lnTo>
                    <a:pt x="12805" y="16603"/>
                  </a:lnTo>
                  <a:lnTo>
                    <a:pt x="12805" y="16732"/>
                  </a:lnTo>
                  <a:close/>
                  <a:moveTo>
                    <a:pt x="12805" y="16861"/>
                  </a:moveTo>
                  <a:lnTo>
                    <a:pt x="12711" y="16861"/>
                  </a:lnTo>
                  <a:lnTo>
                    <a:pt x="12711" y="16732"/>
                  </a:lnTo>
                  <a:lnTo>
                    <a:pt x="12805" y="16861"/>
                  </a:lnTo>
                  <a:close/>
                  <a:moveTo>
                    <a:pt x="7012" y="16861"/>
                  </a:moveTo>
                  <a:lnTo>
                    <a:pt x="7106" y="16861"/>
                  </a:lnTo>
                  <a:lnTo>
                    <a:pt x="7106" y="16990"/>
                  </a:lnTo>
                  <a:lnTo>
                    <a:pt x="7012" y="16861"/>
                  </a:lnTo>
                  <a:close/>
                  <a:moveTo>
                    <a:pt x="11304" y="18021"/>
                  </a:moveTo>
                  <a:lnTo>
                    <a:pt x="11398" y="18021"/>
                  </a:lnTo>
                  <a:lnTo>
                    <a:pt x="11304" y="18021"/>
                  </a:lnTo>
                  <a:close/>
                  <a:moveTo>
                    <a:pt x="11304" y="18924"/>
                  </a:moveTo>
                  <a:lnTo>
                    <a:pt x="11304" y="18795"/>
                  </a:lnTo>
                  <a:lnTo>
                    <a:pt x="11117" y="18795"/>
                  </a:lnTo>
                  <a:lnTo>
                    <a:pt x="11117" y="18666"/>
                  </a:lnTo>
                  <a:lnTo>
                    <a:pt x="11046" y="18666"/>
                  </a:lnTo>
                  <a:lnTo>
                    <a:pt x="11210" y="18666"/>
                  </a:lnTo>
                  <a:lnTo>
                    <a:pt x="11210" y="18795"/>
                  </a:lnTo>
                  <a:lnTo>
                    <a:pt x="11304" y="18795"/>
                  </a:lnTo>
                  <a:lnTo>
                    <a:pt x="11304" y="18924"/>
                  </a:lnTo>
                  <a:close/>
                  <a:moveTo>
                    <a:pt x="11304" y="18924"/>
                  </a:moveTo>
                  <a:lnTo>
                    <a:pt x="11210" y="18924"/>
                  </a:lnTo>
                  <a:lnTo>
                    <a:pt x="11304" y="18924"/>
                  </a:lnTo>
                  <a:close/>
                  <a:moveTo>
                    <a:pt x="7857" y="18924"/>
                  </a:moveTo>
                  <a:lnTo>
                    <a:pt x="7950" y="18924"/>
                  </a:lnTo>
                  <a:lnTo>
                    <a:pt x="7857" y="18924"/>
                  </a:lnTo>
                  <a:close/>
                  <a:moveTo>
                    <a:pt x="11210" y="18924"/>
                  </a:moveTo>
                  <a:lnTo>
                    <a:pt x="11117" y="18924"/>
                  </a:lnTo>
                  <a:lnTo>
                    <a:pt x="11210" y="18924"/>
                  </a:lnTo>
                  <a:lnTo>
                    <a:pt x="11210" y="19053"/>
                  </a:lnTo>
                  <a:lnTo>
                    <a:pt x="11210" y="18924"/>
                  </a:lnTo>
                  <a:close/>
                  <a:moveTo>
                    <a:pt x="11117" y="19182"/>
                  </a:moveTo>
                  <a:lnTo>
                    <a:pt x="11117" y="19053"/>
                  </a:lnTo>
                  <a:lnTo>
                    <a:pt x="11210" y="19053"/>
                  </a:lnTo>
                  <a:lnTo>
                    <a:pt x="11117" y="19182"/>
                  </a:lnTo>
                  <a:close/>
                  <a:moveTo>
                    <a:pt x="10859" y="19311"/>
                  </a:moveTo>
                  <a:lnTo>
                    <a:pt x="10859" y="19182"/>
                  </a:lnTo>
                  <a:lnTo>
                    <a:pt x="11046" y="19182"/>
                  </a:lnTo>
                  <a:lnTo>
                    <a:pt x="11046" y="19311"/>
                  </a:lnTo>
                  <a:lnTo>
                    <a:pt x="11046" y="19182"/>
                  </a:lnTo>
                  <a:lnTo>
                    <a:pt x="10952" y="19182"/>
                  </a:lnTo>
                  <a:lnTo>
                    <a:pt x="10952" y="19311"/>
                  </a:lnTo>
                  <a:lnTo>
                    <a:pt x="11046" y="19311"/>
                  </a:lnTo>
                  <a:lnTo>
                    <a:pt x="10859" y="19311"/>
                  </a:lnTo>
                  <a:close/>
                  <a:moveTo>
                    <a:pt x="10952" y="19440"/>
                  </a:moveTo>
                  <a:lnTo>
                    <a:pt x="10859" y="19440"/>
                  </a:lnTo>
                  <a:lnTo>
                    <a:pt x="10952" y="19311"/>
                  </a:lnTo>
                  <a:lnTo>
                    <a:pt x="10952" y="19440"/>
                  </a:lnTo>
                  <a:close/>
                  <a:moveTo>
                    <a:pt x="8326" y="19956"/>
                  </a:moveTo>
                  <a:lnTo>
                    <a:pt x="8326" y="19827"/>
                  </a:lnTo>
                  <a:lnTo>
                    <a:pt x="8326" y="19956"/>
                  </a:lnTo>
                  <a:close/>
                  <a:moveTo>
                    <a:pt x="10952" y="20053"/>
                  </a:moveTo>
                  <a:lnTo>
                    <a:pt x="10952" y="19956"/>
                  </a:lnTo>
                  <a:lnTo>
                    <a:pt x="10952" y="20053"/>
                  </a:lnTo>
                  <a:close/>
                  <a:moveTo>
                    <a:pt x="8701" y="20310"/>
                  </a:moveTo>
                  <a:lnTo>
                    <a:pt x="8607" y="20310"/>
                  </a:lnTo>
                  <a:lnTo>
                    <a:pt x="8701" y="20310"/>
                  </a:lnTo>
                  <a:close/>
                  <a:moveTo>
                    <a:pt x="8795" y="20568"/>
                  </a:moveTo>
                  <a:lnTo>
                    <a:pt x="8889" y="20568"/>
                  </a:lnTo>
                  <a:lnTo>
                    <a:pt x="8795" y="20568"/>
                  </a:lnTo>
                  <a:close/>
                  <a:moveTo>
                    <a:pt x="9545" y="20697"/>
                  </a:moveTo>
                  <a:lnTo>
                    <a:pt x="9451" y="20697"/>
                  </a:lnTo>
                  <a:lnTo>
                    <a:pt x="9451" y="20826"/>
                  </a:lnTo>
                  <a:lnTo>
                    <a:pt x="9358" y="20826"/>
                  </a:lnTo>
                  <a:lnTo>
                    <a:pt x="9358" y="20697"/>
                  </a:lnTo>
                  <a:lnTo>
                    <a:pt x="9545" y="20697"/>
                  </a:lnTo>
                  <a:close/>
                  <a:moveTo>
                    <a:pt x="10671" y="20697"/>
                  </a:moveTo>
                  <a:lnTo>
                    <a:pt x="10765" y="20697"/>
                  </a:lnTo>
                  <a:lnTo>
                    <a:pt x="10671" y="20697"/>
                  </a:lnTo>
                  <a:close/>
                  <a:moveTo>
                    <a:pt x="8982" y="20826"/>
                  </a:moveTo>
                  <a:lnTo>
                    <a:pt x="8795" y="20826"/>
                  </a:lnTo>
                  <a:lnTo>
                    <a:pt x="8889" y="20697"/>
                  </a:lnTo>
                  <a:lnTo>
                    <a:pt x="8982" y="20697"/>
                  </a:lnTo>
                  <a:lnTo>
                    <a:pt x="8982" y="20826"/>
                  </a:lnTo>
                  <a:close/>
                  <a:moveTo>
                    <a:pt x="9639" y="20826"/>
                  </a:moveTo>
                  <a:lnTo>
                    <a:pt x="9545" y="20826"/>
                  </a:lnTo>
                  <a:lnTo>
                    <a:pt x="9545" y="20955"/>
                  </a:lnTo>
                  <a:lnTo>
                    <a:pt x="9545" y="20826"/>
                  </a:lnTo>
                  <a:lnTo>
                    <a:pt x="9639" y="20826"/>
                  </a:lnTo>
                  <a:close/>
                  <a:moveTo>
                    <a:pt x="9639" y="20826"/>
                  </a:moveTo>
                  <a:lnTo>
                    <a:pt x="9639" y="20955"/>
                  </a:lnTo>
                  <a:lnTo>
                    <a:pt x="9545" y="20955"/>
                  </a:lnTo>
                  <a:lnTo>
                    <a:pt x="9639" y="20826"/>
                  </a:lnTo>
                  <a:close/>
                  <a:moveTo>
                    <a:pt x="9921" y="21084"/>
                  </a:moveTo>
                  <a:lnTo>
                    <a:pt x="9921" y="21213"/>
                  </a:lnTo>
                  <a:lnTo>
                    <a:pt x="9827" y="21213"/>
                  </a:lnTo>
                  <a:lnTo>
                    <a:pt x="9827" y="21084"/>
                  </a:lnTo>
                  <a:lnTo>
                    <a:pt x="9921" y="21084"/>
                  </a:lnTo>
                  <a:close/>
                  <a:moveTo>
                    <a:pt x="10483" y="21471"/>
                  </a:moveTo>
                  <a:lnTo>
                    <a:pt x="10390" y="21471"/>
                  </a:lnTo>
                  <a:lnTo>
                    <a:pt x="10296" y="21342"/>
                  </a:lnTo>
                  <a:lnTo>
                    <a:pt x="10296" y="21213"/>
                  </a:lnTo>
                  <a:lnTo>
                    <a:pt x="10390" y="21342"/>
                  </a:lnTo>
                  <a:lnTo>
                    <a:pt x="10577" y="21342"/>
                  </a:lnTo>
                  <a:lnTo>
                    <a:pt x="10577" y="21471"/>
                  </a:lnTo>
                  <a:lnTo>
                    <a:pt x="10577" y="21342"/>
                  </a:lnTo>
                  <a:lnTo>
                    <a:pt x="10483" y="21342"/>
                  </a:lnTo>
                  <a:lnTo>
                    <a:pt x="10483" y="21471"/>
                  </a:lnTo>
                  <a:close/>
                  <a:moveTo>
                    <a:pt x="10202" y="21213"/>
                  </a:moveTo>
                  <a:lnTo>
                    <a:pt x="10202" y="21342"/>
                  </a:lnTo>
                  <a:lnTo>
                    <a:pt x="10296" y="21342"/>
                  </a:lnTo>
                  <a:lnTo>
                    <a:pt x="10202" y="21342"/>
                  </a:lnTo>
                  <a:lnTo>
                    <a:pt x="10202" y="21213"/>
                  </a:lnTo>
                  <a:close/>
                  <a:moveTo>
                    <a:pt x="10202" y="21342"/>
                  </a:moveTo>
                  <a:lnTo>
                    <a:pt x="10202" y="21471"/>
                  </a:lnTo>
                  <a:lnTo>
                    <a:pt x="10108" y="21471"/>
                  </a:lnTo>
                  <a:lnTo>
                    <a:pt x="10108" y="21342"/>
                  </a:lnTo>
                  <a:lnTo>
                    <a:pt x="10202" y="21342"/>
                  </a:lnTo>
                  <a:close/>
                  <a:moveTo>
                    <a:pt x="10483" y="21471"/>
                  </a:moveTo>
                  <a:lnTo>
                    <a:pt x="10483" y="21342"/>
                  </a:lnTo>
                  <a:lnTo>
                    <a:pt x="10577" y="21342"/>
                  </a:lnTo>
                  <a:lnTo>
                    <a:pt x="10483" y="21471"/>
                  </a:lnTo>
                  <a:close/>
                  <a:moveTo>
                    <a:pt x="10202" y="21471"/>
                  </a:moveTo>
                  <a:lnTo>
                    <a:pt x="10202" y="21342"/>
                  </a:lnTo>
                  <a:lnTo>
                    <a:pt x="10296" y="21342"/>
                  </a:lnTo>
                  <a:lnTo>
                    <a:pt x="10296" y="21471"/>
                  </a:lnTo>
                  <a:lnTo>
                    <a:pt x="10202" y="21471"/>
                  </a:lnTo>
                  <a:close/>
                  <a:moveTo>
                    <a:pt x="10296" y="21600"/>
                  </a:moveTo>
                  <a:lnTo>
                    <a:pt x="10296" y="21471"/>
                  </a:lnTo>
                  <a:lnTo>
                    <a:pt x="10390" y="21471"/>
                  </a:lnTo>
                  <a:lnTo>
                    <a:pt x="10390" y="21600"/>
                  </a:lnTo>
                  <a:lnTo>
                    <a:pt x="10296" y="21600"/>
                  </a:lnTo>
                  <a:close/>
                  <a:moveTo>
                    <a:pt x="7857" y="14282"/>
                  </a:moveTo>
                  <a:lnTo>
                    <a:pt x="7857" y="14153"/>
                  </a:lnTo>
                  <a:lnTo>
                    <a:pt x="7950" y="14153"/>
                  </a:lnTo>
                  <a:lnTo>
                    <a:pt x="7763" y="14153"/>
                  </a:lnTo>
                  <a:lnTo>
                    <a:pt x="7763" y="14282"/>
                  </a:lnTo>
                  <a:lnTo>
                    <a:pt x="7763" y="14153"/>
                  </a:lnTo>
                  <a:lnTo>
                    <a:pt x="7669" y="14153"/>
                  </a:lnTo>
                  <a:lnTo>
                    <a:pt x="7763" y="14153"/>
                  </a:lnTo>
                  <a:lnTo>
                    <a:pt x="7857" y="14024"/>
                  </a:lnTo>
                  <a:lnTo>
                    <a:pt x="7763" y="14024"/>
                  </a:lnTo>
                  <a:lnTo>
                    <a:pt x="7763" y="13895"/>
                  </a:lnTo>
                  <a:lnTo>
                    <a:pt x="7857" y="13895"/>
                  </a:lnTo>
                  <a:lnTo>
                    <a:pt x="7857" y="14024"/>
                  </a:lnTo>
                  <a:lnTo>
                    <a:pt x="7857" y="13895"/>
                  </a:lnTo>
                  <a:lnTo>
                    <a:pt x="7950" y="13895"/>
                  </a:lnTo>
                  <a:lnTo>
                    <a:pt x="7950" y="14024"/>
                  </a:lnTo>
                  <a:lnTo>
                    <a:pt x="8044" y="14024"/>
                  </a:lnTo>
                  <a:lnTo>
                    <a:pt x="7950" y="14024"/>
                  </a:lnTo>
                  <a:lnTo>
                    <a:pt x="8044" y="14024"/>
                  </a:lnTo>
                  <a:lnTo>
                    <a:pt x="8044" y="13895"/>
                  </a:lnTo>
                  <a:lnTo>
                    <a:pt x="8044" y="14024"/>
                  </a:lnTo>
                  <a:lnTo>
                    <a:pt x="8138" y="14024"/>
                  </a:lnTo>
                  <a:lnTo>
                    <a:pt x="8138" y="13895"/>
                  </a:lnTo>
                  <a:lnTo>
                    <a:pt x="8044" y="13895"/>
                  </a:lnTo>
                  <a:lnTo>
                    <a:pt x="8138" y="13895"/>
                  </a:lnTo>
                  <a:lnTo>
                    <a:pt x="8138" y="13766"/>
                  </a:lnTo>
                  <a:lnTo>
                    <a:pt x="8044" y="13766"/>
                  </a:lnTo>
                  <a:lnTo>
                    <a:pt x="8044" y="13637"/>
                  </a:lnTo>
                  <a:lnTo>
                    <a:pt x="7950" y="13637"/>
                  </a:lnTo>
                  <a:lnTo>
                    <a:pt x="7950" y="13766"/>
                  </a:lnTo>
                  <a:lnTo>
                    <a:pt x="7857" y="13895"/>
                  </a:lnTo>
                  <a:lnTo>
                    <a:pt x="7763" y="13895"/>
                  </a:lnTo>
                  <a:lnTo>
                    <a:pt x="7763" y="13766"/>
                  </a:lnTo>
                  <a:lnTo>
                    <a:pt x="7857" y="13766"/>
                  </a:lnTo>
                  <a:lnTo>
                    <a:pt x="7857" y="13637"/>
                  </a:lnTo>
                  <a:lnTo>
                    <a:pt x="7950" y="13508"/>
                  </a:lnTo>
                  <a:lnTo>
                    <a:pt x="8044" y="13508"/>
                  </a:lnTo>
                  <a:lnTo>
                    <a:pt x="7857" y="13508"/>
                  </a:lnTo>
                  <a:lnTo>
                    <a:pt x="7857" y="13379"/>
                  </a:lnTo>
                  <a:lnTo>
                    <a:pt x="7950" y="13379"/>
                  </a:lnTo>
                  <a:lnTo>
                    <a:pt x="7950" y="13508"/>
                  </a:lnTo>
                  <a:lnTo>
                    <a:pt x="8044" y="13508"/>
                  </a:lnTo>
                  <a:lnTo>
                    <a:pt x="8044" y="13379"/>
                  </a:lnTo>
                  <a:lnTo>
                    <a:pt x="7950" y="13379"/>
                  </a:lnTo>
                  <a:lnTo>
                    <a:pt x="7950" y="13250"/>
                  </a:lnTo>
                  <a:lnTo>
                    <a:pt x="8044" y="13379"/>
                  </a:lnTo>
                  <a:lnTo>
                    <a:pt x="8138" y="13379"/>
                  </a:lnTo>
                  <a:lnTo>
                    <a:pt x="8044" y="13250"/>
                  </a:lnTo>
                  <a:lnTo>
                    <a:pt x="7950" y="13250"/>
                  </a:lnTo>
                  <a:lnTo>
                    <a:pt x="7950" y="13121"/>
                  </a:lnTo>
                  <a:lnTo>
                    <a:pt x="8044" y="13121"/>
                  </a:lnTo>
                  <a:lnTo>
                    <a:pt x="7857" y="13121"/>
                  </a:lnTo>
                  <a:lnTo>
                    <a:pt x="7763" y="12992"/>
                  </a:lnTo>
                  <a:lnTo>
                    <a:pt x="7669" y="12992"/>
                  </a:lnTo>
                  <a:lnTo>
                    <a:pt x="7669" y="13121"/>
                  </a:lnTo>
                  <a:lnTo>
                    <a:pt x="7294" y="13121"/>
                  </a:lnTo>
                  <a:lnTo>
                    <a:pt x="7294" y="12992"/>
                  </a:lnTo>
                  <a:lnTo>
                    <a:pt x="7200" y="12992"/>
                  </a:lnTo>
                  <a:lnTo>
                    <a:pt x="7200" y="12863"/>
                  </a:lnTo>
                  <a:lnTo>
                    <a:pt x="7012" y="12863"/>
                  </a:lnTo>
                  <a:lnTo>
                    <a:pt x="6919" y="12734"/>
                  </a:lnTo>
                  <a:lnTo>
                    <a:pt x="6637" y="12734"/>
                  </a:lnTo>
                  <a:lnTo>
                    <a:pt x="6637" y="12605"/>
                  </a:lnTo>
                  <a:lnTo>
                    <a:pt x="6543" y="12476"/>
                  </a:lnTo>
                  <a:lnTo>
                    <a:pt x="6637" y="12476"/>
                  </a:lnTo>
                  <a:lnTo>
                    <a:pt x="6637" y="12347"/>
                  </a:lnTo>
                  <a:lnTo>
                    <a:pt x="6825" y="12347"/>
                  </a:lnTo>
                  <a:lnTo>
                    <a:pt x="6919" y="12476"/>
                  </a:lnTo>
                  <a:lnTo>
                    <a:pt x="7294" y="12476"/>
                  </a:lnTo>
                  <a:lnTo>
                    <a:pt x="7388" y="12605"/>
                  </a:lnTo>
                  <a:lnTo>
                    <a:pt x="7481" y="12605"/>
                  </a:lnTo>
                  <a:lnTo>
                    <a:pt x="7575" y="12734"/>
                  </a:lnTo>
                  <a:lnTo>
                    <a:pt x="7857" y="12734"/>
                  </a:lnTo>
                  <a:lnTo>
                    <a:pt x="7857" y="12863"/>
                  </a:lnTo>
                  <a:lnTo>
                    <a:pt x="7950" y="12863"/>
                  </a:lnTo>
                  <a:lnTo>
                    <a:pt x="7950" y="12734"/>
                  </a:lnTo>
                  <a:lnTo>
                    <a:pt x="7857" y="12734"/>
                  </a:lnTo>
                  <a:lnTo>
                    <a:pt x="7763" y="12605"/>
                  </a:lnTo>
                  <a:lnTo>
                    <a:pt x="7669" y="12605"/>
                  </a:lnTo>
                  <a:lnTo>
                    <a:pt x="7857" y="12605"/>
                  </a:lnTo>
                  <a:lnTo>
                    <a:pt x="7857" y="12476"/>
                  </a:lnTo>
                  <a:lnTo>
                    <a:pt x="7857" y="12605"/>
                  </a:lnTo>
                  <a:lnTo>
                    <a:pt x="7950" y="12605"/>
                  </a:lnTo>
                  <a:lnTo>
                    <a:pt x="7857" y="12476"/>
                  </a:lnTo>
                  <a:lnTo>
                    <a:pt x="7669" y="12476"/>
                  </a:lnTo>
                  <a:lnTo>
                    <a:pt x="7669" y="12347"/>
                  </a:lnTo>
                  <a:lnTo>
                    <a:pt x="7763" y="12347"/>
                  </a:lnTo>
                  <a:lnTo>
                    <a:pt x="7857" y="12476"/>
                  </a:lnTo>
                  <a:lnTo>
                    <a:pt x="7950" y="12476"/>
                  </a:lnTo>
                  <a:lnTo>
                    <a:pt x="7857" y="12476"/>
                  </a:lnTo>
                  <a:lnTo>
                    <a:pt x="7857" y="12347"/>
                  </a:lnTo>
                  <a:lnTo>
                    <a:pt x="7575" y="12347"/>
                  </a:lnTo>
                  <a:lnTo>
                    <a:pt x="7575" y="12219"/>
                  </a:lnTo>
                  <a:lnTo>
                    <a:pt x="7481" y="12219"/>
                  </a:lnTo>
                  <a:lnTo>
                    <a:pt x="7669" y="12219"/>
                  </a:lnTo>
                  <a:lnTo>
                    <a:pt x="7669" y="12090"/>
                  </a:lnTo>
                  <a:lnTo>
                    <a:pt x="7763" y="12090"/>
                  </a:lnTo>
                  <a:lnTo>
                    <a:pt x="7481" y="12090"/>
                  </a:lnTo>
                  <a:lnTo>
                    <a:pt x="7481" y="11961"/>
                  </a:lnTo>
                  <a:lnTo>
                    <a:pt x="7575" y="11961"/>
                  </a:lnTo>
                  <a:lnTo>
                    <a:pt x="7388" y="11961"/>
                  </a:lnTo>
                  <a:lnTo>
                    <a:pt x="7388" y="12090"/>
                  </a:lnTo>
                  <a:lnTo>
                    <a:pt x="7294" y="12090"/>
                  </a:lnTo>
                  <a:lnTo>
                    <a:pt x="7294" y="11961"/>
                  </a:lnTo>
                  <a:lnTo>
                    <a:pt x="7388" y="11961"/>
                  </a:lnTo>
                  <a:lnTo>
                    <a:pt x="7388" y="11832"/>
                  </a:lnTo>
                  <a:lnTo>
                    <a:pt x="7481" y="11832"/>
                  </a:lnTo>
                  <a:lnTo>
                    <a:pt x="7200" y="11832"/>
                  </a:lnTo>
                  <a:lnTo>
                    <a:pt x="7200" y="11703"/>
                  </a:lnTo>
                  <a:lnTo>
                    <a:pt x="7575" y="11703"/>
                  </a:lnTo>
                  <a:lnTo>
                    <a:pt x="7575" y="11574"/>
                  </a:lnTo>
                  <a:lnTo>
                    <a:pt x="7481" y="11574"/>
                  </a:lnTo>
                  <a:lnTo>
                    <a:pt x="7481" y="11703"/>
                  </a:lnTo>
                  <a:lnTo>
                    <a:pt x="7200" y="11703"/>
                  </a:lnTo>
                  <a:lnTo>
                    <a:pt x="7200" y="11574"/>
                  </a:lnTo>
                  <a:lnTo>
                    <a:pt x="7106" y="11574"/>
                  </a:lnTo>
                  <a:lnTo>
                    <a:pt x="7106" y="11445"/>
                  </a:lnTo>
                  <a:lnTo>
                    <a:pt x="7200" y="11316"/>
                  </a:lnTo>
                  <a:lnTo>
                    <a:pt x="7106" y="11445"/>
                  </a:lnTo>
                  <a:lnTo>
                    <a:pt x="6919" y="11445"/>
                  </a:lnTo>
                  <a:lnTo>
                    <a:pt x="6919" y="11187"/>
                  </a:lnTo>
                  <a:lnTo>
                    <a:pt x="6825" y="11187"/>
                  </a:lnTo>
                  <a:lnTo>
                    <a:pt x="6825" y="11058"/>
                  </a:lnTo>
                  <a:lnTo>
                    <a:pt x="6919" y="11058"/>
                  </a:lnTo>
                  <a:lnTo>
                    <a:pt x="6731" y="11058"/>
                  </a:lnTo>
                  <a:lnTo>
                    <a:pt x="6825" y="11187"/>
                  </a:lnTo>
                  <a:lnTo>
                    <a:pt x="6825" y="11316"/>
                  </a:lnTo>
                  <a:lnTo>
                    <a:pt x="6919" y="11316"/>
                  </a:lnTo>
                  <a:lnTo>
                    <a:pt x="6919" y="11574"/>
                  </a:lnTo>
                  <a:lnTo>
                    <a:pt x="6825" y="11574"/>
                  </a:lnTo>
                  <a:lnTo>
                    <a:pt x="6825" y="11703"/>
                  </a:lnTo>
                  <a:lnTo>
                    <a:pt x="6731" y="11703"/>
                  </a:lnTo>
                  <a:lnTo>
                    <a:pt x="6731" y="11574"/>
                  </a:lnTo>
                  <a:lnTo>
                    <a:pt x="6731" y="11703"/>
                  </a:lnTo>
                  <a:lnTo>
                    <a:pt x="6825" y="11703"/>
                  </a:lnTo>
                  <a:lnTo>
                    <a:pt x="6825" y="11832"/>
                  </a:lnTo>
                  <a:lnTo>
                    <a:pt x="6637" y="11832"/>
                  </a:lnTo>
                  <a:lnTo>
                    <a:pt x="6637" y="11961"/>
                  </a:lnTo>
                  <a:lnTo>
                    <a:pt x="6450" y="11961"/>
                  </a:lnTo>
                  <a:lnTo>
                    <a:pt x="6356" y="11832"/>
                  </a:lnTo>
                  <a:lnTo>
                    <a:pt x="6262" y="11832"/>
                  </a:lnTo>
                  <a:lnTo>
                    <a:pt x="6356" y="11832"/>
                  </a:lnTo>
                  <a:lnTo>
                    <a:pt x="6168" y="11832"/>
                  </a:lnTo>
                  <a:lnTo>
                    <a:pt x="6168" y="11703"/>
                  </a:lnTo>
                  <a:lnTo>
                    <a:pt x="6074" y="11574"/>
                  </a:lnTo>
                  <a:lnTo>
                    <a:pt x="6262" y="11574"/>
                  </a:lnTo>
                  <a:lnTo>
                    <a:pt x="6262" y="11445"/>
                  </a:lnTo>
                  <a:lnTo>
                    <a:pt x="6450" y="11445"/>
                  </a:lnTo>
                  <a:lnTo>
                    <a:pt x="6543" y="11316"/>
                  </a:lnTo>
                  <a:lnTo>
                    <a:pt x="6543" y="11187"/>
                  </a:lnTo>
                  <a:lnTo>
                    <a:pt x="6637" y="11187"/>
                  </a:lnTo>
                  <a:lnTo>
                    <a:pt x="6543" y="11187"/>
                  </a:lnTo>
                  <a:lnTo>
                    <a:pt x="6543" y="11316"/>
                  </a:lnTo>
                  <a:lnTo>
                    <a:pt x="6450" y="11316"/>
                  </a:lnTo>
                  <a:lnTo>
                    <a:pt x="6450" y="11445"/>
                  </a:lnTo>
                  <a:lnTo>
                    <a:pt x="6262" y="11445"/>
                  </a:lnTo>
                  <a:lnTo>
                    <a:pt x="6262" y="11316"/>
                  </a:lnTo>
                  <a:lnTo>
                    <a:pt x="6168" y="11316"/>
                  </a:lnTo>
                  <a:lnTo>
                    <a:pt x="6262" y="11316"/>
                  </a:lnTo>
                  <a:lnTo>
                    <a:pt x="6262" y="11187"/>
                  </a:lnTo>
                  <a:lnTo>
                    <a:pt x="6450" y="11058"/>
                  </a:lnTo>
                  <a:lnTo>
                    <a:pt x="6356" y="11058"/>
                  </a:lnTo>
                  <a:lnTo>
                    <a:pt x="6450" y="11058"/>
                  </a:lnTo>
                  <a:lnTo>
                    <a:pt x="6450" y="10929"/>
                  </a:lnTo>
                  <a:lnTo>
                    <a:pt x="6356" y="10929"/>
                  </a:lnTo>
                  <a:lnTo>
                    <a:pt x="6450" y="10929"/>
                  </a:lnTo>
                  <a:lnTo>
                    <a:pt x="6356" y="10929"/>
                  </a:lnTo>
                  <a:lnTo>
                    <a:pt x="6262" y="11058"/>
                  </a:lnTo>
                  <a:lnTo>
                    <a:pt x="6262" y="10929"/>
                  </a:lnTo>
                  <a:lnTo>
                    <a:pt x="6168" y="10929"/>
                  </a:lnTo>
                  <a:lnTo>
                    <a:pt x="6168" y="10800"/>
                  </a:lnTo>
                  <a:lnTo>
                    <a:pt x="6262" y="10800"/>
                  </a:lnTo>
                  <a:lnTo>
                    <a:pt x="6262" y="10929"/>
                  </a:lnTo>
                  <a:lnTo>
                    <a:pt x="6450" y="10929"/>
                  </a:lnTo>
                  <a:lnTo>
                    <a:pt x="6450" y="10800"/>
                  </a:lnTo>
                  <a:lnTo>
                    <a:pt x="6356" y="10929"/>
                  </a:lnTo>
                  <a:lnTo>
                    <a:pt x="6356" y="10800"/>
                  </a:lnTo>
                  <a:lnTo>
                    <a:pt x="6450" y="10800"/>
                  </a:lnTo>
                  <a:lnTo>
                    <a:pt x="6450" y="10671"/>
                  </a:lnTo>
                  <a:lnTo>
                    <a:pt x="6543" y="10671"/>
                  </a:lnTo>
                  <a:lnTo>
                    <a:pt x="6450" y="10671"/>
                  </a:lnTo>
                  <a:lnTo>
                    <a:pt x="6450" y="10542"/>
                  </a:lnTo>
                  <a:lnTo>
                    <a:pt x="6543" y="10542"/>
                  </a:lnTo>
                  <a:lnTo>
                    <a:pt x="6450" y="10542"/>
                  </a:lnTo>
                  <a:lnTo>
                    <a:pt x="6450" y="10413"/>
                  </a:lnTo>
                  <a:lnTo>
                    <a:pt x="6168" y="10413"/>
                  </a:lnTo>
                  <a:lnTo>
                    <a:pt x="6168" y="10284"/>
                  </a:lnTo>
                  <a:lnTo>
                    <a:pt x="6356" y="10284"/>
                  </a:lnTo>
                  <a:lnTo>
                    <a:pt x="6262" y="10155"/>
                  </a:lnTo>
                  <a:lnTo>
                    <a:pt x="6262" y="10026"/>
                  </a:lnTo>
                  <a:lnTo>
                    <a:pt x="6356" y="10026"/>
                  </a:lnTo>
                  <a:lnTo>
                    <a:pt x="6356" y="10155"/>
                  </a:lnTo>
                  <a:lnTo>
                    <a:pt x="6356" y="10026"/>
                  </a:lnTo>
                  <a:lnTo>
                    <a:pt x="6168" y="10026"/>
                  </a:lnTo>
                  <a:lnTo>
                    <a:pt x="6168" y="9897"/>
                  </a:lnTo>
                  <a:lnTo>
                    <a:pt x="5980" y="9897"/>
                  </a:lnTo>
                  <a:lnTo>
                    <a:pt x="5980" y="9768"/>
                  </a:lnTo>
                  <a:lnTo>
                    <a:pt x="6074" y="9768"/>
                  </a:lnTo>
                  <a:lnTo>
                    <a:pt x="5980" y="9768"/>
                  </a:lnTo>
                  <a:lnTo>
                    <a:pt x="6074" y="9768"/>
                  </a:lnTo>
                  <a:lnTo>
                    <a:pt x="6074" y="9639"/>
                  </a:lnTo>
                  <a:lnTo>
                    <a:pt x="6168" y="9639"/>
                  </a:lnTo>
                  <a:lnTo>
                    <a:pt x="6074" y="9639"/>
                  </a:lnTo>
                  <a:lnTo>
                    <a:pt x="6074" y="9510"/>
                  </a:lnTo>
                  <a:lnTo>
                    <a:pt x="5980" y="9510"/>
                  </a:lnTo>
                  <a:lnTo>
                    <a:pt x="6074" y="9510"/>
                  </a:lnTo>
                  <a:lnTo>
                    <a:pt x="5887" y="9510"/>
                  </a:lnTo>
                  <a:lnTo>
                    <a:pt x="5887" y="9381"/>
                  </a:lnTo>
                  <a:lnTo>
                    <a:pt x="5980" y="9381"/>
                  </a:lnTo>
                  <a:lnTo>
                    <a:pt x="5980" y="9253"/>
                  </a:lnTo>
                  <a:lnTo>
                    <a:pt x="5887" y="9253"/>
                  </a:lnTo>
                  <a:lnTo>
                    <a:pt x="5793" y="9381"/>
                  </a:lnTo>
                  <a:lnTo>
                    <a:pt x="5699" y="9381"/>
                  </a:lnTo>
                  <a:lnTo>
                    <a:pt x="5793" y="9381"/>
                  </a:lnTo>
                  <a:lnTo>
                    <a:pt x="5793" y="9253"/>
                  </a:lnTo>
                  <a:lnTo>
                    <a:pt x="5887" y="9253"/>
                  </a:lnTo>
                  <a:lnTo>
                    <a:pt x="5793" y="9253"/>
                  </a:lnTo>
                  <a:lnTo>
                    <a:pt x="5793" y="9124"/>
                  </a:lnTo>
                  <a:lnTo>
                    <a:pt x="5887" y="9124"/>
                  </a:lnTo>
                  <a:lnTo>
                    <a:pt x="5793" y="9124"/>
                  </a:lnTo>
                  <a:lnTo>
                    <a:pt x="5887" y="9124"/>
                  </a:lnTo>
                  <a:lnTo>
                    <a:pt x="5980" y="8995"/>
                  </a:lnTo>
                  <a:lnTo>
                    <a:pt x="5793" y="8995"/>
                  </a:lnTo>
                  <a:lnTo>
                    <a:pt x="5793" y="8866"/>
                  </a:lnTo>
                  <a:lnTo>
                    <a:pt x="5605" y="8866"/>
                  </a:lnTo>
                  <a:lnTo>
                    <a:pt x="5605" y="8737"/>
                  </a:lnTo>
                  <a:lnTo>
                    <a:pt x="5699" y="8737"/>
                  </a:lnTo>
                  <a:lnTo>
                    <a:pt x="5699" y="8608"/>
                  </a:lnTo>
                  <a:lnTo>
                    <a:pt x="5324" y="8608"/>
                  </a:lnTo>
                  <a:lnTo>
                    <a:pt x="5324" y="8479"/>
                  </a:lnTo>
                  <a:lnTo>
                    <a:pt x="5230" y="8479"/>
                  </a:lnTo>
                  <a:lnTo>
                    <a:pt x="5324" y="8479"/>
                  </a:lnTo>
                  <a:lnTo>
                    <a:pt x="5324" y="8350"/>
                  </a:lnTo>
                  <a:lnTo>
                    <a:pt x="5230" y="8350"/>
                  </a:lnTo>
                  <a:lnTo>
                    <a:pt x="5230" y="8221"/>
                  </a:lnTo>
                  <a:lnTo>
                    <a:pt x="5136" y="8221"/>
                  </a:lnTo>
                  <a:lnTo>
                    <a:pt x="5230" y="8221"/>
                  </a:lnTo>
                  <a:lnTo>
                    <a:pt x="5230" y="8092"/>
                  </a:lnTo>
                  <a:lnTo>
                    <a:pt x="5136" y="8092"/>
                  </a:lnTo>
                  <a:lnTo>
                    <a:pt x="5136" y="7963"/>
                  </a:lnTo>
                  <a:lnTo>
                    <a:pt x="5230" y="7963"/>
                  </a:lnTo>
                  <a:lnTo>
                    <a:pt x="5136" y="7963"/>
                  </a:lnTo>
                  <a:lnTo>
                    <a:pt x="5136" y="7834"/>
                  </a:lnTo>
                  <a:lnTo>
                    <a:pt x="5042" y="7834"/>
                  </a:lnTo>
                  <a:lnTo>
                    <a:pt x="5042" y="7963"/>
                  </a:lnTo>
                  <a:lnTo>
                    <a:pt x="4949" y="7963"/>
                  </a:lnTo>
                  <a:lnTo>
                    <a:pt x="4855" y="7834"/>
                  </a:lnTo>
                  <a:lnTo>
                    <a:pt x="4949" y="7834"/>
                  </a:lnTo>
                  <a:lnTo>
                    <a:pt x="4949" y="7705"/>
                  </a:lnTo>
                  <a:lnTo>
                    <a:pt x="4761" y="7705"/>
                  </a:lnTo>
                  <a:lnTo>
                    <a:pt x="4761" y="7834"/>
                  </a:lnTo>
                  <a:lnTo>
                    <a:pt x="4667" y="7834"/>
                  </a:lnTo>
                  <a:lnTo>
                    <a:pt x="4667" y="7705"/>
                  </a:lnTo>
                  <a:lnTo>
                    <a:pt x="4761" y="7705"/>
                  </a:lnTo>
                  <a:lnTo>
                    <a:pt x="4573" y="7705"/>
                  </a:lnTo>
                  <a:lnTo>
                    <a:pt x="4573" y="7576"/>
                  </a:lnTo>
                  <a:lnTo>
                    <a:pt x="4292" y="7576"/>
                  </a:lnTo>
                  <a:lnTo>
                    <a:pt x="4292" y="7447"/>
                  </a:lnTo>
                  <a:lnTo>
                    <a:pt x="3823" y="7447"/>
                  </a:lnTo>
                  <a:lnTo>
                    <a:pt x="3823" y="7318"/>
                  </a:lnTo>
                  <a:lnTo>
                    <a:pt x="3729" y="7318"/>
                  </a:lnTo>
                  <a:lnTo>
                    <a:pt x="3729" y="7447"/>
                  </a:lnTo>
                  <a:lnTo>
                    <a:pt x="3729" y="7318"/>
                  </a:lnTo>
                  <a:lnTo>
                    <a:pt x="3635" y="7318"/>
                  </a:lnTo>
                  <a:lnTo>
                    <a:pt x="3635" y="7447"/>
                  </a:lnTo>
                  <a:lnTo>
                    <a:pt x="3541" y="7447"/>
                  </a:lnTo>
                  <a:lnTo>
                    <a:pt x="3635" y="7318"/>
                  </a:lnTo>
                  <a:lnTo>
                    <a:pt x="3354" y="7318"/>
                  </a:lnTo>
                  <a:lnTo>
                    <a:pt x="3260" y="7447"/>
                  </a:lnTo>
                  <a:lnTo>
                    <a:pt x="3072" y="7447"/>
                  </a:lnTo>
                  <a:lnTo>
                    <a:pt x="3072" y="7318"/>
                  </a:lnTo>
                  <a:lnTo>
                    <a:pt x="2979" y="7447"/>
                  </a:lnTo>
                  <a:lnTo>
                    <a:pt x="2979" y="7318"/>
                  </a:lnTo>
                  <a:lnTo>
                    <a:pt x="2979" y="7447"/>
                  </a:lnTo>
                  <a:lnTo>
                    <a:pt x="2885" y="7447"/>
                  </a:lnTo>
                  <a:lnTo>
                    <a:pt x="2979" y="7447"/>
                  </a:lnTo>
                  <a:lnTo>
                    <a:pt x="2979" y="7576"/>
                  </a:lnTo>
                  <a:lnTo>
                    <a:pt x="2885" y="7576"/>
                  </a:lnTo>
                  <a:lnTo>
                    <a:pt x="2885" y="7447"/>
                  </a:lnTo>
                  <a:lnTo>
                    <a:pt x="2791" y="7447"/>
                  </a:lnTo>
                  <a:lnTo>
                    <a:pt x="2791" y="7576"/>
                  </a:lnTo>
                  <a:lnTo>
                    <a:pt x="2791" y="7447"/>
                  </a:lnTo>
                  <a:lnTo>
                    <a:pt x="2721" y="7447"/>
                  </a:lnTo>
                  <a:lnTo>
                    <a:pt x="2791" y="7447"/>
                  </a:lnTo>
                  <a:lnTo>
                    <a:pt x="2721" y="7447"/>
                  </a:lnTo>
                  <a:lnTo>
                    <a:pt x="2721" y="7576"/>
                  </a:lnTo>
                  <a:lnTo>
                    <a:pt x="2533" y="7576"/>
                  </a:lnTo>
                  <a:lnTo>
                    <a:pt x="2533" y="7447"/>
                  </a:lnTo>
                  <a:lnTo>
                    <a:pt x="2627" y="7447"/>
                  </a:lnTo>
                  <a:lnTo>
                    <a:pt x="2533" y="7447"/>
                  </a:lnTo>
                  <a:lnTo>
                    <a:pt x="2627" y="7447"/>
                  </a:lnTo>
                  <a:lnTo>
                    <a:pt x="2627" y="7318"/>
                  </a:lnTo>
                  <a:lnTo>
                    <a:pt x="2439" y="7318"/>
                  </a:lnTo>
                  <a:lnTo>
                    <a:pt x="2345" y="7447"/>
                  </a:lnTo>
                  <a:lnTo>
                    <a:pt x="2345" y="7576"/>
                  </a:lnTo>
                  <a:lnTo>
                    <a:pt x="2251" y="7447"/>
                  </a:lnTo>
                  <a:lnTo>
                    <a:pt x="2158" y="7447"/>
                  </a:lnTo>
                  <a:lnTo>
                    <a:pt x="2158" y="7318"/>
                  </a:lnTo>
                  <a:lnTo>
                    <a:pt x="2064" y="7447"/>
                  </a:lnTo>
                  <a:lnTo>
                    <a:pt x="2158" y="7447"/>
                  </a:lnTo>
                  <a:lnTo>
                    <a:pt x="2158" y="7576"/>
                  </a:lnTo>
                  <a:lnTo>
                    <a:pt x="2251" y="7576"/>
                  </a:lnTo>
                  <a:lnTo>
                    <a:pt x="2345" y="7705"/>
                  </a:lnTo>
                  <a:lnTo>
                    <a:pt x="2158" y="7705"/>
                  </a:lnTo>
                  <a:lnTo>
                    <a:pt x="2064" y="7576"/>
                  </a:lnTo>
                  <a:lnTo>
                    <a:pt x="1595" y="7576"/>
                  </a:lnTo>
                  <a:lnTo>
                    <a:pt x="1595" y="7447"/>
                  </a:lnTo>
                  <a:lnTo>
                    <a:pt x="1407" y="7447"/>
                  </a:lnTo>
                  <a:lnTo>
                    <a:pt x="1407" y="7318"/>
                  </a:lnTo>
                  <a:lnTo>
                    <a:pt x="1220" y="7318"/>
                  </a:lnTo>
                  <a:lnTo>
                    <a:pt x="1220" y="7189"/>
                  </a:lnTo>
                  <a:lnTo>
                    <a:pt x="1407" y="7189"/>
                  </a:lnTo>
                  <a:lnTo>
                    <a:pt x="1501" y="7060"/>
                  </a:lnTo>
                  <a:lnTo>
                    <a:pt x="1782" y="7060"/>
                  </a:lnTo>
                  <a:lnTo>
                    <a:pt x="1782" y="6931"/>
                  </a:lnTo>
                  <a:lnTo>
                    <a:pt x="1595" y="6931"/>
                  </a:lnTo>
                  <a:lnTo>
                    <a:pt x="1595" y="7060"/>
                  </a:lnTo>
                  <a:lnTo>
                    <a:pt x="1501" y="7060"/>
                  </a:lnTo>
                  <a:lnTo>
                    <a:pt x="1501" y="6931"/>
                  </a:lnTo>
                  <a:lnTo>
                    <a:pt x="1032" y="6931"/>
                  </a:lnTo>
                  <a:lnTo>
                    <a:pt x="1032" y="6802"/>
                  </a:lnTo>
                  <a:lnTo>
                    <a:pt x="1126" y="6802"/>
                  </a:lnTo>
                  <a:lnTo>
                    <a:pt x="1126" y="6673"/>
                  </a:lnTo>
                  <a:lnTo>
                    <a:pt x="1220" y="6673"/>
                  </a:lnTo>
                  <a:lnTo>
                    <a:pt x="1126" y="6673"/>
                  </a:lnTo>
                  <a:lnTo>
                    <a:pt x="1032" y="6802"/>
                  </a:lnTo>
                  <a:lnTo>
                    <a:pt x="938" y="6802"/>
                  </a:lnTo>
                  <a:lnTo>
                    <a:pt x="938" y="6931"/>
                  </a:lnTo>
                  <a:lnTo>
                    <a:pt x="844" y="6931"/>
                  </a:lnTo>
                  <a:lnTo>
                    <a:pt x="844" y="6802"/>
                  </a:lnTo>
                  <a:lnTo>
                    <a:pt x="750" y="6802"/>
                  </a:lnTo>
                  <a:lnTo>
                    <a:pt x="844" y="6673"/>
                  </a:lnTo>
                  <a:lnTo>
                    <a:pt x="750" y="6802"/>
                  </a:lnTo>
                  <a:lnTo>
                    <a:pt x="750" y="6673"/>
                  </a:lnTo>
                  <a:lnTo>
                    <a:pt x="563" y="6673"/>
                  </a:lnTo>
                  <a:lnTo>
                    <a:pt x="563" y="6544"/>
                  </a:lnTo>
                  <a:lnTo>
                    <a:pt x="750" y="6544"/>
                  </a:lnTo>
                  <a:lnTo>
                    <a:pt x="844" y="6416"/>
                  </a:lnTo>
                  <a:lnTo>
                    <a:pt x="1407" y="6416"/>
                  </a:lnTo>
                  <a:lnTo>
                    <a:pt x="1407" y="6544"/>
                  </a:lnTo>
                  <a:lnTo>
                    <a:pt x="1782" y="6544"/>
                  </a:lnTo>
                  <a:lnTo>
                    <a:pt x="1782" y="6416"/>
                  </a:lnTo>
                  <a:lnTo>
                    <a:pt x="1876" y="6416"/>
                  </a:lnTo>
                  <a:lnTo>
                    <a:pt x="1876" y="6544"/>
                  </a:lnTo>
                  <a:lnTo>
                    <a:pt x="2439" y="6544"/>
                  </a:lnTo>
                  <a:lnTo>
                    <a:pt x="2439" y="6416"/>
                  </a:lnTo>
                  <a:lnTo>
                    <a:pt x="2345" y="6544"/>
                  </a:lnTo>
                  <a:lnTo>
                    <a:pt x="1970" y="6544"/>
                  </a:lnTo>
                  <a:lnTo>
                    <a:pt x="1970" y="6416"/>
                  </a:lnTo>
                  <a:lnTo>
                    <a:pt x="1501" y="6416"/>
                  </a:lnTo>
                  <a:lnTo>
                    <a:pt x="1595" y="6287"/>
                  </a:lnTo>
                  <a:lnTo>
                    <a:pt x="2251" y="6287"/>
                  </a:lnTo>
                  <a:lnTo>
                    <a:pt x="2251" y="6416"/>
                  </a:lnTo>
                  <a:lnTo>
                    <a:pt x="2345" y="6416"/>
                  </a:lnTo>
                  <a:lnTo>
                    <a:pt x="2251" y="6287"/>
                  </a:lnTo>
                  <a:lnTo>
                    <a:pt x="2439" y="6287"/>
                  </a:lnTo>
                  <a:lnTo>
                    <a:pt x="2439" y="6029"/>
                  </a:lnTo>
                  <a:lnTo>
                    <a:pt x="2064" y="6029"/>
                  </a:lnTo>
                  <a:lnTo>
                    <a:pt x="2064" y="6158"/>
                  </a:lnTo>
                  <a:lnTo>
                    <a:pt x="1595" y="6158"/>
                  </a:lnTo>
                  <a:lnTo>
                    <a:pt x="1595" y="6029"/>
                  </a:lnTo>
                  <a:lnTo>
                    <a:pt x="1501" y="6029"/>
                  </a:lnTo>
                  <a:lnTo>
                    <a:pt x="1501" y="6158"/>
                  </a:lnTo>
                  <a:lnTo>
                    <a:pt x="1595" y="6158"/>
                  </a:lnTo>
                  <a:lnTo>
                    <a:pt x="1407" y="6158"/>
                  </a:lnTo>
                  <a:lnTo>
                    <a:pt x="1407" y="6287"/>
                  </a:lnTo>
                  <a:lnTo>
                    <a:pt x="1313" y="6287"/>
                  </a:lnTo>
                  <a:lnTo>
                    <a:pt x="1313" y="6158"/>
                  </a:lnTo>
                  <a:lnTo>
                    <a:pt x="938" y="6158"/>
                  </a:lnTo>
                  <a:lnTo>
                    <a:pt x="1032" y="6029"/>
                  </a:lnTo>
                  <a:lnTo>
                    <a:pt x="1220" y="6029"/>
                  </a:lnTo>
                  <a:lnTo>
                    <a:pt x="1220" y="5932"/>
                  </a:lnTo>
                  <a:lnTo>
                    <a:pt x="1220" y="6029"/>
                  </a:lnTo>
                  <a:lnTo>
                    <a:pt x="844" y="6029"/>
                  </a:lnTo>
                  <a:lnTo>
                    <a:pt x="844" y="5932"/>
                  </a:lnTo>
                  <a:lnTo>
                    <a:pt x="938" y="5932"/>
                  </a:lnTo>
                  <a:lnTo>
                    <a:pt x="657" y="5932"/>
                  </a:lnTo>
                  <a:lnTo>
                    <a:pt x="657" y="5803"/>
                  </a:lnTo>
                  <a:lnTo>
                    <a:pt x="563" y="5803"/>
                  </a:lnTo>
                  <a:lnTo>
                    <a:pt x="563" y="5932"/>
                  </a:lnTo>
                  <a:lnTo>
                    <a:pt x="469" y="5932"/>
                  </a:lnTo>
                  <a:lnTo>
                    <a:pt x="469" y="5803"/>
                  </a:lnTo>
                  <a:lnTo>
                    <a:pt x="281" y="5803"/>
                  </a:lnTo>
                  <a:lnTo>
                    <a:pt x="188" y="5674"/>
                  </a:lnTo>
                  <a:lnTo>
                    <a:pt x="281" y="5674"/>
                  </a:lnTo>
                  <a:lnTo>
                    <a:pt x="94" y="5674"/>
                  </a:lnTo>
                  <a:lnTo>
                    <a:pt x="0" y="5545"/>
                  </a:lnTo>
                  <a:lnTo>
                    <a:pt x="94" y="5545"/>
                  </a:lnTo>
                  <a:lnTo>
                    <a:pt x="94" y="5416"/>
                  </a:lnTo>
                  <a:lnTo>
                    <a:pt x="188" y="5416"/>
                  </a:lnTo>
                  <a:lnTo>
                    <a:pt x="94" y="5416"/>
                  </a:lnTo>
                  <a:lnTo>
                    <a:pt x="94" y="5287"/>
                  </a:lnTo>
                  <a:lnTo>
                    <a:pt x="188" y="5287"/>
                  </a:lnTo>
                  <a:lnTo>
                    <a:pt x="94" y="5287"/>
                  </a:lnTo>
                  <a:lnTo>
                    <a:pt x="188" y="5158"/>
                  </a:lnTo>
                  <a:lnTo>
                    <a:pt x="750" y="5158"/>
                  </a:lnTo>
                  <a:lnTo>
                    <a:pt x="750" y="5029"/>
                  </a:lnTo>
                  <a:lnTo>
                    <a:pt x="1032" y="5029"/>
                  </a:lnTo>
                  <a:lnTo>
                    <a:pt x="1032" y="4900"/>
                  </a:lnTo>
                  <a:lnTo>
                    <a:pt x="1407" y="4900"/>
                  </a:lnTo>
                  <a:lnTo>
                    <a:pt x="1407" y="4771"/>
                  </a:lnTo>
                  <a:lnTo>
                    <a:pt x="1501" y="4771"/>
                  </a:lnTo>
                  <a:lnTo>
                    <a:pt x="1689" y="4642"/>
                  </a:lnTo>
                  <a:lnTo>
                    <a:pt x="1782" y="4642"/>
                  </a:lnTo>
                  <a:lnTo>
                    <a:pt x="1876" y="4771"/>
                  </a:lnTo>
                  <a:lnTo>
                    <a:pt x="1876" y="4642"/>
                  </a:lnTo>
                  <a:lnTo>
                    <a:pt x="2533" y="4642"/>
                  </a:lnTo>
                  <a:lnTo>
                    <a:pt x="2721" y="4384"/>
                  </a:lnTo>
                  <a:lnTo>
                    <a:pt x="2791" y="4384"/>
                  </a:lnTo>
                  <a:lnTo>
                    <a:pt x="2791" y="4256"/>
                  </a:lnTo>
                  <a:lnTo>
                    <a:pt x="2885" y="4256"/>
                  </a:lnTo>
                  <a:lnTo>
                    <a:pt x="2885" y="4127"/>
                  </a:lnTo>
                  <a:lnTo>
                    <a:pt x="2791" y="4127"/>
                  </a:lnTo>
                  <a:lnTo>
                    <a:pt x="2791" y="3740"/>
                  </a:lnTo>
                  <a:lnTo>
                    <a:pt x="3072" y="3740"/>
                  </a:lnTo>
                  <a:lnTo>
                    <a:pt x="3072" y="3611"/>
                  </a:lnTo>
                  <a:lnTo>
                    <a:pt x="3166" y="3611"/>
                  </a:lnTo>
                  <a:lnTo>
                    <a:pt x="3072" y="3611"/>
                  </a:lnTo>
                  <a:lnTo>
                    <a:pt x="3072" y="3482"/>
                  </a:lnTo>
                  <a:lnTo>
                    <a:pt x="3072" y="3611"/>
                  </a:lnTo>
                  <a:lnTo>
                    <a:pt x="2885" y="3611"/>
                  </a:lnTo>
                  <a:lnTo>
                    <a:pt x="2885" y="3740"/>
                  </a:lnTo>
                  <a:lnTo>
                    <a:pt x="2791" y="3740"/>
                  </a:lnTo>
                  <a:lnTo>
                    <a:pt x="2791" y="3611"/>
                  </a:lnTo>
                  <a:lnTo>
                    <a:pt x="2721" y="3611"/>
                  </a:lnTo>
                  <a:lnTo>
                    <a:pt x="2721" y="3740"/>
                  </a:lnTo>
                  <a:lnTo>
                    <a:pt x="2439" y="3740"/>
                  </a:lnTo>
                  <a:lnTo>
                    <a:pt x="2439" y="3611"/>
                  </a:lnTo>
                  <a:lnTo>
                    <a:pt x="2251" y="3611"/>
                  </a:lnTo>
                  <a:lnTo>
                    <a:pt x="2251" y="3740"/>
                  </a:lnTo>
                  <a:lnTo>
                    <a:pt x="2064" y="3740"/>
                  </a:lnTo>
                  <a:lnTo>
                    <a:pt x="2064" y="3611"/>
                  </a:lnTo>
                  <a:lnTo>
                    <a:pt x="1970" y="3611"/>
                  </a:lnTo>
                  <a:lnTo>
                    <a:pt x="1970" y="3353"/>
                  </a:lnTo>
                  <a:lnTo>
                    <a:pt x="2158" y="3353"/>
                  </a:lnTo>
                  <a:lnTo>
                    <a:pt x="2251" y="3224"/>
                  </a:lnTo>
                  <a:lnTo>
                    <a:pt x="2345" y="3224"/>
                  </a:lnTo>
                  <a:lnTo>
                    <a:pt x="2345" y="3095"/>
                  </a:lnTo>
                  <a:lnTo>
                    <a:pt x="2627" y="3095"/>
                  </a:lnTo>
                  <a:lnTo>
                    <a:pt x="2627" y="2966"/>
                  </a:lnTo>
                  <a:lnTo>
                    <a:pt x="2791" y="2966"/>
                  </a:lnTo>
                  <a:lnTo>
                    <a:pt x="2791" y="2837"/>
                  </a:lnTo>
                  <a:lnTo>
                    <a:pt x="2885" y="2837"/>
                  </a:lnTo>
                  <a:lnTo>
                    <a:pt x="2885" y="2708"/>
                  </a:lnTo>
                  <a:lnTo>
                    <a:pt x="3260" y="2708"/>
                  </a:lnTo>
                  <a:lnTo>
                    <a:pt x="3260" y="2579"/>
                  </a:lnTo>
                  <a:lnTo>
                    <a:pt x="3354" y="2579"/>
                  </a:lnTo>
                  <a:lnTo>
                    <a:pt x="3354" y="2708"/>
                  </a:lnTo>
                  <a:lnTo>
                    <a:pt x="3541" y="2966"/>
                  </a:lnTo>
                  <a:lnTo>
                    <a:pt x="3635" y="2966"/>
                  </a:lnTo>
                  <a:lnTo>
                    <a:pt x="3541" y="2966"/>
                  </a:lnTo>
                  <a:lnTo>
                    <a:pt x="3541" y="2837"/>
                  </a:lnTo>
                  <a:lnTo>
                    <a:pt x="3448" y="2837"/>
                  </a:lnTo>
                  <a:lnTo>
                    <a:pt x="3448" y="2579"/>
                  </a:lnTo>
                  <a:lnTo>
                    <a:pt x="3541" y="2450"/>
                  </a:lnTo>
                  <a:lnTo>
                    <a:pt x="3635" y="2450"/>
                  </a:lnTo>
                  <a:lnTo>
                    <a:pt x="3635" y="2579"/>
                  </a:lnTo>
                  <a:lnTo>
                    <a:pt x="3917" y="2579"/>
                  </a:lnTo>
                  <a:lnTo>
                    <a:pt x="4010" y="2708"/>
                  </a:lnTo>
                  <a:lnTo>
                    <a:pt x="4104" y="2708"/>
                  </a:lnTo>
                  <a:lnTo>
                    <a:pt x="4104" y="2579"/>
                  </a:lnTo>
                  <a:lnTo>
                    <a:pt x="4198" y="2579"/>
                  </a:lnTo>
                  <a:lnTo>
                    <a:pt x="4198" y="2450"/>
                  </a:lnTo>
                  <a:lnTo>
                    <a:pt x="4104" y="2321"/>
                  </a:lnTo>
                  <a:lnTo>
                    <a:pt x="4292" y="2321"/>
                  </a:lnTo>
                  <a:lnTo>
                    <a:pt x="4292" y="2192"/>
                  </a:lnTo>
                  <a:lnTo>
                    <a:pt x="4198" y="2192"/>
                  </a:lnTo>
                  <a:lnTo>
                    <a:pt x="4198" y="2063"/>
                  </a:lnTo>
                  <a:lnTo>
                    <a:pt x="4104" y="2063"/>
                  </a:lnTo>
                  <a:lnTo>
                    <a:pt x="4104" y="1934"/>
                  </a:lnTo>
                  <a:lnTo>
                    <a:pt x="4198" y="1934"/>
                  </a:lnTo>
                  <a:lnTo>
                    <a:pt x="4292" y="1805"/>
                  </a:lnTo>
                  <a:lnTo>
                    <a:pt x="5042" y="1805"/>
                  </a:lnTo>
                  <a:lnTo>
                    <a:pt x="5042" y="2063"/>
                  </a:lnTo>
                  <a:lnTo>
                    <a:pt x="5324" y="2063"/>
                  </a:lnTo>
                  <a:lnTo>
                    <a:pt x="5324" y="2192"/>
                  </a:lnTo>
                  <a:lnTo>
                    <a:pt x="5418" y="2192"/>
                  </a:lnTo>
                  <a:lnTo>
                    <a:pt x="5418" y="2063"/>
                  </a:lnTo>
                  <a:lnTo>
                    <a:pt x="5418" y="2192"/>
                  </a:lnTo>
                  <a:lnTo>
                    <a:pt x="5605" y="2192"/>
                  </a:lnTo>
                  <a:lnTo>
                    <a:pt x="5605" y="2321"/>
                  </a:lnTo>
                  <a:lnTo>
                    <a:pt x="5793" y="2321"/>
                  </a:lnTo>
                  <a:lnTo>
                    <a:pt x="5793" y="2450"/>
                  </a:lnTo>
                  <a:lnTo>
                    <a:pt x="5887" y="2450"/>
                  </a:lnTo>
                  <a:lnTo>
                    <a:pt x="5887" y="2321"/>
                  </a:lnTo>
                  <a:lnTo>
                    <a:pt x="5605" y="2321"/>
                  </a:lnTo>
                  <a:lnTo>
                    <a:pt x="5605" y="2192"/>
                  </a:lnTo>
                  <a:lnTo>
                    <a:pt x="5511" y="2192"/>
                  </a:lnTo>
                  <a:lnTo>
                    <a:pt x="5418" y="2063"/>
                  </a:lnTo>
                  <a:lnTo>
                    <a:pt x="5230" y="2063"/>
                  </a:lnTo>
                  <a:lnTo>
                    <a:pt x="5230" y="1934"/>
                  </a:lnTo>
                  <a:lnTo>
                    <a:pt x="5136" y="1805"/>
                  </a:lnTo>
                  <a:lnTo>
                    <a:pt x="4855" y="1805"/>
                  </a:lnTo>
                  <a:lnTo>
                    <a:pt x="4855" y="1676"/>
                  </a:lnTo>
                  <a:lnTo>
                    <a:pt x="4761" y="1676"/>
                  </a:lnTo>
                  <a:lnTo>
                    <a:pt x="4949" y="1676"/>
                  </a:lnTo>
                  <a:lnTo>
                    <a:pt x="5042" y="1547"/>
                  </a:lnTo>
                  <a:lnTo>
                    <a:pt x="5699" y="1547"/>
                  </a:lnTo>
                  <a:lnTo>
                    <a:pt x="5793" y="1419"/>
                  </a:lnTo>
                  <a:lnTo>
                    <a:pt x="5887" y="1419"/>
                  </a:lnTo>
                  <a:lnTo>
                    <a:pt x="5887" y="1547"/>
                  </a:lnTo>
                  <a:lnTo>
                    <a:pt x="5980" y="1547"/>
                  </a:lnTo>
                  <a:lnTo>
                    <a:pt x="5980" y="1419"/>
                  </a:lnTo>
                  <a:lnTo>
                    <a:pt x="6262" y="1419"/>
                  </a:lnTo>
                  <a:lnTo>
                    <a:pt x="6262" y="1547"/>
                  </a:lnTo>
                  <a:lnTo>
                    <a:pt x="6356" y="1547"/>
                  </a:lnTo>
                  <a:lnTo>
                    <a:pt x="6356" y="1419"/>
                  </a:lnTo>
                  <a:lnTo>
                    <a:pt x="6168" y="1419"/>
                  </a:lnTo>
                  <a:lnTo>
                    <a:pt x="6356" y="1419"/>
                  </a:lnTo>
                  <a:lnTo>
                    <a:pt x="6450" y="1290"/>
                  </a:lnTo>
                  <a:lnTo>
                    <a:pt x="6637" y="1290"/>
                  </a:lnTo>
                  <a:lnTo>
                    <a:pt x="6731" y="1419"/>
                  </a:lnTo>
                  <a:lnTo>
                    <a:pt x="6825" y="1419"/>
                  </a:lnTo>
                  <a:lnTo>
                    <a:pt x="6919" y="1547"/>
                  </a:lnTo>
                  <a:lnTo>
                    <a:pt x="6919" y="1934"/>
                  </a:lnTo>
                  <a:lnTo>
                    <a:pt x="6825" y="1934"/>
                  </a:lnTo>
                  <a:lnTo>
                    <a:pt x="6825" y="2192"/>
                  </a:lnTo>
                  <a:lnTo>
                    <a:pt x="6919" y="2192"/>
                  </a:lnTo>
                  <a:lnTo>
                    <a:pt x="6919" y="2063"/>
                  </a:lnTo>
                  <a:lnTo>
                    <a:pt x="7012" y="1934"/>
                  </a:lnTo>
                  <a:lnTo>
                    <a:pt x="7106" y="1934"/>
                  </a:lnTo>
                  <a:lnTo>
                    <a:pt x="7106" y="1676"/>
                  </a:lnTo>
                  <a:lnTo>
                    <a:pt x="7294" y="1676"/>
                  </a:lnTo>
                  <a:lnTo>
                    <a:pt x="7481" y="1805"/>
                  </a:lnTo>
                  <a:lnTo>
                    <a:pt x="7763" y="1805"/>
                  </a:lnTo>
                  <a:lnTo>
                    <a:pt x="7857" y="1934"/>
                  </a:lnTo>
                  <a:lnTo>
                    <a:pt x="8044" y="1934"/>
                  </a:lnTo>
                  <a:lnTo>
                    <a:pt x="8044" y="2063"/>
                  </a:lnTo>
                  <a:lnTo>
                    <a:pt x="8232" y="2063"/>
                  </a:lnTo>
                  <a:lnTo>
                    <a:pt x="8138" y="1934"/>
                  </a:lnTo>
                  <a:lnTo>
                    <a:pt x="7950" y="1934"/>
                  </a:lnTo>
                  <a:lnTo>
                    <a:pt x="7950" y="1805"/>
                  </a:lnTo>
                  <a:lnTo>
                    <a:pt x="7857" y="1805"/>
                  </a:lnTo>
                  <a:lnTo>
                    <a:pt x="8326" y="1805"/>
                  </a:lnTo>
                  <a:lnTo>
                    <a:pt x="8232" y="1676"/>
                  </a:lnTo>
                  <a:lnTo>
                    <a:pt x="8044" y="1676"/>
                  </a:lnTo>
                  <a:lnTo>
                    <a:pt x="8044" y="1547"/>
                  </a:lnTo>
                  <a:lnTo>
                    <a:pt x="7857" y="1547"/>
                  </a:lnTo>
                  <a:lnTo>
                    <a:pt x="7857" y="1290"/>
                  </a:lnTo>
                  <a:lnTo>
                    <a:pt x="7763" y="1290"/>
                  </a:lnTo>
                  <a:lnTo>
                    <a:pt x="7763" y="1161"/>
                  </a:lnTo>
                  <a:lnTo>
                    <a:pt x="8513" y="1161"/>
                  </a:lnTo>
                  <a:lnTo>
                    <a:pt x="8513" y="1290"/>
                  </a:lnTo>
                  <a:lnTo>
                    <a:pt x="8701" y="1290"/>
                  </a:lnTo>
                  <a:lnTo>
                    <a:pt x="8701" y="1419"/>
                  </a:lnTo>
                  <a:lnTo>
                    <a:pt x="9076" y="1419"/>
                  </a:lnTo>
                  <a:lnTo>
                    <a:pt x="9076" y="1547"/>
                  </a:lnTo>
                  <a:lnTo>
                    <a:pt x="9451" y="1547"/>
                  </a:lnTo>
                  <a:lnTo>
                    <a:pt x="9451" y="1676"/>
                  </a:lnTo>
                  <a:lnTo>
                    <a:pt x="9639" y="1676"/>
                  </a:lnTo>
                  <a:lnTo>
                    <a:pt x="9639" y="1805"/>
                  </a:lnTo>
                  <a:lnTo>
                    <a:pt x="9545" y="1805"/>
                  </a:lnTo>
                  <a:lnTo>
                    <a:pt x="9827" y="1805"/>
                  </a:lnTo>
                  <a:lnTo>
                    <a:pt x="9827" y="1934"/>
                  </a:lnTo>
                  <a:lnTo>
                    <a:pt x="10202" y="1934"/>
                  </a:lnTo>
                  <a:lnTo>
                    <a:pt x="10202" y="1805"/>
                  </a:lnTo>
                  <a:lnTo>
                    <a:pt x="10108" y="1805"/>
                  </a:lnTo>
                  <a:lnTo>
                    <a:pt x="10108" y="1676"/>
                  </a:lnTo>
                  <a:lnTo>
                    <a:pt x="10014" y="1676"/>
                  </a:lnTo>
                  <a:lnTo>
                    <a:pt x="10108" y="1676"/>
                  </a:lnTo>
                  <a:lnTo>
                    <a:pt x="10108" y="1547"/>
                  </a:lnTo>
                  <a:lnTo>
                    <a:pt x="10014" y="1547"/>
                  </a:lnTo>
                  <a:lnTo>
                    <a:pt x="10014" y="1419"/>
                  </a:lnTo>
                  <a:lnTo>
                    <a:pt x="10390" y="1419"/>
                  </a:lnTo>
                  <a:lnTo>
                    <a:pt x="10390" y="1290"/>
                  </a:lnTo>
                  <a:lnTo>
                    <a:pt x="10296" y="1290"/>
                  </a:lnTo>
                  <a:lnTo>
                    <a:pt x="10390" y="1290"/>
                  </a:lnTo>
                  <a:lnTo>
                    <a:pt x="10296" y="1290"/>
                  </a:lnTo>
                  <a:lnTo>
                    <a:pt x="10202" y="1161"/>
                  </a:lnTo>
                  <a:lnTo>
                    <a:pt x="10014" y="1161"/>
                  </a:lnTo>
                  <a:lnTo>
                    <a:pt x="10014" y="1032"/>
                  </a:lnTo>
                  <a:lnTo>
                    <a:pt x="9827" y="1032"/>
                  </a:lnTo>
                  <a:lnTo>
                    <a:pt x="9733" y="903"/>
                  </a:lnTo>
                  <a:lnTo>
                    <a:pt x="9639" y="903"/>
                  </a:lnTo>
                  <a:lnTo>
                    <a:pt x="10952" y="903"/>
                  </a:lnTo>
                  <a:lnTo>
                    <a:pt x="10952" y="1032"/>
                  </a:lnTo>
                  <a:lnTo>
                    <a:pt x="11046" y="1032"/>
                  </a:lnTo>
                  <a:lnTo>
                    <a:pt x="11046" y="1161"/>
                  </a:lnTo>
                  <a:lnTo>
                    <a:pt x="11117" y="1161"/>
                  </a:lnTo>
                  <a:lnTo>
                    <a:pt x="11117" y="1032"/>
                  </a:lnTo>
                  <a:lnTo>
                    <a:pt x="11046" y="903"/>
                  </a:lnTo>
                  <a:lnTo>
                    <a:pt x="11210" y="903"/>
                  </a:lnTo>
                  <a:lnTo>
                    <a:pt x="11210" y="1032"/>
                  </a:lnTo>
                  <a:lnTo>
                    <a:pt x="11492" y="1032"/>
                  </a:lnTo>
                  <a:lnTo>
                    <a:pt x="11492" y="1161"/>
                  </a:lnTo>
                  <a:lnTo>
                    <a:pt x="11679" y="1161"/>
                  </a:lnTo>
                  <a:lnTo>
                    <a:pt x="11679" y="1290"/>
                  </a:lnTo>
                  <a:lnTo>
                    <a:pt x="11773" y="1290"/>
                  </a:lnTo>
                  <a:lnTo>
                    <a:pt x="11773" y="1161"/>
                  </a:lnTo>
                  <a:lnTo>
                    <a:pt x="11679" y="1161"/>
                  </a:lnTo>
                  <a:lnTo>
                    <a:pt x="11679" y="1032"/>
                  </a:lnTo>
                  <a:lnTo>
                    <a:pt x="11773" y="1032"/>
                  </a:lnTo>
                  <a:lnTo>
                    <a:pt x="11679" y="1032"/>
                  </a:lnTo>
                  <a:lnTo>
                    <a:pt x="11679" y="903"/>
                  </a:lnTo>
                  <a:lnTo>
                    <a:pt x="11117" y="903"/>
                  </a:lnTo>
                  <a:lnTo>
                    <a:pt x="11117" y="774"/>
                  </a:lnTo>
                  <a:lnTo>
                    <a:pt x="9358" y="774"/>
                  </a:lnTo>
                  <a:lnTo>
                    <a:pt x="9264" y="645"/>
                  </a:lnTo>
                  <a:lnTo>
                    <a:pt x="9451" y="645"/>
                  </a:lnTo>
                  <a:lnTo>
                    <a:pt x="9545" y="774"/>
                  </a:lnTo>
                  <a:lnTo>
                    <a:pt x="9545" y="645"/>
                  </a:lnTo>
                  <a:lnTo>
                    <a:pt x="9451" y="645"/>
                  </a:lnTo>
                  <a:lnTo>
                    <a:pt x="9545" y="645"/>
                  </a:lnTo>
                  <a:lnTo>
                    <a:pt x="9545" y="516"/>
                  </a:lnTo>
                  <a:lnTo>
                    <a:pt x="9639" y="516"/>
                  </a:lnTo>
                  <a:lnTo>
                    <a:pt x="9639" y="645"/>
                  </a:lnTo>
                  <a:lnTo>
                    <a:pt x="9921" y="645"/>
                  </a:lnTo>
                  <a:lnTo>
                    <a:pt x="9921" y="774"/>
                  </a:lnTo>
                  <a:lnTo>
                    <a:pt x="10014" y="774"/>
                  </a:lnTo>
                  <a:lnTo>
                    <a:pt x="10014" y="645"/>
                  </a:lnTo>
                  <a:lnTo>
                    <a:pt x="10108" y="645"/>
                  </a:lnTo>
                  <a:lnTo>
                    <a:pt x="10108" y="774"/>
                  </a:lnTo>
                  <a:lnTo>
                    <a:pt x="10202" y="774"/>
                  </a:lnTo>
                  <a:lnTo>
                    <a:pt x="10202" y="645"/>
                  </a:lnTo>
                  <a:lnTo>
                    <a:pt x="9827" y="645"/>
                  </a:lnTo>
                  <a:lnTo>
                    <a:pt x="9733" y="516"/>
                  </a:lnTo>
                  <a:lnTo>
                    <a:pt x="10296" y="516"/>
                  </a:lnTo>
                  <a:lnTo>
                    <a:pt x="10296" y="387"/>
                  </a:lnTo>
                  <a:lnTo>
                    <a:pt x="11046" y="387"/>
                  </a:lnTo>
                  <a:lnTo>
                    <a:pt x="11117" y="516"/>
                  </a:lnTo>
                  <a:lnTo>
                    <a:pt x="11046" y="516"/>
                  </a:lnTo>
                  <a:lnTo>
                    <a:pt x="11304" y="516"/>
                  </a:lnTo>
                  <a:lnTo>
                    <a:pt x="11304" y="645"/>
                  </a:lnTo>
                  <a:lnTo>
                    <a:pt x="11867" y="645"/>
                  </a:lnTo>
                  <a:lnTo>
                    <a:pt x="12055" y="774"/>
                  </a:lnTo>
                  <a:lnTo>
                    <a:pt x="12055" y="903"/>
                  </a:lnTo>
                  <a:lnTo>
                    <a:pt x="12149" y="903"/>
                  </a:lnTo>
                  <a:lnTo>
                    <a:pt x="12149" y="774"/>
                  </a:lnTo>
                  <a:lnTo>
                    <a:pt x="12055" y="774"/>
                  </a:lnTo>
                  <a:lnTo>
                    <a:pt x="11961" y="645"/>
                  </a:lnTo>
                  <a:lnTo>
                    <a:pt x="12149" y="645"/>
                  </a:lnTo>
                  <a:lnTo>
                    <a:pt x="12149" y="516"/>
                  </a:lnTo>
                  <a:lnTo>
                    <a:pt x="12524" y="516"/>
                  </a:lnTo>
                  <a:lnTo>
                    <a:pt x="12430" y="387"/>
                  </a:lnTo>
                  <a:lnTo>
                    <a:pt x="12149" y="387"/>
                  </a:lnTo>
                  <a:lnTo>
                    <a:pt x="12149" y="258"/>
                  </a:lnTo>
                  <a:lnTo>
                    <a:pt x="12430" y="258"/>
                  </a:lnTo>
                  <a:lnTo>
                    <a:pt x="12430" y="129"/>
                  </a:lnTo>
                  <a:lnTo>
                    <a:pt x="12711" y="129"/>
                  </a:lnTo>
                  <a:lnTo>
                    <a:pt x="12805" y="258"/>
                  </a:lnTo>
                  <a:lnTo>
                    <a:pt x="12899" y="258"/>
                  </a:lnTo>
                  <a:lnTo>
                    <a:pt x="12899" y="129"/>
                  </a:lnTo>
                  <a:lnTo>
                    <a:pt x="12805" y="129"/>
                  </a:lnTo>
                  <a:lnTo>
                    <a:pt x="13368" y="129"/>
                  </a:lnTo>
                  <a:lnTo>
                    <a:pt x="13462" y="0"/>
                  </a:lnTo>
                  <a:lnTo>
                    <a:pt x="13650" y="0"/>
                  </a:lnTo>
                  <a:lnTo>
                    <a:pt x="13650" y="129"/>
                  </a:lnTo>
                  <a:lnTo>
                    <a:pt x="13650" y="0"/>
                  </a:lnTo>
                  <a:lnTo>
                    <a:pt x="13743" y="0"/>
                  </a:lnTo>
                  <a:lnTo>
                    <a:pt x="13743" y="129"/>
                  </a:lnTo>
                  <a:lnTo>
                    <a:pt x="13837" y="129"/>
                  </a:lnTo>
                  <a:lnTo>
                    <a:pt x="13837" y="0"/>
                  </a:lnTo>
                  <a:lnTo>
                    <a:pt x="15338" y="0"/>
                  </a:lnTo>
                  <a:lnTo>
                    <a:pt x="15432" y="129"/>
                  </a:lnTo>
                  <a:lnTo>
                    <a:pt x="15620" y="129"/>
                  </a:lnTo>
                  <a:lnTo>
                    <a:pt x="15713" y="258"/>
                  </a:lnTo>
                  <a:lnTo>
                    <a:pt x="15901" y="258"/>
                  </a:lnTo>
                  <a:lnTo>
                    <a:pt x="15807" y="129"/>
                  </a:lnTo>
                  <a:lnTo>
                    <a:pt x="16276" y="129"/>
                  </a:lnTo>
                  <a:lnTo>
                    <a:pt x="16370" y="258"/>
                  </a:lnTo>
                  <a:lnTo>
                    <a:pt x="16745" y="258"/>
                  </a:lnTo>
                  <a:lnTo>
                    <a:pt x="16839" y="387"/>
                  </a:lnTo>
                  <a:lnTo>
                    <a:pt x="16558" y="387"/>
                  </a:lnTo>
                  <a:lnTo>
                    <a:pt x="16464" y="516"/>
                  </a:lnTo>
                  <a:lnTo>
                    <a:pt x="14681" y="516"/>
                  </a:lnTo>
                  <a:lnTo>
                    <a:pt x="14681" y="645"/>
                  </a:lnTo>
                  <a:lnTo>
                    <a:pt x="14494" y="645"/>
                  </a:lnTo>
                  <a:lnTo>
                    <a:pt x="14400" y="516"/>
                  </a:lnTo>
                  <a:lnTo>
                    <a:pt x="14306" y="516"/>
                  </a:lnTo>
                  <a:lnTo>
                    <a:pt x="14400" y="645"/>
                  </a:lnTo>
                  <a:lnTo>
                    <a:pt x="13931" y="645"/>
                  </a:lnTo>
                  <a:lnTo>
                    <a:pt x="13837" y="774"/>
                  </a:lnTo>
                  <a:lnTo>
                    <a:pt x="13368" y="774"/>
                  </a:lnTo>
                  <a:lnTo>
                    <a:pt x="13274" y="903"/>
                  </a:lnTo>
                  <a:lnTo>
                    <a:pt x="13368" y="903"/>
                  </a:lnTo>
                  <a:lnTo>
                    <a:pt x="13368" y="774"/>
                  </a:lnTo>
                  <a:lnTo>
                    <a:pt x="13931" y="774"/>
                  </a:lnTo>
                  <a:lnTo>
                    <a:pt x="13931" y="903"/>
                  </a:lnTo>
                  <a:lnTo>
                    <a:pt x="13837" y="903"/>
                  </a:lnTo>
                  <a:lnTo>
                    <a:pt x="13931" y="903"/>
                  </a:lnTo>
                  <a:lnTo>
                    <a:pt x="13931" y="774"/>
                  </a:lnTo>
                  <a:lnTo>
                    <a:pt x="14025" y="774"/>
                  </a:lnTo>
                  <a:lnTo>
                    <a:pt x="14025" y="645"/>
                  </a:lnTo>
                  <a:lnTo>
                    <a:pt x="14681" y="645"/>
                  </a:lnTo>
                  <a:lnTo>
                    <a:pt x="14681" y="774"/>
                  </a:lnTo>
                  <a:lnTo>
                    <a:pt x="14681" y="645"/>
                  </a:lnTo>
                  <a:lnTo>
                    <a:pt x="14963" y="645"/>
                  </a:lnTo>
                  <a:lnTo>
                    <a:pt x="14963" y="516"/>
                  </a:lnTo>
                  <a:lnTo>
                    <a:pt x="15807" y="516"/>
                  </a:lnTo>
                  <a:lnTo>
                    <a:pt x="15901" y="645"/>
                  </a:lnTo>
                  <a:lnTo>
                    <a:pt x="15995" y="645"/>
                  </a:lnTo>
                  <a:lnTo>
                    <a:pt x="15995" y="516"/>
                  </a:lnTo>
                  <a:lnTo>
                    <a:pt x="16089" y="645"/>
                  </a:lnTo>
                  <a:lnTo>
                    <a:pt x="16464" y="645"/>
                  </a:lnTo>
                  <a:lnTo>
                    <a:pt x="16464" y="516"/>
                  </a:lnTo>
                  <a:lnTo>
                    <a:pt x="17027" y="516"/>
                  </a:lnTo>
                  <a:lnTo>
                    <a:pt x="17027" y="645"/>
                  </a:lnTo>
                  <a:lnTo>
                    <a:pt x="17121" y="645"/>
                  </a:lnTo>
                  <a:lnTo>
                    <a:pt x="17027" y="774"/>
                  </a:lnTo>
                  <a:lnTo>
                    <a:pt x="16933" y="774"/>
                  </a:lnTo>
                  <a:lnTo>
                    <a:pt x="16839" y="903"/>
                  </a:lnTo>
                  <a:lnTo>
                    <a:pt x="16745" y="903"/>
                  </a:lnTo>
                  <a:lnTo>
                    <a:pt x="17027" y="903"/>
                  </a:lnTo>
                  <a:lnTo>
                    <a:pt x="17027" y="774"/>
                  </a:lnTo>
                  <a:lnTo>
                    <a:pt x="17402" y="774"/>
                  </a:lnTo>
                  <a:lnTo>
                    <a:pt x="17402" y="903"/>
                  </a:lnTo>
                  <a:lnTo>
                    <a:pt x="17496" y="903"/>
                  </a:lnTo>
                  <a:lnTo>
                    <a:pt x="17496" y="774"/>
                  </a:lnTo>
                  <a:lnTo>
                    <a:pt x="17683" y="774"/>
                  </a:lnTo>
                  <a:lnTo>
                    <a:pt x="17683" y="903"/>
                  </a:lnTo>
                  <a:lnTo>
                    <a:pt x="18059" y="903"/>
                  </a:lnTo>
                  <a:lnTo>
                    <a:pt x="18152" y="1032"/>
                  </a:lnTo>
                  <a:lnTo>
                    <a:pt x="18340" y="1032"/>
                  </a:lnTo>
                  <a:lnTo>
                    <a:pt x="18340" y="1161"/>
                  </a:lnTo>
                  <a:lnTo>
                    <a:pt x="18059" y="1161"/>
                  </a:lnTo>
                  <a:lnTo>
                    <a:pt x="18059" y="1290"/>
                  </a:lnTo>
                  <a:lnTo>
                    <a:pt x="17965" y="1290"/>
                  </a:lnTo>
                  <a:lnTo>
                    <a:pt x="18059" y="1290"/>
                  </a:lnTo>
                  <a:lnTo>
                    <a:pt x="17965" y="1290"/>
                  </a:lnTo>
                  <a:lnTo>
                    <a:pt x="17965" y="1419"/>
                  </a:lnTo>
                  <a:lnTo>
                    <a:pt x="17214" y="1419"/>
                  </a:lnTo>
                  <a:lnTo>
                    <a:pt x="17214" y="1547"/>
                  </a:lnTo>
                  <a:lnTo>
                    <a:pt x="15244" y="1547"/>
                  </a:lnTo>
                  <a:lnTo>
                    <a:pt x="15150" y="1676"/>
                  </a:lnTo>
                  <a:lnTo>
                    <a:pt x="14775" y="1676"/>
                  </a:lnTo>
                  <a:lnTo>
                    <a:pt x="14681" y="1805"/>
                  </a:lnTo>
                  <a:lnTo>
                    <a:pt x="14212" y="1805"/>
                  </a:lnTo>
                  <a:lnTo>
                    <a:pt x="14212" y="1934"/>
                  </a:lnTo>
                  <a:lnTo>
                    <a:pt x="14119" y="1934"/>
                  </a:lnTo>
                  <a:lnTo>
                    <a:pt x="14212" y="2063"/>
                  </a:lnTo>
                  <a:lnTo>
                    <a:pt x="14400" y="2063"/>
                  </a:lnTo>
                  <a:lnTo>
                    <a:pt x="14400" y="1934"/>
                  </a:lnTo>
                  <a:lnTo>
                    <a:pt x="14681" y="1934"/>
                  </a:lnTo>
                  <a:lnTo>
                    <a:pt x="14775" y="1805"/>
                  </a:lnTo>
                  <a:lnTo>
                    <a:pt x="15432" y="1805"/>
                  </a:lnTo>
                  <a:lnTo>
                    <a:pt x="15620" y="1676"/>
                  </a:lnTo>
                  <a:lnTo>
                    <a:pt x="16933" y="1676"/>
                  </a:lnTo>
                  <a:lnTo>
                    <a:pt x="16933" y="1934"/>
                  </a:lnTo>
                  <a:lnTo>
                    <a:pt x="16839" y="1934"/>
                  </a:lnTo>
                  <a:lnTo>
                    <a:pt x="16745" y="2063"/>
                  </a:lnTo>
                  <a:lnTo>
                    <a:pt x="16464" y="2063"/>
                  </a:lnTo>
                  <a:lnTo>
                    <a:pt x="16464" y="2192"/>
                  </a:lnTo>
                  <a:lnTo>
                    <a:pt x="16089" y="2192"/>
                  </a:lnTo>
                  <a:lnTo>
                    <a:pt x="16182" y="2321"/>
                  </a:lnTo>
                  <a:lnTo>
                    <a:pt x="16276" y="2321"/>
                  </a:lnTo>
                  <a:lnTo>
                    <a:pt x="16182" y="2321"/>
                  </a:lnTo>
                  <a:lnTo>
                    <a:pt x="16464" y="2321"/>
                  </a:lnTo>
                  <a:lnTo>
                    <a:pt x="16464" y="2192"/>
                  </a:lnTo>
                  <a:lnTo>
                    <a:pt x="16651" y="2192"/>
                  </a:lnTo>
                  <a:lnTo>
                    <a:pt x="16839" y="2063"/>
                  </a:lnTo>
                  <a:lnTo>
                    <a:pt x="17121" y="2063"/>
                  </a:lnTo>
                  <a:lnTo>
                    <a:pt x="17214" y="1934"/>
                  </a:lnTo>
                  <a:lnTo>
                    <a:pt x="17308" y="2063"/>
                  </a:lnTo>
                  <a:lnTo>
                    <a:pt x="17308" y="1934"/>
                  </a:lnTo>
                  <a:lnTo>
                    <a:pt x="17402" y="1934"/>
                  </a:lnTo>
                  <a:lnTo>
                    <a:pt x="17308" y="1934"/>
                  </a:lnTo>
                  <a:lnTo>
                    <a:pt x="17308" y="1805"/>
                  </a:lnTo>
                  <a:lnTo>
                    <a:pt x="17402" y="1676"/>
                  </a:lnTo>
                  <a:lnTo>
                    <a:pt x="18059" y="1676"/>
                  </a:lnTo>
                  <a:lnTo>
                    <a:pt x="18059" y="1805"/>
                  </a:lnTo>
                  <a:lnTo>
                    <a:pt x="18152" y="1934"/>
                  </a:lnTo>
                  <a:lnTo>
                    <a:pt x="18059" y="2192"/>
                  </a:lnTo>
                  <a:lnTo>
                    <a:pt x="17965" y="2321"/>
                  </a:lnTo>
                  <a:lnTo>
                    <a:pt x="17965" y="2450"/>
                  </a:lnTo>
                  <a:lnTo>
                    <a:pt x="17871" y="2450"/>
                  </a:lnTo>
                  <a:lnTo>
                    <a:pt x="17777" y="2579"/>
                  </a:lnTo>
                  <a:lnTo>
                    <a:pt x="17683" y="2579"/>
                  </a:lnTo>
                  <a:lnTo>
                    <a:pt x="17590" y="2708"/>
                  </a:lnTo>
                  <a:lnTo>
                    <a:pt x="17496" y="2708"/>
                  </a:lnTo>
                  <a:lnTo>
                    <a:pt x="17402" y="2837"/>
                  </a:lnTo>
                  <a:lnTo>
                    <a:pt x="17496" y="2837"/>
                  </a:lnTo>
                  <a:lnTo>
                    <a:pt x="17496" y="2966"/>
                  </a:lnTo>
                  <a:lnTo>
                    <a:pt x="17308" y="2966"/>
                  </a:lnTo>
                  <a:lnTo>
                    <a:pt x="17214" y="3095"/>
                  </a:lnTo>
                  <a:lnTo>
                    <a:pt x="17308" y="3095"/>
                  </a:lnTo>
                  <a:lnTo>
                    <a:pt x="17214" y="3224"/>
                  </a:lnTo>
                  <a:lnTo>
                    <a:pt x="17308" y="3224"/>
                  </a:lnTo>
                  <a:lnTo>
                    <a:pt x="17308" y="3095"/>
                  </a:lnTo>
                  <a:lnTo>
                    <a:pt x="17496" y="3095"/>
                  </a:lnTo>
                  <a:lnTo>
                    <a:pt x="17496" y="2966"/>
                  </a:lnTo>
                  <a:lnTo>
                    <a:pt x="17590" y="2966"/>
                  </a:lnTo>
                  <a:lnTo>
                    <a:pt x="17590" y="2837"/>
                  </a:lnTo>
                  <a:lnTo>
                    <a:pt x="17777" y="2837"/>
                  </a:lnTo>
                  <a:lnTo>
                    <a:pt x="17965" y="2579"/>
                  </a:lnTo>
                  <a:lnTo>
                    <a:pt x="18059" y="2579"/>
                  </a:lnTo>
                  <a:lnTo>
                    <a:pt x="18059" y="2450"/>
                  </a:lnTo>
                  <a:lnTo>
                    <a:pt x="18246" y="2450"/>
                  </a:lnTo>
                  <a:lnTo>
                    <a:pt x="18434" y="2192"/>
                  </a:lnTo>
                  <a:lnTo>
                    <a:pt x="18528" y="2192"/>
                  </a:lnTo>
                  <a:lnTo>
                    <a:pt x="18621" y="2063"/>
                  </a:lnTo>
                  <a:lnTo>
                    <a:pt x="18715" y="2063"/>
                  </a:lnTo>
                  <a:lnTo>
                    <a:pt x="18715" y="2321"/>
                  </a:lnTo>
                  <a:lnTo>
                    <a:pt x="18809" y="2321"/>
                  </a:lnTo>
                  <a:lnTo>
                    <a:pt x="18809" y="2192"/>
                  </a:lnTo>
                  <a:lnTo>
                    <a:pt x="19349" y="2192"/>
                  </a:lnTo>
                  <a:lnTo>
                    <a:pt x="19349" y="2321"/>
                  </a:lnTo>
                  <a:lnTo>
                    <a:pt x="19442" y="2321"/>
                  </a:lnTo>
                  <a:lnTo>
                    <a:pt x="19536" y="2192"/>
                  </a:lnTo>
                  <a:lnTo>
                    <a:pt x="19630" y="2192"/>
                  </a:lnTo>
                  <a:lnTo>
                    <a:pt x="19630" y="2063"/>
                  </a:lnTo>
                  <a:lnTo>
                    <a:pt x="19536" y="2063"/>
                  </a:lnTo>
                  <a:lnTo>
                    <a:pt x="19536" y="1934"/>
                  </a:lnTo>
                  <a:lnTo>
                    <a:pt x="19630" y="1934"/>
                  </a:lnTo>
                  <a:lnTo>
                    <a:pt x="19630" y="2063"/>
                  </a:lnTo>
                  <a:lnTo>
                    <a:pt x="19724" y="2063"/>
                  </a:lnTo>
                  <a:lnTo>
                    <a:pt x="19724" y="1934"/>
                  </a:lnTo>
                  <a:lnTo>
                    <a:pt x="19630" y="1934"/>
                  </a:lnTo>
                  <a:lnTo>
                    <a:pt x="19630" y="1805"/>
                  </a:lnTo>
                  <a:lnTo>
                    <a:pt x="19724" y="1805"/>
                  </a:lnTo>
                  <a:lnTo>
                    <a:pt x="19724" y="1934"/>
                  </a:lnTo>
                  <a:lnTo>
                    <a:pt x="19724" y="1805"/>
                  </a:lnTo>
                  <a:lnTo>
                    <a:pt x="20943" y="1805"/>
                  </a:lnTo>
                  <a:lnTo>
                    <a:pt x="20943" y="1934"/>
                  </a:lnTo>
                  <a:lnTo>
                    <a:pt x="21412" y="1934"/>
                  </a:lnTo>
                  <a:lnTo>
                    <a:pt x="21412" y="2063"/>
                  </a:lnTo>
                  <a:lnTo>
                    <a:pt x="21600" y="2063"/>
                  </a:lnTo>
                  <a:lnTo>
                    <a:pt x="21506" y="2192"/>
                  </a:lnTo>
                  <a:lnTo>
                    <a:pt x="21412" y="2192"/>
                  </a:lnTo>
                  <a:lnTo>
                    <a:pt x="21412" y="2321"/>
                  </a:lnTo>
                  <a:lnTo>
                    <a:pt x="21225" y="2321"/>
                  </a:lnTo>
                  <a:lnTo>
                    <a:pt x="21225" y="2450"/>
                  </a:lnTo>
                  <a:lnTo>
                    <a:pt x="21037" y="2450"/>
                  </a:lnTo>
                  <a:lnTo>
                    <a:pt x="20943" y="2579"/>
                  </a:lnTo>
                  <a:lnTo>
                    <a:pt x="20568" y="2579"/>
                  </a:lnTo>
                  <a:lnTo>
                    <a:pt x="20568" y="2708"/>
                  </a:lnTo>
                  <a:lnTo>
                    <a:pt x="20662" y="2708"/>
                  </a:lnTo>
                  <a:lnTo>
                    <a:pt x="20662" y="2837"/>
                  </a:lnTo>
                  <a:lnTo>
                    <a:pt x="20380" y="2837"/>
                  </a:lnTo>
                  <a:lnTo>
                    <a:pt x="20287" y="2966"/>
                  </a:lnTo>
                  <a:lnTo>
                    <a:pt x="19442" y="2966"/>
                  </a:lnTo>
                  <a:lnTo>
                    <a:pt x="19442" y="3095"/>
                  </a:lnTo>
                  <a:lnTo>
                    <a:pt x="18621" y="3095"/>
                  </a:lnTo>
                  <a:lnTo>
                    <a:pt x="18528" y="3224"/>
                  </a:lnTo>
                  <a:lnTo>
                    <a:pt x="18434" y="3224"/>
                  </a:lnTo>
                  <a:lnTo>
                    <a:pt x="18434" y="3095"/>
                  </a:lnTo>
                  <a:lnTo>
                    <a:pt x="18340" y="3095"/>
                  </a:lnTo>
                  <a:lnTo>
                    <a:pt x="18340" y="3224"/>
                  </a:lnTo>
                  <a:lnTo>
                    <a:pt x="18715" y="3224"/>
                  </a:lnTo>
                  <a:lnTo>
                    <a:pt x="18715" y="3095"/>
                  </a:lnTo>
                  <a:lnTo>
                    <a:pt x="19184" y="3095"/>
                  </a:lnTo>
                  <a:lnTo>
                    <a:pt x="19278" y="3224"/>
                  </a:lnTo>
                  <a:lnTo>
                    <a:pt x="19536" y="3224"/>
                  </a:lnTo>
                  <a:lnTo>
                    <a:pt x="19630" y="3095"/>
                  </a:lnTo>
                  <a:lnTo>
                    <a:pt x="19818" y="3095"/>
                  </a:lnTo>
                  <a:lnTo>
                    <a:pt x="19818" y="3224"/>
                  </a:lnTo>
                  <a:lnTo>
                    <a:pt x="20099" y="3224"/>
                  </a:lnTo>
                  <a:lnTo>
                    <a:pt x="20099" y="3353"/>
                  </a:lnTo>
                  <a:lnTo>
                    <a:pt x="20005" y="3353"/>
                  </a:lnTo>
                  <a:lnTo>
                    <a:pt x="19911" y="3482"/>
                  </a:lnTo>
                  <a:lnTo>
                    <a:pt x="18809" y="3482"/>
                  </a:lnTo>
                  <a:lnTo>
                    <a:pt x="18809" y="3611"/>
                  </a:lnTo>
                  <a:lnTo>
                    <a:pt x="18715" y="3611"/>
                  </a:lnTo>
                  <a:lnTo>
                    <a:pt x="18528" y="3869"/>
                  </a:lnTo>
                  <a:lnTo>
                    <a:pt x="18715" y="3869"/>
                  </a:lnTo>
                  <a:lnTo>
                    <a:pt x="18715" y="3998"/>
                  </a:lnTo>
                  <a:lnTo>
                    <a:pt x="18809" y="3998"/>
                  </a:lnTo>
                  <a:lnTo>
                    <a:pt x="18809" y="3869"/>
                  </a:lnTo>
                  <a:lnTo>
                    <a:pt x="18903" y="3869"/>
                  </a:lnTo>
                  <a:lnTo>
                    <a:pt x="18715" y="3869"/>
                  </a:lnTo>
                  <a:lnTo>
                    <a:pt x="18809" y="3740"/>
                  </a:lnTo>
                  <a:lnTo>
                    <a:pt x="18997" y="3740"/>
                  </a:lnTo>
                  <a:lnTo>
                    <a:pt x="18997" y="3611"/>
                  </a:lnTo>
                  <a:lnTo>
                    <a:pt x="19724" y="3611"/>
                  </a:lnTo>
                  <a:lnTo>
                    <a:pt x="19724" y="3740"/>
                  </a:lnTo>
                  <a:lnTo>
                    <a:pt x="19630" y="3740"/>
                  </a:lnTo>
                  <a:lnTo>
                    <a:pt x="19536" y="3869"/>
                  </a:lnTo>
                  <a:lnTo>
                    <a:pt x="19536" y="3998"/>
                  </a:lnTo>
                  <a:lnTo>
                    <a:pt x="18997" y="3998"/>
                  </a:lnTo>
                  <a:lnTo>
                    <a:pt x="18997" y="4127"/>
                  </a:lnTo>
                  <a:lnTo>
                    <a:pt x="18903" y="4127"/>
                  </a:lnTo>
                  <a:lnTo>
                    <a:pt x="18997" y="4127"/>
                  </a:lnTo>
                  <a:lnTo>
                    <a:pt x="18997" y="4256"/>
                  </a:lnTo>
                  <a:lnTo>
                    <a:pt x="18903" y="4256"/>
                  </a:lnTo>
                  <a:lnTo>
                    <a:pt x="18903" y="4513"/>
                  </a:lnTo>
                  <a:lnTo>
                    <a:pt x="18997" y="4384"/>
                  </a:lnTo>
                  <a:lnTo>
                    <a:pt x="19184" y="4384"/>
                  </a:lnTo>
                  <a:lnTo>
                    <a:pt x="19184" y="4513"/>
                  </a:lnTo>
                  <a:lnTo>
                    <a:pt x="19091" y="4513"/>
                  </a:lnTo>
                  <a:lnTo>
                    <a:pt x="19184" y="4513"/>
                  </a:lnTo>
                  <a:lnTo>
                    <a:pt x="18997" y="4513"/>
                  </a:lnTo>
                  <a:lnTo>
                    <a:pt x="18997" y="4642"/>
                  </a:lnTo>
                  <a:lnTo>
                    <a:pt x="18809" y="4642"/>
                  </a:lnTo>
                  <a:lnTo>
                    <a:pt x="18809" y="4900"/>
                  </a:lnTo>
                  <a:lnTo>
                    <a:pt x="18434" y="4900"/>
                  </a:lnTo>
                  <a:lnTo>
                    <a:pt x="18434" y="5029"/>
                  </a:lnTo>
                  <a:lnTo>
                    <a:pt x="18528" y="5029"/>
                  </a:lnTo>
                  <a:lnTo>
                    <a:pt x="18340" y="5029"/>
                  </a:lnTo>
                  <a:lnTo>
                    <a:pt x="18340" y="5158"/>
                  </a:lnTo>
                  <a:lnTo>
                    <a:pt x="18434" y="5158"/>
                  </a:lnTo>
                  <a:lnTo>
                    <a:pt x="18434" y="5029"/>
                  </a:lnTo>
                  <a:lnTo>
                    <a:pt x="18528" y="5029"/>
                  </a:lnTo>
                  <a:lnTo>
                    <a:pt x="18528" y="5158"/>
                  </a:lnTo>
                  <a:lnTo>
                    <a:pt x="18434" y="5158"/>
                  </a:lnTo>
                  <a:lnTo>
                    <a:pt x="18434" y="5287"/>
                  </a:lnTo>
                  <a:lnTo>
                    <a:pt x="18340" y="5416"/>
                  </a:lnTo>
                  <a:lnTo>
                    <a:pt x="18340" y="5545"/>
                  </a:lnTo>
                  <a:lnTo>
                    <a:pt x="18152" y="5545"/>
                  </a:lnTo>
                  <a:lnTo>
                    <a:pt x="18246" y="5674"/>
                  </a:lnTo>
                  <a:lnTo>
                    <a:pt x="18340" y="5674"/>
                  </a:lnTo>
                  <a:lnTo>
                    <a:pt x="18246" y="5674"/>
                  </a:lnTo>
                  <a:lnTo>
                    <a:pt x="18152" y="5803"/>
                  </a:lnTo>
                  <a:lnTo>
                    <a:pt x="18246" y="5803"/>
                  </a:lnTo>
                  <a:lnTo>
                    <a:pt x="18152" y="5932"/>
                  </a:lnTo>
                  <a:lnTo>
                    <a:pt x="18059" y="6029"/>
                  </a:lnTo>
                  <a:lnTo>
                    <a:pt x="18246" y="6029"/>
                  </a:lnTo>
                  <a:lnTo>
                    <a:pt x="18246" y="6158"/>
                  </a:lnTo>
                  <a:lnTo>
                    <a:pt x="18340" y="6029"/>
                  </a:lnTo>
                  <a:lnTo>
                    <a:pt x="18340" y="5932"/>
                  </a:lnTo>
                  <a:lnTo>
                    <a:pt x="18528" y="5674"/>
                  </a:lnTo>
                  <a:lnTo>
                    <a:pt x="18621" y="5803"/>
                  </a:lnTo>
                  <a:lnTo>
                    <a:pt x="18715" y="5803"/>
                  </a:lnTo>
                  <a:lnTo>
                    <a:pt x="18809" y="5932"/>
                  </a:lnTo>
                  <a:lnTo>
                    <a:pt x="19091" y="5932"/>
                  </a:lnTo>
                  <a:lnTo>
                    <a:pt x="19184" y="6029"/>
                  </a:lnTo>
                  <a:lnTo>
                    <a:pt x="19091" y="6029"/>
                  </a:lnTo>
                  <a:lnTo>
                    <a:pt x="19091" y="6158"/>
                  </a:lnTo>
                  <a:lnTo>
                    <a:pt x="18997" y="6029"/>
                  </a:lnTo>
                  <a:lnTo>
                    <a:pt x="18809" y="6029"/>
                  </a:lnTo>
                  <a:lnTo>
                    <a:pt x="18809" y="5932"/>
                  </a:lnTo>
                  <a:lnTo>
                    <a:pt x="18715" y="5932"/>
                  </a:lnTo>
                  <a:lnTo>
                    <a:pt x="18715" y="6029"/>
                  </a:lnTo>
                  <a:lnTo>
                    <a:pt x="18621" y="6029"/>
                  </a:lnTo>
                  <a:lnTo>
                    <a:pt x="18715" y="6029"/>
                  </a:lnTo>
                  <a:lnTo>
                    <a:pt x="18715" y="6158"/>
                  </a:lnTo>
                  <a:lnTo>
                    <a:pt x="18621" y="6158"/>
                  </a:lnTo>
                  <a:lnTo>
                    <a:pt x="18715" y="6158"/>
                  </a:lnTo>
                  <a:lnTo>
                    <a:pt x="18621" y="6158"/>
                  </a:lnTo>
                  <a:lnTo>
                    <a:pt x="18715" y="6158"/>
                  </a:lnTo>
                  <a:lnTo>
                    <a:pt x="18809" y="6287"/>
                  </a:lnTo>
                  <a:lnTo>
                    <a:pt x="18715" y="6287"/>
                  </a:lnTo>
                  <a:lnTo>
                    <a:pt x="18997" y="6287"/>
                  </a:lnTo>
                  <a:lnTo>
                    <a:pt x="18997" y="6416"/>
                  </a:lnTo>
                  <a:lnTo>
                    <a:pt x="19184" y="6416"/>
                  </a:lnTo>
                  <a:lnTo>
                    <a:pt x="19184" y="6287"/>
                  </a:lnTo>
                  <a:lnTo>
                    <a:pt x="19349" y="6287"/>
                  </a:lnTo>
                  <a:lnTo>
                    <a:pt x="19442" y="6416"/>
                  </a:lnTo>
                  <a:lnTo>
                    <a:pt x="19442" y="6802"/>
                  </a:lnTo>
                  <a:lnTo>
                    <a:pt x="19349" y="6802"/>
                  </a:lnTo>
                  <a:lnTo>
                    <a:pt x="19349" y="6931"/>
                  </a:lnTo>
                  <a:lnTo>
                    <a:pt x="19278" y="6802"/>
                  </a:lnTo>
                  <a:lnTo>
                    <a:pt x="18997" y="6802"/>
                  </a:lnTo>
                  <a:lnTo>
                    <a:pt x="18903" y="6673"/>
                  </a:lnTo>
                  <a:lnTo>
                    <a:pt x="18621" y="6673"/>
                  </a:lnTo>
                  <a:lnTo>
                    <a:pt x="18621" y="6802"/>
                  </a:lnTo>
                  <a:lnTo>
                    <a:pt x="18434" y="6802"/>
                  </a:lnTo>
                  <a:lnTo>
                    <a:pt x="18434" y="6931"/>
                  </a:lnTo>
                  <a:lnTo>
                    <a:pt x="18434" y="6802"/>
                  </a:lnTo>
                  <a:lnTo>
                    <a:pt x="18340" y="6802"/>
                  </a:lnTo>
                  <a:lnTo>
                    <a:pt x="18340" y="6931"/>
                  </a:lnTo>
                  <a:lnTo>
                    <a:pt x="18246" y="7060"/>
                  </a:lnTo>
                  <a:lnTo>
                    <a:pt x="18152" y="7060"/>
                  </a:lnTo>
                  <a:lnTo>
                    <a:pt x="18152" y="6931"/>
                  </a:lnTo>
                  <a:lnTo>
                    <a:pt x="18059" y="6802"/>
                  </a:lnTo>
                  <a:lnTo>
                    <a:pt x="17965" y="6802"/>
                  </a:lnTo>
                  <a:lnTo>
                    <a:pt x="17965" y="6931"/>
                  </a:lnTo>
                  <a:lnTo>
                    <a:pt x="17871" y="6931"/>
                  </a:lnTo>
                  <a:lnTo>
                    <a:pt x="17965" y="7060"/>
                  </a:lnTo>
                  <a:lnTo>
                    <a:pt x="17965" y="7189"/>
                  </a:lnTo>
                  <a:lnTo>
                    <a:pt x="17965" y="7060"/>
                  </a:lnTo>
                  <a:lnTo>
                    <a:pt x="18152" y="7060"/>
                  </a:lnTo>
                  <a:lnTo>
                    <a:pt x="18246" y="7189"/>
                  </a:lnTo>
                  <a:lnTo>
                    <a:pt x="18152" y="7189"/>
                  </a:lnTo>
                  <a:lnTo>
                    <a:pt x="18246" y="7189"/>
                  </a:lnTo>
                  <a:lnTo>
                    <a:pt x="18152" y="7189"/>
                  </a:lnTo>
                  <a:lnTo>
                    <a:pt x="18246" y="7189"/>
                  </a:lnTo>
                  <a:lnTo>
                    <a:pt x="18246" y="7447"/>
                  </a:lnTo>
                  <a:lnTo>
                    <a:pt x="18340" y="7318"/>
                  </a:lnTo>
                  <a:lnTo>
                    <a:pt x="18434" y="7318"/>
                  </a:lnTo>
                  <a:lnTo>
                    <a:pt x="18434" y="7447"/>
                  </a:lnTo>
                  <a:lnTo>
                    <a:pt x="18528" y="7447"/>
                  </a:lnTo>
                  <a:lnTo>
                    <a:pt x="18434" y="7318"/>
                  </a:lnTo>
                  <a:lnTo>
                    <a:pt x="18621" y="7318"/>
                  </a:lnTo>
                  <a:lnTo>
                    <a:pt x="18621" y="7447"/>
                  </a:lnTo>
                  <a:lnTo>
                    <a:pt x="18809" y="7447"/>
                  </a:lnTo>
                  <a:lnTo>
                    <a:pt x="18809" y="7318"/>
                  </a:lnTo>
                  <a:lnTo>
                    <a:pt x="18903" y="7447"/>
                  </a:lnTo>
                  <a:lnTo>
                    <a:pt x="18903" y="7576"/>
                  </a:lnTo>
                  <a:lnTo>
                    <a:pt x="18715" y="7576"/>
                  </a:lnTo>
                  <a:lnTo>
                    <a:pt x="18715" y="7705"/>
                  </a:lnTo>
                  <a:lnTo>
                    <a:pt x="18621" y="7705"/>
                  </a:lnTo>
                  <a:lnTo>
                    <a:pt x="18528" y="7576"/>
                  </a:lnTo>
                  <a:lnTo>
                    <a:pt x="18340" y="7576"/>
                  </a:lnTo>
                  <a:lnTo>
                    <a:pt x="18340" y="7705"/>
                  </a:lnTo>
                  <a:lnTo>
                    <a:pt x="18152" y="7705"/>
                  </a:lnTo>
                  <a:lnTo>
                    <a:pt x="18152" y="7576"/>
                  </a:lnTo>
                  <a:lnTo>
                    <a:pt x="18152" y="7705"/>
                  </a:lnTo>
                  <a:lnTo>
                    <a:pt x="18903" y="7705"/>
                  </a:lnTo>
                  <a:lnTo>
                    <a:pt x="18997" y="7834"/>
                  </a:lnTo>
                  <a:lnTo>
                    <a:pt x="18997" y="8092"/>
                  </a:lnTo>
                  <a:lnTo>
                    <a:pt x="19091" y="8221"/>
                  </a:lnTo>
                  <a:lnTo>
                    <a:pt x="18997" y="8221"/>
                  </a:lnTo>
                  <a:lnTo>
                    <a:pt x="18997" y="8479"/>
                  </a:lnTo>
                  <a:lnTo>
                    <a:pt x="18809" y="8479"/>
                  </a:lnTo>
                  <a:lnTo>
                    <a:pt x="18809" y="8221"/>
                  </a:lnTo>
                  <a:lnTo>
                    <a:pt x="18621" y="8221"/>
                  </a:lnTo>
                  <a:lnTo>
                    <a:pt x="18621" y="8350"/>
                  </a:lnTo>
                  <a:lnTo>
                    <a:pt x="18528" y="8350"/>
                  </a:lnTo>
                  <a:lnTo>
                    <a:pt x="18340" y="8092"/>
                  </a:lnTo>
                  <a:lnTo>
                    <a:pt x="18246" y="8092"/>
                  </a:lnTo>
                  <a:lnTo>
                    <a:pt x="18246" y="7963"/>
                  </a:lnTo>
                  <a:lnTo>
                    <a:pt x="18152" y="7963"/>
                  </a:lnTo>
                  <a:lnTo>
                    <a:pt x="18152" y="8092"/>
                  </a:lnTo>
                  <a:lnTo>
                    <a:pt x="18246" y="8092"/>
                  </a:lnTo>
                  <a:lnTo>
                    <a:pt x="18152" y="8092"/>
                  </a:lnTo>
                  <a:lnTo>
                    <a:pt x="18246" y="8092"/>
                  </a:lnTo>
                  <a:lnTo>
                    <a:pt x="18340" y="8221"/>
                  </a:lnTo>
                  <a:lnTo>
                    <a:pt x="18434" y="8221"/>
                  </a:lnTo>
                  <a:lnTo>
                    <a:pt x="18528" y="8350"/>
                  </a:lnTo>
                  <a:lnTo>
                    <a:pt x="18621" y="8350"/>
                  </a:lnTo>
                  <a:lnTo>
                    <a:pt x="18621" y="8479"/>
                  </a:lnTo>
                  <a:lnTo>
                    <a:pt x="18340" y="8479"/>
                  </a:lnTo>
                  <a:lnTo>
                    <a:pt x="18340" y="8608"/>
                  </a:lnTo>
                  <a:lnTo>
                    <a:pt x="18152" y="8608"/>
                  </a:lnTo>
                  <a:lnTo>
                    <a:pt x="18152" y="8479"/>
                  </a:lnTo>
                  <a:lnTo>
                    <a:pt x="17965" y="8479"/>
                  </a:lnTo>
                  <a:lnTo>
                    <a:pt x="17965" y="8350"/>
                  </a:lnTo>
                  <a:lnTo>
                    <a:pt x="17965" y="8479"/>
                  </a:lnTo>
                  <a:lnTo>
                    <a:pt x="18152" y="8479"/>
                  </a:lnTo>
                  <a:lnTo>
                    <a:pt x="18152" y="8608"/>
                  </a:lnTo>
                  <a:lnTo>
                    <a:pt x="18340" y="8608"/>
                  </a:lnTo>
                  <a:lnTo>
                    <a:pt x="18340" y="8479"/>
                  </a:lnTo>
                  <a:lnTo>
                    <a:pt x="18621" y="8479"/>
                  </a:lnTo>
                  <a:lnTo>
                    <a:pt x="18621" y="8608"/>
                  </a:lnTo>
                  <a:lnTo>
                    <a:pt x="18528" y="8737"/>
                  </a:lnTo>
                  <a:lnTo>
                    <a:pt x="18621" y="8737"/>
                  </a:lnTo>
                  <a:lnTo>
                    <a:pt x="18621" y="8866"/>
                  </a:lnTo>
                  <a:lnTo>
                    <a:pt x="18528" y="8866"/>
                  </a:lnTo>
                  <a:lnTo>
                    <a:pt x="18809" y="8866"/>
                  </a:lnTo>
                  <a:lnTo>
                    <a:pt x="18903" y="8995"/>
                  </a:lnTo>
                  <a:lnTo>
                    <a:pt x="18997" y="8866"/>
                  </a:lnTo>
                  <a:lnTo>
                    <a:pt x="19091" y="8866"/>
                  </a:lnTo>
                  <a:lnTo>
                    <a:pt x="19091" y="8995"/>
                  </a:lnTo>
                  <a:lnTo>
                    <a:pt x="19184" y="8995"/>
                  </a:lnTo>
                  <a:lnTo>
                    <a:pt x="19184" y="9124"/>
                  </a:lnTo>
                  <a:lnTo>
                    <a:pt x="19091" y="9124"/>
                  </a:lnTo>
                  <a:lnTo>
                    <a:pt x="19091" y="9253"/>
                  </a:lnTo>
                  <a:lnTo>
                    <a:pt x="18715" y="9253"/>
                  </a:lnTo>
                  <a:lnTo>
                    <a:pt x="18715" y="9124"/>
                  </a:lnTo>
                  <a:lnTo>
                    <a:pt x="18152" y="9124"/>
                  </a:lnTo>
                  <a:lnTo>
                    <a:pt x="18152" y="8995"/>
                  </a:lnTo>
                  <a:lnTo>
                    <a:pt x="18059" y="8995"/>
                  </a:lnTo>
                  <a:lnTo>
                    <a:pt x="18152" y="8995"/>
                  </a:lnTo>
                  <a:lnTo>
                    <a:pt x="18152" y="9253"/>
                  </a:lnTo>
                  <a:lnTo>
                    <a:pt x="18059" y="9253"/>
                  </a:lnTo>
                  <a:lnTo>
                    <a:pt x="18059" y="9381"/>
                  </a:lnTo>
                  <a:lnTo>
                    <a:pt x="17965" y="9381"/>
                  </a:lnTo>
                  <a:lnTo>
                    <a:pt x="18059" y="9510"/>
                  </a:lnTo>
                  <a:lnTo>
                    <a:pt x="18152" y="9510"/>
                  </a:lnTo>
                  <a:lnTo>
                    <a:pt x="18152" y="9768"/>
                  </a:lnTo>
                  <a:lnTo>
                    <a:pt x="18246" y="9768"/>
                  </a:lnTo>
                  <a:lnTo>
                    <a:pt x="18152" y="9639"/>
                  </a:lnTo>
                  <a:lnTo>
                    <a:pt x="18152" y="9510"/>
                  </a:lnTo>
                  <a:lnTo>
                    <a:pt x="18246" y="9381"/>
                  </a:lnTo>
                  <a:lnTo>
                    <a:pt x="18246" y="9510"/>
                  </a:lnTo>
                  <a:lnTo>
                    <a:pt x="18434" y="9510"/>
                  </a:lnTo>
                  <a:lnTo>
                    <a:pt x="18528" y="9639"/>
                  </a:lnTo>
                  <a:lnTo>
                    <a:pt x="18715" y="9639"/>
                  </a:lnTo>
                  <a:lnTo>
                    <a:pt x="18715" y="9768"/>
                  </a:lnTo>
                  <a:lnTo>
                    <a:pt x="18621" y="9768"/>
                  </a:lnTo>
                  <a:lnTo>
                    <a:pt x="18621" y="9897"/>
                  </a:lnTo>
                  <a:lnTo>
                    <a:pt x="18715" y="9897"/>
                  </a:lnTo>
                  <a:lnTo>
                    <a:pt x="18621" y="10026"/>
                  </a:lnTo>
                  <a:lnTo>
                    <a:pt x="18152" y="10026"/>
                  </a:lnTo>
                  <a:lnTo>
                    <a:pt x="18152" y="10155"/>
                  </a:lnTo>
                  <a:lnTo>
                    <a:pt x="17683" y="10155"/>
                  </a:lnTo>
                  <a:lnTo>
                    <a:pt x="17683" y="10026"/>
                  </a:lnTo>
                  <a:lnTo>
                    <a:pt x="17496" y="10026"/>
                  </a:lnTo>
                  <a:lnTo>
                    <a:pt x="17496" y="9897"/>
                  </a:lnTo>
                  <a:lnTo>
                    <a:pt x="17402" y="9897"/>
                  </a:lnTo>
                  <a:lnTo>
                    <a:pt x="17402" y="9768"/>
                  </a:lnTo>
                  <a:lnTo>
                    <a:pt x="17590" y="9768"/>
                  </a:lnTo>
                  <a:lnTo>
                    <a:pt x="17683" y="9897"/>
                  </a:lnTo>
                  <a:lnTo>
                    <a:pt x="17777" y="9897"/>
                  </a:lnTo>
                  <a:lnTo>
                    <a:pt x="17683" y="9768"/>
                  </a:lnTo>
                  <a:lnTo>
                    <a:pt x="17402" y="9768"/>
                  </a:lnTo>
                  <a:lnTo>
                    <a:pt x="17402" y="9639"/>
                  </a:lnTo>
                  <a:lnTo>
                    <a:pt x="17308" y="9639"/>
                  </a:lnTo>
                  <a:lnTo>
                    <a:pt x="17308" y="9768"/>
                  </a:lnTo>
                  <a:lnTo>
                    <a:pt x="17214" y="9768"/>
                  </a:lnTo>
                  <a:lnTo>
                    <a:pt x="17214" y="9897"/>
                  </a:lnTo>
                  <a:lnTo>
                    <a:pt x="17027" y="9897"/>
                  </a:lnTo>
                  <a:lnTo>
                    <a:pt x="17027" y="9768"/>
                  </a:lnTo>
                  <a:lnTo>
                    <a:pt x="16933" y="9768"/>
                  </a:lnTo>
                  <a:lnTo>
                    <a:pt x="16933" y="9639"/>
                  </a:lnTo>
                  <a:lnTo>
                    <a:pt x="16839" y="9639"/>
                  </a:lnTo>
                  <a:lnTo>
                    <a:pt x="16839" y="9510"/>
                  </a:lnTo>
                  <a:lnTo>
                    <a:pt x="16745" y="9510"/>
                  </a:lnTo>
                  <a:lnTo>
                    <a:pt x="16745" y="9639"/>
                  </a:lnTo>
                  <a:lnTo>
                    <a:pt x="16839" y="9639"/>
                  </a:lnTo>
                  <a:lnTo>
                    <a:pt x="16933" y="9768"/>
                  </a:lnTo>
                  <a:lnTo>
                    <a:pt x="17027" y="9768"/>
                  </a:lnTo>
                  <a:lnTo>
                    <a:pt x="17027" y="9897"/>
                  </a:lnTo>
                  <a:lnTo>
                    <a:pt x="17121" y="9897"/>
                  </a:lnTo>
                  <a:lnTo>
                    <a:pt x="17121" y="10026"/>
                  </a:lnTo>
                  <a:lnTo>
                    <a:pt x="16839" y="10026"/>
                  </a:lnTo>
                  <a:lnTo>
                    <a:pt x="16839" y="10155"/>
                  </a:lnTo>
                  <a:lnTo>
                    <a:pt x="16370" y="10155"/>
                  </a:lnTo>
                  <a:lnTo>
                    <a:pt x="16370" y="10026"/>
                  </a:lnTo>
                  <a:lnTo>
                    <a:pt x="16182" y="10026"/>
                  </a:lnTo>
                  <a:lnTo>
                    <a:pt x="16276" y="10155"/>
                  </a:lnTo>
                  <a:lnTo>
                    <a:pt x="16464" y="10155"/>
                  </a:lnTo>
                  <a:lnTo>
                    <a:pt x="16464" y="10284"/>
                  </a:lnTo>
                  <a:lnTo>
                    <a:pt x="16182" y="10284"/>
                  </a:lnTo>
                  <a:lnTo>
                    <a:pt x="16182" y="10413"/>
                  </a:lnTo>
                  <a:lnTo>
                    <a:pt x="16182" y="10284"/>
                  </a:lnTo>
                  <a:lnTo>
                    <a:pt x="16933" y="10284"/>
                  </a:lnTo>
                  <a:lnTo>
                    <a:pt x="16933" y="10413"/>
                  </a:lnTo>
                  <a:lnTo>
                    <a:pt x="17027" y="10284"/>
                  </a:lnTo>
                  <a:lnTo>
                    <a:pt x="17027" y="10542"/>
                  </a:lnTo>
                  <a:lnTo>
                    <a:pt x="16745" y="10542"/>
                  </a:lnTo>
                  <a:lnTo>
                    <a:pt x="16651" y="10671"/>
                  </a:lnTo>
                  <a:lnTo>
                    <a:pt x="16558" y="10671"/>
                  </a:lnTo>
                  <a:lnTo>
                    <a:pt x="16464" y="10542"/>
                  </a:lnTo>
                  <a:lnTo>
                    <a:pt x="16370" y="10542"/>
                  </a:lnTo>
                  <a:lnTo>
                    <a:pt x="16464" y="10542"/>
                  </a:lnTo>
                  <a:lnTo>
                    <a:pt x="16558" y="10671"/>
                  </a:lnTo>
                  <a:lnTo>
                    <a:pt x="16464" y="10671"/>
                  </a:lnTo>
                  <a:lnTo>
                    <a:pt x="16558" y="10671"/>
                  </a:lnTo>
                  <a:lnTo>
                    <a:pt x="16558" y="10800"/>
                  </a:lnTo>
                  <a:lnTo>
                    <a:pt x="16558" y="10671"/>
                  </a:lnTo>
                  <a:lnTo>
                    <a:pt x="16745" y="10671"/>
                  </a:lnTo>
                  <a:lnTo>
                    <a:pt x="16839" y="10542"/>
                  </a:lnTo>
                  <a:lnTo>
                    <a:pt x="16933" y="10671"/>
                  </a:lnTo>
                  <a:lnTo>
                    <a:pt x="17121" y="10671"/>
                  </a:lnTo>
                  <a:lnTo>
                    <a:pt x="17121" y="10800"/>
                  </a:lnTo>
                  <a:lnTo>
                    <a:pt x="17214" y="10800"/>
                  </a:lnTo>
                  <a:lnTo>
                    <a:pt x="17121" y="10929"/>
                  </a:lnTo>
                  <a:lnTo>
                    <a:pt x="16933" y="10929"/>
                  </a:lnTo>
                  <a:lnTo>
                    <a:pt x="16933" y="11058"/>
                  </a:lnTo>
                  <a:lnTo>
                    <a:pt x="16839" y="11058"/>
                  </a:lnTo>
                  <a:lnTo>
                    <a:pt x="16839" y="11187"/>
                  </a:lnTo>
                  <a:lnTo>
                    <a:pt x="16933" y="11187"/>
                  </a:lnTo>
                  <a:lnTo>
                    <a:pt x="16933" y="11058"/>
                  </a:lnTo>
                  <a:lnTo>
                    <a:pt x="17027" y="11058"/>
                  </a:lnTo>
                  <a:lnTo>
                    <a:pt x="17027" y="10929"/>
                  </a:lnTo>
                  <a:lnTo>
                    <a:pt x="17214" y="10929"/>
                  </a:lnTo>
                  <a:lnTo>
                    <a:pt x="17214" y="11058"/>
                  </a:lnTo>
                  <a:lnTo>
                    <a:pt x="17496" y="11058"/>
                  </a:lnTo>
                  <a:lnTo>
                    <a:pt x="17496" y="11187"/>
                  </a:lnTo>
                  <a:lnTo>
                    <a:pt x="17683" y="11187"/>
                  </a:lnTo>
                  <a:lnTo>
                    <a:pt x="17683" y="11316"/>
                  </a:lnTo>
                  <a:lnTo>
                    <a:pt x="17871" y="11316"/>
                  </a:lnTo>
                  <a:lnTo>
                    <a:pt x="17871" y="11445"/>
                  </a:lnTo>
                  <a:lnTo>
                    <a:pt x="17965" y="11445"/>
                  </a:lnTo>
                  <a:lnTo>
                    <a:pt x="17871" y="11445"/>
                  </a:lnTo>
                  <a:lnTo>
                    <a:pt x="17871" y="11574"/>
                  </a:lnTo>
                  <a:lnTo>
                    <a:pt x="17683" y="11574"/>
                  </a:lnTo>
                  <a:lnTo>
                    <a:pt x="17683" y="11703"/>
                  </a:lnTo>
                  <a:lnTo>
                    <a:pt x="17777" y="11703"/>
                  </a:lnTo>
                  <a:lnTo>
                    <a:pt x="17777" y="11574"/>
                  </a:lnTo>
                  <a:lnTo>
                    <a:pt x="17871" y="11574"/>
                  </a:lnTo>
                  <a:lnTo>
                    <a:pt x="17871" y="11703"/>
                  </a:lnTo>
                  <a:lnTo>
                    <a:pt x="17965" y="11703"/>
                  </a:lnTo>
                  <a:lnTo>
                    <a:pt x="17965" y="11574"/>
                  </a:lnTo>
                  <a:lnTo>
                    <a:pt x="18059" y="11574"/>
                  </a:lnTo>
                  <a:lnTo>
                    <a:pt x="18059" y="11703"/>
                  </a:lnTo>
                  <a:lnTo>
                    <a:pt x="17965" y="11703"/>
                  </a:lnTo>
                  <a:lnTo>
                    <a:pt x="17871" y="11832"/>
                  </a:lnTo>
                  <a:lnTo>
                    <a:pt x="17965" y="11832"/>
                  </a:lnTo>
                  <a:lnTo>
                    <a:pt x="17965" y="11961"/>
                  </a:lnTo>
                  <a:lnTo>
                    <a:pt x="17965" y="11832"/>
                  </a:lnTo>
                  <a:lnTo>
                    <a:pt x="18152" y="11832"/>
                  </a:lnTo>
                  <a:lnTo>
                    <a:pt x="18152" y="11961"/>
                  </a:lnTo>
                  <a:lnTo>
                    <a:pt x="18246" y="11961"/>
                  </a:lnTo>
                  <a:lnTo>
                    <a:pt x="18152" y="11961"/>
                  </a:lnTo>
                  <a:lnTo>
                    <a:pt x="18246" y="11961"/>
                  </a:lnTo>
                  <a:lnTo>
                    <a:pt x="18246" y="12090"/>
                  </a:lnTo>
                  <a:lnTo>
                    <a:pt x="18152" y="12090"/>
                  </a:lnTo>
                  <a:lnTo>
                    <a:pt x="18152" y="12219"/>
                  </a:lnTo>
                  <a:lnTo>
                    <a:pt x="18059" y="12219"/>
                  </a:lnTo>
                  <a:lnTo>
                    <a:pt x="18246" y="12219"/>
                  </a:lnTo>
                  <a:lnTo>
                    <a:pt x="18246" y="12347"/>
                  </a:lnTo>
                  <a:lnTo>
                    <a:pt x="18152" y="12347"/>
                  </a:lnTo>
                  <a:lnTo>
                    <a:pt x="18152" y="12476"/>
                  </a:lnTo>
                  <a:lnTo>
                    <a:pt x="18152" y="12347"/>
                  </a:lnTo>
                  <a:lnTo>
                    <a:pt x="18152" y="12476"/>
                  </a:lnTo>
                  <a:lnTo>
                    <a:pt x="18246" y="12476"/>
                  </a:lnTo>
                  <a:lnTo>
                    <a:pt x="18246" y="12347"/>
                  </a:lnTo>
                  <a:lnTo>
                    <a:pt x="18246" y="12476"/>
                  </a:lnTo>
                  <a:lnTo>
                    <a:pt x="18152" y="12476"/>
                  </a:lnTo>
                  <a:lnTo>
                    <a:pt x="18246" y="12476"/>
                  </a:lnTo>
                  <a:lnTo>
                    <a:pt x="18152" y="12605"/>
                  </a:lnTo>
                  <a:lnTo>
                    <a:pt x="18340" y="12605"/>
                  </a:lnTo>
                  <a:lnTo>
                    <a:pt x="18246" y="12734"/>
                  </a:lnTo>
                  <a:lnTo>
                    <a:pt x="17965" y="12734"/>
                  </a:lnTo>
                  <a:lnTo>
                    <a:pt x="17965" y="12347"/>
                  </a:lnTo>
                  <a:lnTo>
                    <a:pt x="17871" y="12347"/>
                  </a:lnTo>
                  <a:lnTo>
                    <a:pt x="17871" y="12734"/>
                  </a:lnTo>
                  <a:lnTo>
                    <a:pt x="17590" y="12734"/>
                  </a:lnTo>
                  <a:lnTo>
                    <a:pt x="17496" y="12605"/>
                  </a:lnTo>
                  <a:lnTo>
                    <a:pt x="17402" y="12605"/>
                  </a:lnTo>
                  <a:lnTo>
                    <a:pt x="17402" y="12476"/>
                  </a:lnTo>
                  <a:lnTo>
                    <a:pt x="17308" y="12476"/>
                  </a:lnTo>
                  <a:lnTo>
                    <a:pt x="17308" y="12090"/>
                  </a:lnTo>
                  <a:lnTo>
                    <a:pt x="17214" y="12090"/>
                  </a:lnTo>
                  <a:lnTo>
                    <a:pt x="17121" y="11961"/>
                  </a:lnTo>
                  <a:lnTo>
                    <a:pt x="16933" y="11961"/>
                  </a:lnTo>
                  <a:lnTo>
                    <a:pt x="16933" y="11832"/>
                  </a:lnTo>
                  <a:lnTo>
                    <a:pt x="16839" y="11832"/>
                  </a:lnTo>
                  <a:lnTo>
                    <a:pt x="16839" y="11703"/>
                  </a:lnTo>
                  <a:lnTo>
                    <a:pt x="16370" y="11703"/>
                  </a:lnTo>
                  <a:lnTo>
                    <a:pt x="16276" y="11574"/>
                  </a:lnTo>
                  <a:lnTo>
                    <a:pt x="16182" y="11574"/>
                  </a:lnTo>
                  <a:lnTo>
                    <a:pt x="16182" y="11445"/>
                  </a:lnTo>
                  <a:lnTo>
                    <a:pt x="16089" y="11445"/>
                  </a:lnTo>
                  <a:lnTo>
                    <a:pt x="16089" y="11316"/>
                  </a:lnTo>
                  <a:lnTo>
                    <a:pt x="15901" y="11316"/>
                  </a:lnTo>
                  <a:lnTo>
                    <a:pt x="15807" y="11187"/>
                  </a:lnTo>
                  <a:lnTo>
                    <a:pt x="15713" y="11187"/>
                  </a:lnTo>
                  <a:lnTo>
                    <a:pt x="15713" y="11316"/>
                  </a:lnTo>
                  <a:lnTo>
                    <a:pt x="15807" y="11316"/>
                  </a:lnTo>
                  <a:lnTo>
                    <a:pt x="15807" y="11445"/>
                  </a:lnTo>
                  <a:lnTo>
                    <a:pt x="15995" y="11445"/>
                  </a:lnTo>
                  <a:lnTo>
                    <a:pt x="16089" y="11574"/>
                  </a:lnTo>
                  <a:lnTo>
                    <a:pt x="16182" y="11574"/>
                  </a:lnTo>
                  <a:lnTo>
                    <a:pt x="16182" y="11703"/>
                  </a:lnTo>
                  <a:lnTo>
                    <a:pt x="16089" y="11703"/>
                  </a:lnTo>
                  <a:lnTo>
                    <a:pt x="16182" y="11703"/>
                  </a:lnTo>
                  <a:lnTo>
                    <a:pt x="16182" y="11832"/>
                  </a:lnTo>
                  <a:lnTo>
                    <a:pt x="16276" y="11832"/>
                  </a:lnTo>
                  <a:lnTo>
                    <a:pt x="16276" y="11703"/>
                  </a:lnTo>
                  <a:lnTo>
                    <a:pt x="16370" y="11703"/>
                  </a:lnTo>
                  <a:lnTo>
                    <a:pt x="16370" y="11832"/>
                  </a:lnTo>
                  <a:lnTo>
                    <a:pt x="16839" y="11832"/>
                  </a:lnTo>
                  <a:lnTo>
                    <a:pt x="16933" y="11961"/>
                  </a:lnTo>
                  <a:lnTo>
                    <a:pt x="16839" y="12090"/>
                  </a:lnTo>
                  <a:lnTo>
                    <a:pt x="16839" y="11961"/>
                  </a:lnTo>
                  <a:lnTo>
                    <a:pt x="16745" y="11961"/>
                  </a:lnTo>
                  <a:lnTo>
                    <a:pt x="16839" y="12090"/>
                  </a:lnTo>
                  <a:lnTo>
                    <a:pt x="16651" y="12219"/>
                  </a:lnTo>
                  <a:lnTo>
                    <a:pt x="16558" y="12219"/>
                  </a:lnTo>
                  <a:lnTo>
                    <a:pt x="16370" y="12347"/>
                  </a:lnTo>
                  <a:lnTo>
                    <a:pt x="16370" y="12219"/>
                  </a:lnTo>
                  <a:lnTo>
                    <a:pt x="16276" y="12347"/>
                  </a:lnTo>
                  <a:lnTo>
                    <a:pt x="16182" y="12347"/>
                  </a:lnTo>
                  <a:lnTo>
                    <a:pt x="16182" y="12219"/>
                  </a:lnTo>
                  <a:lnTo>
                    <a:pt x="16089" y="12219"/>
                  </a:lnTo>
                  <a:lnTo>
                    <a:pt x="16089" y="12090"/>
                  </a:lnTo>
                  <a:lnTo>
                    <a:pt x="15995" y="12090"/>
                  </a:lnTo>
                  <a:lnTo>
                    <a:pt x="15995" y="12219"/>
                  </a:lnTo>
                  <a:lnTo>
                    <a:pt x="16089" y="12219"/>
                  </a:lnTo>
                  <a:lnTo>
                    <a:pt x="16089" y="12347"/>
                  </a:lnTo>
                  <a:lnTo>
                    <a:pt x="16089" y="12219"/>
                  </a:lnTo>
                  <a:lnTo>
                    <a:pt x="15901" y="12219"/>
                  </a:lnTo>
                  <a:lnTo>
                    <a:pt x="15901" y="12347"/>
                  </a:lnTo>
                  <a:lnTo>
                    <a:pt x="15995" y="12347"/>
                  </a:lnTo>
                  <a:lnTo>
                    <a:pt x="15995" y="12476"/>
                  </a:lnTo>
                  <a:lnTo>
                    <a:pt x="15901" y="12605"/>
                  </a:lnTo>
                  <a:lnTo>
                    <a:pt x="15713" y="12605"/>
                  </a:lnTo>
                  <a:lnTo>
                    <a:pt x="15620" y="12734"/>
                  </a:lnTo>
                  <a:lnTo>
                    <a:pt x="15526" y="12734"/>
                  </a:lnTo>
                  <a:lnTo>
                    <a:pt x="15807" y="12734"/>
                  </a:lnTo>
                  <a:lnTo>
                    <a:pt x="15901" y="12605"/>
                  </a:lnTo>
                  <a:lnTo>
                    <a:pt x="15901" y="12734"/>
                  </a:lnTo>
                  <a:lnTo>
                    <a:pt x="15807" y="12734"/>
                  </a:lnTo>
                  <a:lnTo>
                    <a:pt x="16558" y="12734"/>
                  </a:lnTo>
                  <a:lnTo>
                    <a:pt x="16558" y="12863"/>
                  </a:lnTo>
                  <a:lnTo>
                    <a:pt x="16182" y="12863"/>
                  </a:lnTo>
                  <a:lnTo>
                    <a:pt x="16182" y="12992"/>
                  </a:lnTo>
                  <a:lnTo>
                    <a:pt x="15807" y="12992"/>
                  </a:lnTo>
                  <a:lnTo>
                    <a:pt x="15807" y="13121"/>
                  </a:lnTo>
                  <a:lnTo>
                    <a:pt x="15901" y="12992"/>
                  </a:lnTo>
                  <a:lnTo>
                    <a:pt x="15901" y="13121"/>
                  </a:lnTo>
                  <a:lnTo>
                    <a:pt x="16182" y="13121"/>
                  </a:lnTo>
                  <a:lnTo>
                    <a:pt x="16370" y="12863"/>
                  </a:lnTo>
                  <a:lnTo>
                    <a:pt x="16464" y="12863"/>
                  </a:lnTo>
                  <a:lnTo>
                    <a:pt x="16464" y="12992"/>
                  </a:lnTo>
                  <a:lnTo>
                    <a:pt x="16558" y="12992"/>
                  </a:lnTo>
                  <a:lnTo>
                    <a:pt x="16651" y="12863"/>
                  </a:lnTo>
                  <a:lnTo>
                    <a:pt x="16839" y="12863"/>
                  </a:lnTo>
                  <a:lnTo>
                    <a:pt x="16933" y="12734"/>
                  </a:lnTo>
                  <a:lnTo>
                    <a:pt x="16933" y="12863"/>
                  </a:lnTo>
                  <a:lnTo>
                    <a:pt x="17027" y="12863"/>
                  </a:lnTo>
                  <a:lnTo>
                    <a:pt x="17027" y="12734"/>
                  </a:lnTo>
                  <a:lnTo>
                    <a:pt x="17027" y="12863"/>
                  </a:lnTo>
                  <a:lnTo>
                    <a:pt x="17214" y="12863"/>
                  </a:lnTo>
                  <a:lnTo>
                    <a:pt x="17402" y="12992"/>
                  </a:lnTo>
                  <a:lnTo>
                    <a:pt x="18059" y="12992"/>
                  </a:lnTo>
                  <a:lnTo>
                    <a:pt x="18059" y="13121"/>
                  </a:lnTo>
                  <a:lnTo>
                    <a:pt x="17777" y="13121"/>
                  </a:lnTo>
                  <a:lnTo>
                    <a:pt x="17777" y="13250"/>
                  </a:lnTo>
                  <a:lnTo>
                    <a:pt x="17871" y="13250"/>
                  </a:lnTo>
                  <a:lnTo>
                    <a:pt x="17777" y="13250"/>
                  </a:lnTo>
                  <a:lnTo>
                    <a:pt x="17777" y="13121"/>
                  </a:lnTo>
                  <a:lnTo>
                    <a:pt x="17683" y="13121"/>
                  </a:lnTo>
                  <a:lnTo>
                    <a:pt x="17683" y="13250"/>
                  </a:lnTo>
                  <a:lnTo>
                    <a:pt x="17777" y="13250"/>
                  </a:lnTo>
                  <a:lnTo>
                    <a:pt x="17683" y="13250"/>
                  </a:lnTo>
                  <a:lnTo>
                    <a:pt x="17777" y="13250"/>
                  </a:lnTo>
                  <a:lnTo>
                    <a:pt x="17777" y="13379"/>
                  </a:lnTo>
                  <a:lnTo>
                    <a:pt x="17683" y="13379"/>
                  </a:lnTo>
                  <a:lnTo>
                    <a:pt x="17683" y="13250"/>
                  </a:lnTo>
                  <a:lnTo>
                    <a:pt x="17590" y="13250"/>
                  </a:lnTo>
                  <a:lnTo>
                    <a:pt x="17683" y="13250"/>
                  </a:lnTo>
                  <a:lnTo>
                    <a:pt x="17683" y="13379"/>
                  </a:lnTo>
                  <a:lnTo>
                    <a:pt x="17590" y="13379"/>
                  </a:lnTo>
                  <a:lnTo>
                    <a:pt x="17496" y="13508"/>
                  </a:lnTo>
                  <a:lnTo>
                    <a:pt x="17402" y="13508"/>
                  </a:lnTo>
                  <a:lnTo>
                    <a:pt x="17308" y="13637"/>
                  </a:lnTo>
                  <a:lnTo>
                    <a:pt x="17121" y="13637"/>
                  </a:lnTo>
                  <a:lnTo>
                    <a:pt x="17214" y="13766"/>
                  </a:lnTo>
                  <a:lnTo>
                    <a:pt x="17027" y="13766"/>
                  </a:lnTo>
                  <a:lnTo>
                    <a:pt x="17027" y="13895"/>
                  </a:lnTo>
                  <a:lnTo>
                    <a:pt x="16933" y="13895"/>
                  </a:lnTo>
                  <a:lnTo>
                    <a:pt x="16933" y="14024"/>
                  </a:lnTo>
                  <a:lnTo>
                    <a:pt x="16839" y="13895"/>
                  </a:lnTo>
                  <a:lnTo>
                    <a:pt x="16839" y="14024"/>
                  </a:lnTo>
                  <a:lnTo>
                    <a:pt x="16745" y="14024"/>
                  </a:lnTo>
                  <a:lnTo>
                    <a:pt x="16839" y="14024"/>
                  </a:lnTo>
                  <a:lnTo>
                    <a:pt x="16839" y="14153"/>
                  </a:lnTo>
                  <a:lnTo>
                    <a:pt x="16651" y="14153"/>
                  </a:lnTo>
                  <a:lnTo>
                    <a:pt x="16558" y="14282"/>
                  </a:lnTo>
                  <a:lnTo>
                    <a:pt x="16370" y="14282"/>
                  </a:lnTo>
                  <a:lnTo>
                    <a:pt x="16276" y="14411"/>
                  </a:lnTo>
                  <a:lnTo>
                    <a:pt x="16276" y="14282"/>
                  </a:lnTo>
                  <a:lnTo>
                    <a:pt x="16182" y="14282"/>
                  </a:lnTo>
                  <a:lnTo>
                    <a:pt x="16182" y="14411"/>
                  </a:lnTo>
                  <a:lnTo>
                    <a:pt x="16276" y="14411"/>
                  </a:lnTo>
                  <a:lnTo>
                    <a:pt x="15995" y="14411"/>
                  </a:lnTo>
                  <a:lnTo>
                    <a:pt x="15901" y="14540"/>
                  </a:lnTo>
                  <a:lnTo>
                    <a:pt x="15807" y="14411"/>
                  </a:lnTo>
                  <a:lnTo>
                    <a:pt x="15713" y="14540"/>
                  </a:lnTo>
                  <a:lnTo>
                    <a:pt x="15620" y="14540"/>
                  </a:lnTo>
                  <a:lnTo>
                    <a:pt x="15620" y="14669"/>
                  </a:lnTo>
                  <a:lnTo>
                    <a:pt x="15526" y="14669"/>
                  </a:lnTo>
                  <a:lnTo>
                    <a:pt x="15526" y="14540"/>
                  </a:lnTo>
                  <a:lnTo>
                    <a:pt x="15526" y="14669"/>
                  </a:lnTo>
                  <a:lnTo>
                    <a:pt x="15432" y="14669"/>
                  </a:lnTo>
                  <a:lnTo>
                    <a:pt x="15338" y="14540"/>
                  </a:lnTo>
                  <a:lnTo>
                    <a:pt x="15244" y="14540"/>
                  </a:lnTo>
                  <a:lnTo>
                    <a:pt x="15150" y="14669"/>
                  </a:lnTo>
                  <a:lnTo>
                    <a:pt x="15244" y="14669"/>
                  </a:lnTo>
                  <a:lnTo>
                    <a:pt x="15244" y="14798"/>
                  </a:lnTo>
                  <a:lnTo>
                    <a:pt x="15150" y="14798"/>
                  </a:lnTo>
                  <a:lnTo>
                    <a:pt x="15150" y="14669"/>
                  </a:lnTo>
                  <a:lnTo>
                    <a:pt x="15057" y="14669"/>
                  </a:lnTo>
                  <a:lnTo>
                    <a:pt x="15150" y="14798"/>
                  </a:lnTo>
                  <a:lnTo>
                    <a:pt x="14775" y="14798"/>
                  </a:lnTo>
                  <a:lnTo>
                    <a:pt x="14775" y="14669"/>
                  </a:lnTo>
                  <a:lnTo>
                    <a:pt x="14681" y="14798"/>
                  </a:lnTo>
                  <a:lnTo>
                    <a:pt x="14775" y="14798"/>
                  </a:lnTo>
                  <a:lnTo>
                    <a:pt x="14681" y="14798"/>
                  </a:lnTo>
                  <a:lnTo>
                    <a:pt x="14681" y="14669"/>
                  </a:lnTo>
                  <a:lnTo>
                    <a:pt x="14494" y="14669"/>
                  </a:lnTo>
                  <a:lnTo>
                    <a:pt x="14494" y="14540"/>
                  </a:lnTo>
                  <a:lnTo>
                    <a:pt x="14400" y="14540"/>
                  </a:lnTo>
                  <a:lnTo>
                    <a:pt x="14400" y="14411"/>
                  </a:lnTo>
                  <a:lnTo>
                    <a:pt x="14306" y="14411"/>
                  </a:lnTo>
                  <a:lnTo>
                    <a:pt x="14400" y="14411"/>
                  </a:lnTo>
                  <a:lnTo>
                    <a:pt x="14400" y="14540"/>
                  </a:lnTo>
                  <a:lnTo>
                    <a:pt x="14494" y="14540"/>
                  </a:lnTo>
                  <a:lnTo>
                    <a:pt x="14494" y="14669"/>
                  </a:lnTo>
                  <a:lnTo>
                    <a:pt x="14400" y="14669"/>
                  </a:lnTo>
                  <a:lnTo>
                    <a:pt x="14494" y="14669"/>
                  </a:lnTo>
                  <a:lnTo>
                    <a:pt x="14588" y="14798"/>
                  </a:lnTo>
                  <a:lnTo>
                    <a:pt x="14494" y="14798"/>
                  </a:lnTo>
                  <a:lnTo>
                    <a:pt x="14494" y="14927"/>
                  </a:lnTo>
                  <a:lnTo>
                    <a:pt x="14400" y="14927"/>
                  </a:lnTo>
                  <a:lnTo>
                    <a:pt x="14400" y="15056"/>
                  </a:lnTo>
                  <a:lnTo>
                    <a:pt x="14212" y="15056"/>
                  </a:lnTo>
                  <a:lnTo>
                    <a:pt x="14212" y="15184"/>
                  </a:lnTo>
                  <a:lnTo>
                    <a:pt x="14119" y="15184"/>
                  </a:lnTo>
                  <a:lnTo>
                    <a:pt x="14119" y="15056"/>
                  </a:lnTo>
                  <a:lnTo>
                    <a:pt x="14119" y="15184"/>
                  </a:lnTo>
                  <a:lnTo>
                    <a:pt x="14212" y="15184"/>
                  </a:lnTo>
                  <a:lnTo>
                    <a:pt x="14119" y="15184"/>
                  </a:lnTo>
                  <a:lnTo>
                    <a:pt x="14119" y="15442"/>
                  </a:lnTo>
                  <a:lnTo>
                    <a:pt x="14025" y="15442"/>
                  </a:lnTo>
                  <a:lnTo>
                    <a:pt x="14025" y="15571"/>
                  </a:lnTo>
                  <a:lnTo>
                    <a:pt x="13931" y="15571"/>
                  </a:lnTo>
                  <a:lnTo>
                    <a:pt x="13931" y="15700"/>
                  </a:lnTo>
                  <a:lnTo>
                    <a:pt x="13837" y="15700"/>
                  </a:lnTo>
                  <a:lnTo>
                    <a:pt x="13837" y="15958"/>
                  </a:lnTo>
                  <a:lnTo>
                    <a:pt x="13743" y="16087"/>
                  </a:lnTo>
                  <a:lnTo>
                    <a:pt x="13743" y="15958"/>
                  </a:lnTo>
                  <a:lnTo>
                    <a:pt x="13743" y="16087"/>
                  </a:lnTo>
                  <a:lnTo>
                    <a:pt x="13650" y="16087"/>
                  </a:lnTo>
                  <a:lnTo>
                    <a:pt x="13650" y="15958"/>
                  </a:lnTo>
                  <a:lnTo>
                    <a:pt x="13743" y="15958"/>
                  </a:lnTo>
                  <a:lnTo>
                    <a:pt x="13650" y="15958"/>
                  </a:lnTo>
                  <a:lnTo>
                    <a:pt x="13650" y="16216"/>
                  </a:lnTo>
                  <a:lnTo>
                    <a:pt x="13556" y="16216"/>
                  </a:lnTo>
                  <a:lnTo>
                    <a:pt x="13556" y="16345"/>
                  </a:lnTo>
                  <a:lnTo>
                    <a:pt x="13462" y="16345"/>
                  </a:lnTo>
                  <a:lnTo>
                    <a:pt x="13462" y="16216"/>
                  </a:lnTo>
                  <a:lnTo>
                    <a:pt x="13368" y="16216"/>
                  </a:lnTo>
                  <a:lnTo>
                    <a:pt x="13368" y="16345"/>
                  </a:lnTo>
                  <a:lnTo>
                    <a:pt x="13462" y="16345"/>
                  </a:lnTo>
                  <a:lnTo>
                    <a:pt x="13274" y="16345"/>
                  </a:lnTo>
                  <a:lnTo>
                    <a:pt x="13180" y="16216"/>
                  </a:lnTo>
                  <a:lnTo>
                    <a:pt x="13274" y="16345"/>
                  </a:lnTo>
                  <a:lnTo>
                    <a:pt x="13274" y="16474"/>
                  </a:lnTo>
                  <a:lnTo>
                    <a:pt x="13180" y="16474"/>
                  </a:lnTo>
                  <a:lnTo>
                    <a:pt x="13180" y="16603"/>
                  </a:lnTo>
                  <a:lnTo>
                    <a:pt x="12993" y="16603"/>
                  </a:lnTo>
                  <a:lnTo>
                    <a:pt x="12993" y="16474"/>
                  </a:lnTo>
                  <a:lnTo>
                    <a:pt x="12899" y="16474"/>
                  </a:lnTo>
                  <a:lnTo>
                    <a:pt x="12993" y="16474"/>
                  </a:lnTo>
                  <a:lnTo>
                    <a:pt x="12899" y="16603"/>
                  </a:lnTo>
                  <a:lnTo>
                    <a:pt x="12805" y="16603"/>
                  </a:lnTo>
                  <a:lnTo>
                    <a:pt x="12805" y="16732"/>
                  </a:lnTo>
                  <a:lnTo>
                    <a:pt x="12711" y="16732"/>
                  </a:lnTo>
                  <a:lnTo>
                    <a:pt x="12711" y="16603"/>
                  </a:lnTo>
                  <a:lnTo>
                    <a:pt x="12711" y="16732"/>
                  </a:lnTo>
                  <a:lnTo>
                    <a:pt x="12618" y="16732"/>
                  </a:lnTo>
                  <a:lnTo>
                    <a:pt x="12618" y="16603"/>
                  </a:lnTo>
                  <a:lnTo>
                    <a:pt x="12524" y="16603"/>
                  </a:lnTo>
                  <a:lnTo>
                    <a:pt x="12524" y="16474"/>
                  </a:lnTo>
                  <a:lnTo>
                    <a:pt x="12618" y="16345"/>
                  </a:lnTo>
                  <a:lnTo>
                    <a:pt x="12711" y="16345"/>
                  </a:lnTo>
                  <a:lnTo>
                    <a:pt x="12711" y="16216"/>
                  </a:lnTo>
                  <a:lnTo>
                    <a:pt x="12618" y="16216"/>
                  </a:lnTo>
                  <a:lnTo>
                    <a:pt x="12618" y="16345"/>
                  </a:lnTo>
                  <a:lnTo>
                    <a:pt x="12524" y="16345"/>
                  </a:lnTo>
                  <a:lnTo>
                    <a:pt x="12524" y="16216"/>
                  </a:lnTo>
                  <a:lnTo>
                    <a:pt x="12430" y="16216"/>
                  </a:lnTo>
                  <a:lnTo>
                    <a:pt x="12430" y="16345"/>
                  </a:lnTo>
                  <a:lnTo>
                    <a:pt x="12524" y="16345"/>
                  </a:lnTo>
                  <a:lnTo>
                    <a:pt x="12430" y="16345"/>
                  </a:lnTo>
                  <a:lnTo>
                    <a:pt x="12430" y="16603"/>
                  </a:lnTo>
                  <a:lnTo>
                    <a:pt x="12242" y="16603"/>
                  </a:lnTo>
                  <a:lnTo>
                    <a:pt x="12242" y="16474"/>
                  </a:lnTo>
                  <a:lnTo>
                    <a:pt x="12242" y="16603"/>
                  </a:lnTo>
                  <a:lnTo>
                    <a:pt x="12336" y="16732"/>
                  </a:lnTo>
                  <a:lnTo>
                    <a:pt x="12336" y="16861"/>
                  </a:lnTo>
                  <a:lnTo>
                    <a:pt x="11961" y="16861"/>
                  </a:lnTo>
                  <a:lnTo>
                    <a:pt x="11961" y="16732"/>
                  </a:lnTo>
                  <a:lnTo>
                    <a:pt x="11961" y="16990"/>
                  </a:lnTo>
                  <a:lnTo>
                    <a:pt x="11867" y="16990"/>
                  </a:lnTo>
                  <a:lnTo>
                    <a:pt x="11867" y="16861"/>
                  </a:lnTo>
                  <a:lnTo>
                    <a:pt x="11773" y="16861"/>
                  </a:lnTo>
                  <a:lnTo>
                    <a:pt x="11773" y="16990"/>
                  </a:lnTo>
                  <a:lnTo>
                    <a:pt x="11679" y="16990"/>
                  </a:lnTo>
                  <a:lnTo>
                    <a:pt x="11679" y="16861"/>
                  </a:lnTo>
                  <a:lnTo>
                    <a:pt x="11586" y="16990"/>
                  </a:lnTo>
                  <a:lnTo>
                    <a:pt x="11773" y="16990"/>
                  </a:lnTo>
                  <a:lnTo>
                    <a:pt x="11773" y="17119"/>
                  </a:lnTo>
                  <a:lnTo>
                    <a:pt x="11773" y="16990"/>
                  </a:lnTo>
                  <a:lnTo>
                    <a:pt x="11679" y="17119"/>
                  </a:lnTo>
                  <a:lnTo>
                    <a:pt x="11773" y="17119"/>
                  </a:lnTo>
                  <a:lnTo>
                    <a:pt x="11773" y="17248"/>
                  </a:lnTo>
                  <a:lnTo>
                    <a:pt x="11679" y="17248"/>
                  </a:lnTo>
                  <a:lnTo>
                    <a:pt x="11679" y="17377"/>
                  </a:lnTo>
                  <a:lnTo>
                    <a:pt x="11492" y="17377"/>
                  </a:lnTo>
                  <a:lnTo>
                    <a:pt x="11492" y="17248"/>
                  </a:lnTo>
                  <a:lnTo>
                    <a:pt x="11492" y="17377"/>
                  </a:lnTo>
                  <a:lnTo>
                    <a:pt x="11304" y="17377"/>
                  </a:lnTo>
                  <a:lnTo>
                    <a:pt x="11304" y="17506"/>
                  </a:lnTo>
                  <a:lnTo>
                    <a:pt x="11398" y="17506"/>
                  </a:lnTo>
                  <a:lnTo>
                    <a:pt x="11398" y="17635"/>
                  </a:lnTo>
                  <a:lnTo>
                    <a:pt x="11492" y="17635"/>
                  </a:lnTo>
                  <a:lnTo>
                    <a:pt x="11492" y="17893"/>
                  </a:lnTo>
                  <a:lnTo>
                    <a:pt x="11586" y="17893"/>
                  </a:lnTo>
                  <a:lnTo>
                    <a:pt x="11398" y="17893"/>
                  </a:lnTo>
                  <a:lnTo>
                    <a:pt x="11304" y="18021"/>
                  </a:lnTo>
                  <a:lnTo>
                    <a:pt x="11210" y="17893"/>
                  </a:lnTo>
                  <a:lnTo>
                    <a:pt x="11117" y="17893"/>
                  </a:lnTo>
                  <a:lnTo>
                    <a:pt x="11117" y="18021"/>
                  </a:lnTo>
                  <a:lnTo>
                    <a:pt x="11210" y="18021"/>
                  </a:lnTo>
                  <a:lnTo>
                    <a:pt x="11304" y="18150"/>
                  </a:lnTo>
                  <a:lnTo>
                    <a:pt x="11398" y="18150"/>
                  </a:lnTo>
                  <a:lnTo>
                    <a:pt x="11398" y="18021"/>
                  </a:lnTo>
                  <a:lnTo>
                    <a:pt x="11492" y="18150"/>
                  </a:lnTo>
                  <a:lnTo>
                    <a:pt x="11398" y="18279"/>
                  </a:lnTo>
                  <a:lnTo>
                    <a:pt x="11492" y="18279"/>
                  </a:lnTo>
                  <a:lnTo>
                    <a:pt x="11492" y="18537"/>
                  </a:lnTo>
                  <a:lnTo>
                    <a:pt x="11398" y="18537"/>
                  </a:lnTo>
                  <a:lnTo>
                    <a:pt x="11398" y="18408"/>
                  </a:lnTo>
                  <a:lnTo>
                    <a:pt x="11304" y="18408"/>
                  </a:lnTo>
                  <a:lnTo>
                    <a:pt x="11304" y="18537"/>
                  </a:lnTo>
                  <a:lnTo>
                    <a:pt x="11398" y="18537"/>
                  </a:lnTo>
                  <a:lnTo>
                    <a:pt x="11398" y="18666"/>
                  </a:lnTo>
                  <a:lnTo>
                    <a:pt x="11398" y="18537"/>
                  </a:lnTo>
                  <a:lnTo>
                    <a:pt x="11304" y="18537"/>
                  </a:lnTo>
                  <a:lnTo>
                    <a:pt x="11304" y="18666"/>
                  </a:lnTo>
                  <a:lnTo>
                    <a:pt x="11210" y="18666"/>
                  </a:lnTo>
                  <a:lnTo>
                    <a:pt x="11210" y="18537"/>
                  </a:lnTo>
                  <a:lnTo>
                    <a:pt x="11210" y="18666"/>
                  </a:lnTo>
                  <a:lnTo>
                    <a:pt x="11304" y="18666"/>
                  </a:lnTo>
                  <a:lnTo>
                    <a:pt x="11210" y="18666"/>
                  </a:lnTo>
                  <a:lnTo>
                    <a:pt x="11304" y="18795"/>
                  </a:lnTo>
                  <a:lnTo>
                    <a:pt x="11210" y="18795"/>
                  </a:lnTo>
                  <a:lnTo>
                    <a:pt x="11210" y="18666"/>
                  </a:lnTo>
                  <a:lnTo>
                    <a:pt x="11046" y="18666"/>
                  </a:lnTo>
                  <a:lnTo>
                    <a:pt x="11117" y="18795"/>
                  </a:lnTo>
                  <a:lnTo>
                    <a:pt x="11210" y="18795"/>
                  </a:lnTo>
                  <a:lnTo>
                    <a:pt x="11210" y="18924"/>
                  </a:lnTo>
                  <a:lnTo>
                    <a:pt x="11046" y="18924"/>
                  </a:lnTo>
                  <a:lnTo>
                    <a:pt x="11046" y="18795"/>
                  </a:lnTo>
                  <a:lnTo>
                    <a:pt x="11046" y="18924"/>
                  </a:lnTo>
                  <a:lnTo>
                    <a:pt x="11117" y="18924"/>
                  </a:lnTo>
                  <a:lnTo>
                    <a:pt x="11117" y="19053"/>
                  </a:lnTo>
                  <a:lnTo>
                    <a:pt x="11046" y="19053"/>
                  </a:lnTo>
                  <a:lnTo>
                    <a:pt x="11046" y="18924"/>
                  </a:lnTo>
                  <a:lnTo>
                    <a:pt x="10952" y="18924"/>
                  </a:lnTo>
                  <a:lnTo>
                    <a:pt x="11046" y="19053"/>
                  </a:lnTo>
                  <a:lnTo>
                    <a:pt x="11117" y="19053"/>
                  </a:lnTo>
                  <a:lnTo>
                    <a:pt x="11117" y="19182"/>
                  </a:lnTo>
                  <a:lnTo>
                    <a:pt x="10859" y="19182"/>
                  </a:lnTo>
                  <a:lnTo>
                    <a:pt x="10859" y="19053"/>
                  </a:lnTo>
                  <a:lnTo>
                    <a:pt x="10952" y="19053"/>
                  </a:lnTo>
                  <a:lnTo>
                    <a:pt x="10859" y="19053"/>
                  </a:lnTo>
                  <a:lnTo>
                    <a:pt x="10859" y="19311"/>
                  </a:lnTo>
                  <a:lnTo>
                    <a:pt x="10765" y="19182"/>
                  </a:lnTo>
                  <a:lnTo>
                    <a:pt x="10765" y="19311"/>
                  </a:lnTo>
                  <a:lnTo>
                    <a:pt x="10671" y="19311"/>
                  </a:lnTo>
                  <a:lnTo>
                    <a:pt x="10577" y="19182"/>
                  </a:lnTo>
                  <a:lnTo>
                    <a:pt x="10577" y="19311"/>
                  </a:lnTo>
                  <a:lnTo>
                    <a:pt x="10765" y="19311"/>
                  </a:lnTo>
                  <a:lnTo>
                    <a:pt x="10859" y="19440"/>
                  </a:lnTo>
                  <a:lnTo>
                    <a:pt x="10952" y="19440"/>
                  </a:lnTo>
                  <a:lnTo>
                    <a:pt x="10952" y="19569"/>
                  </a:lnTo>
                  <a:lnTo>
                    <a:pt x="10859" y="19569"/>
                  </a:lnTo>
                  <a:lnTo>
                    <a:pt x="10859" y="19440"/>
                  </a:lnTo>
                  <a:lnTo>
                    <a:pt x="10765" y="19440"/>
                  </a:lnTo>
                  <a:lnTo>
                    <a:pt x="10765" y="19569"/>
                  </a:lnTo>
                  <a:lnTo>
                    <a:pt x="10859" y="19569"/>
                  </a:lnTo>
                  <a:lnTo>
                    <a:pt x="10952" y="19698"/>
                  </a:lnTo>
                  <a:lnTo>
                    <a:pt x="10859" y="19698"/>
                  </a:lnTo>
                  <a:lnTo>
                    <a:pt x="10859" y="19827"/>
                  </a:lnTo>
                  <a:lnTo>
                    <a:pt x="10952" y="19827"/>
                  </a:lnTo>
                  <a:lnTo>
                    <a:pt x="10952" y="19956"/>
                  </a:lnTo>
                  <a:lnTo>
                    <a:pt x="10859" y="19956"/>
                  </a:lnTo>
                  <a:lnTo>
                    <a:pt x="10952" y="19956"/>
                  </a:lnTo>
                  <a:lnTo>
                    <a:pt x="10859" y="20053"/>
                  </a:lnTo>
                  <a:lnTo>
                    <a:pt x="10765" y="20053"/>
                  </a:lnTo>
                  <a:lnTo>
                    <a:pt x="10765" y="19956"/>
                  </a:lnTo>
                  <a:lnTo>
                    <a:pt x="10671" y="19956"/>
                  </a:lnTo>
                  <a:lnTo>
                    <a:pt x="10671" y="20053"/>
                  </a:lnTo>
                  <a:lnTo>
                    <a:pt x="10765" y="19956"/>
                  </a:lnTo>
                  <a:lnTo>
                    <a:pt x="10765" y="20053"/>
                  </a:lnTo>
                  <a:lnTo>
                    <a:pt x="10859" y="20053"/>
                  </a:lnTo>
                  <a:lnTo>
                    <a:pt x="10859" y="20181"/>
                  </a:lnTo>
                  <a:lnTo>
                    <a:pt x="10765" y="20181"/>
                  </a:lnTo>
                  <a:lnTo>
                    <a:pt x="10859" y="20181"/>
                  </a:lnTo>
                  <a:lnTo>
                    <a:pt x="10859" y="20310"/>
                  </a:lnTo>
                  <a:lnTo>
                    <a:pt x="10765" y="20310"/>
                  </a:lnTo>
                  <a:lnTo>
                    <a:pt x="10765" y="20439"/>
                  </a:lnTo>
                  <a:lnTo>
                    <a:pt x="10765" y="20310"/>
                  </a:lnTo>
                  <a:lnTo>
                    <a:pt x="10671" y="20310"/>
                  </a:lnTo>
                  <a:lnTo>
                    <a:pt x="10765" y="20439"/>
                  </a:lnTo>
                  <a:lnTo>
                    <a:pt x="10671" y="20439"/>
                  </a:lnTo>
                  <a:lnTo>
                    <a:pt x="10765" y="20439"/>
                  </a:lnTo>
                  <a:lnTo>
                    <a:pt x="10671" y="20439"/>
                  </a:lnTo>
                  <a:lnTo>
                    <a:pt x="10765" y="20439"/>
                  </a:lnTo>
                  <a:lnTo>
                    <a:pt x="10765" y="20568"/>
                  </a:lnTo>
                  <a:lnTo>
                    <a:pt x="10577" y="20568"/>
                  </a:lnTo>
                  <a:lnTo>
                    <a:pt x="10483" y="20439"/>
                  </a:lnTo>
                  <a:lnTo>
                    <a:pt x="10483" y="20568"/>
                  </a:lnTo>
                  <a:lnTo>
                    <a:pt x="10765" y="20568"/>
                  </a:lnTo>
                  <a:lnTo>
                    <a:pt x="10765" y="20697"/>
                  </a:lnTo>
                  <a:lnTo>
                    <a:pt x="10671" y="20697"/>
                  </a:lnTo>
                  <a:lnTo>
                    <a:pt x="10765" y="20697"/>
                  </a:lnTo>
                  <a:lnTo>
                    <a:pt x="10765" y="20826"/>
                  </a:lnTo>
                  <a:lnTo>
                    <a:pt x="10671" y="20826"/>
                  </a:lnTo>
                  <a:lnTo>
                    <a:pt x="10671" y="20697"/>
                  </a:lnTo>
                  <a:lnTo>
                    <a:pt x="10483" y="20697"/>
                  </a:lnTo>
                  <a:lnTo>
                    <a:pt x="10577" y="20826"/>
                  </a:lnTo>
                  <a:lnTo>
                    <a:pt x="10671" y="20826"/>
                  </a:lnTo>
                  <a:lnTo>
                    <a:pt x="10577" y="20826"/>
                  </a:lnTo>
                  <a:lnTo>
                    <a:pt x="10671" y="20826"/>
                  </a:lnTo>
                  <a:lnTo>
                    <a:pt x="10671" y="20955"/>
                  </a:lnTo>
                  <a:lnTo>
                    <a:pt x="10671" y="20826"/>
                  </a:lnTo>
                  <a:lnTo>
                    <a:pt x="10765" y="20826"/>
                  </a:lnTo>
                  <a:lnTo>
                    <a:pt x="10671" y="20955"/>
                  </a:lnTo>
                  <a:lnTo>
                    <a:pt x="10577" y="20955"/>
                  </a:lnTo>
                  <a:lnTo>
                    <a:pt x="10577" y="21084"/>
                  </a:lnTo>
                  <a:lnTo>
                    <a:pt x="10483" y="20955"/>
                  </a:lnTo>
                  <a:lnTo>
                    <a:pt x="10390" y="20955"/>
                  </a:lnTo>
                  <a:lnTo>
                    <a:pt x="10390" y="20826"/>
                  </a:lnTo>
                  <a:lnTo>
                    <a:pt x="10390" y="20955"/>
                  </a:lnTo>
                  <a:lnTo>
                    <a:pt x="10296" y="20955"/>
                  </a:lnTo>
                  <a:lnTo>
                    <a:pt x="10483" y="20955"/>
                  </a:lnTo>
                  <a:lnTo>
                    <a:pt x="10577" y="21084"/>
                  </a:lnTo>
                  <a:lnTo>
                    <a:pt x="10483" y="21084"/>
                  </a:lnTo>
                  <a:lnTo>
                    <a:pt x="10483" y="21213"/>
                  </a:lnTo>
                  <a:lnTo>
                    <a:pt x="10483" y="21084"/>
                  </a:lnTo>
                  <a:lnTo>
                    <a:pt x="10577" y="21084"/>
                  </a:lnTo>
                  <a:lnTo>
                    <a:pt x="10577" y="21342"/>
                  </a:lnTo>
                  <a:lnTo>
                    <a:pt x="10390" y="21342"/>
                  </a:lnTo>
                  <a:lnTo>
                    <a:pt x="10390" y="21213"/>
                  </a:lnTo>
                  <a:lnTo>
                    <a:pt x="10296" y="21213"/>
                  </a:lnTo>
                  <a:lnTo>
                    <a:pt x="10296" y="21084"/>
                  </a:lnTo>
                  <a:lnTo>
                    <a:pt x="10296" y="21213"/>
                  </a:lnTo>
                  <a:lnTo>
                    <a:pt x="10202" y="21213"/>
                  </a:lnTo>
                  <a:lnTo>
                    <a:pt x="10202" y="21342"/>
                  </a:lnTo>
                  <a:lnTo>
                    <a:pt x="10108" y="21213"/>
                  </a:lnTo>
                  <a:lnTo>
                    <a:pt x="10108" y="21471"/>
                  </a:lnTo>
                  <a:lnTo>
                    <a:pt x="10014" y="21342"/>
                  </a:lnTo>
                  <a:lnTo>
                    <a:pt x="9921" y="21342"/>
                  </a:lnTo>
                  <a:lnTo>
                    <a:pt x="9921" y="21213"/>
                  </a:lnTo>
                  <a:lnTo>
                    <a:pt x="10014" y="21213"/>
                  </a:lnTo>
                  <a:lnTo>
                    <a:pt x="10014" y="21084"/>
                  </a:lnTo>
                  <a:lnTo>
                    <a:pt x="10108" y="21084"/>
                  </a:lnTo>
                  <a:lnTo>
                    <a:pt x="10108" y="20955"/>
                  </a:lnTo>
                  <a:lnTo>
                    <a:pt x="10014" y="21213"/>
                  </a:lnTo>
                  <a:lnTo>
                    <a:pt x="9921" y="21213"/>
                  </a:lnTo>
                  <a:lnTo>
                    <a:pt x="9921" y="21342"/>
                  </a:lnTo>
                  <a:lnTo>
                    <a:pt x="9827" y="21342"/>
                  </a:lnTo>
                  <a:lnTo>
                    <a:pt x="9921" y="21213"/>
                  </a:lnTo>
                  <a:lnTo>
                    <a:pt x="9827" y="21213"/>
                  </a:lnTo>
                  <a:lnTo>
                    <a:pt x="9921" y="21213"/>
                  </a:lnTo>
                  <a:lnTo>
                    <a:pt x="9921" y="21084"/>
                  </a:lnTo>
                  <a:lnTo>
                    <a:pt x="10014" y="21084"/>
                  </a:lnTo>
                  <a:lnTo>
                    <a:pt x="10014" y="20826"/>
                  </a:lnTo>
                  <a:lnTo>
                    <a:pt x="10108" y="20826"/>
                  </a:lnTo>
                  <a:lnTo>
                    <a:pt x="10014" y="20826"/>
                  </a:lnTo>
                  <a:lnTo>
                    <a:pt x="10014" y="20955"/>
                  </a:lnTo>
                  <a:lnTo>
                    <a:pt x="9921" y="20955"/>
                  </a:lnTo>
                  <a:lnTo>
                    <a:pt x="9921" y="21084"/>
                  </a:lnTo>
                  <a:lnTo>
                    <a:pt x="9827" y="21084"/>
                  </a:lnTo>
                  <a:lnTo>
                    <a:pt x="9827" y="20955"/>
                  </a:lnTo>
                  <a:lnTo>
                    <a:pt x="9921" y="20955"/>
                  </a:lnTo>
                  <a:lnTo>
                    <a:pt x="9921" y="20826"/>
                  </a:lnTo>
                  <a:lnTo>
                    <a:pt x="9921" y="20955"/>
                  </a:lnTo>
                  <a:lnTo>
                    <a:pt x="9827" y="20955"/>
                  </a:lnTo>
                  <a:lnTo>
                    <a:pt x="9827" y="20826"/>
                  </a:lnTo>
                  <a:lnTo>
                    <a:pt x="9827" y="20955"/>
                  </a:lnTo>
                  <a:lnTo>
                    <a:pt x="9733" y="20955"/>
                  </a:lnTo>
                  <a:lnTo>
                    <a:pt x="9733" y="21084"/>
                  </a:lnTo>
                  <a:lnTo>
                    <a:pt x="9639" y="20955"/>
                  </a:lnTo>
                  <a:lnTo>
                    <a:pt x="9733" y="20955"/>
                  </a:lnTo>
                  <a:lnTo>
                    <a:pt x="9639" y="20955"/>
                  </a:lnTo>
                  <a:lnTo>
                    <a:pt x="9733" y="20826"/>
                  </a:lnTo>
                  <a:lnTo>
                    <a:pt x="9639" y="20826"/>
                  </a:lnTo>
                  <a:lnTo>
                    <a:pt x="9733" y="20826"/>
                  </a:lnTo>
                  <a:lnTo>
                    <a:pt x="9827" y="20697"/>
                  </a:lnTo>
                  <a:lnTo>
                    <a:pt x="9827" y="20568"/>
                  </a:lnTo>
                  <a:lnTo>
                    <a:pt x="9827" y="20697"/>
                  </a:lnTo>
                  <a:lnTo>
                    <a:pt x="9733" y="20697"/>
                  </a:lnTo>
                  <a:lnTo>
                    <a:pt x="9733" y="20826"/>
                  </a:lnTo>
                  <a:lnTo>
                    <a:pt x="9639" y="20826"/>
                  </a:lnTo>
                  <a:lnTo>
                    <a:pt x="9639" y="20697"/>
                  </a:lnTo>
                  <a:lnTo>
                    <a:pt x="9639" y="20826"/>
                  </a:lnTo>
                  <a:lnTo>
                    <a:pt x="9545" y="20826"/>
                  </a:lnTo>
                  <a:lnTo>
                    <a:pt x="9545" y="20697"/>
                  </a:lnTo>
                  <a:lnTo>
                    <a:pt x="9639" y="20697"/>
                  </a:lnTo>
                  <a:lnTo>
                    <a:pt x="9545" y="20697"/>
                  </a:lnTo>
                  <a:lnTo>
                    <a:pt x="9545" y="20826"/>
                  </a:lnTo>
                  <a:lnTo>
                    <a:pt x="9545" y="20697"/>
                  </a:lnTo>
                  <a:lnTo>
                    <a:pt x="9733" y="20697"/>
                  </a:lnTo>
                  <a:lnTo>
                    <a:pt x="9733" y="20568"/>
                  </a:lnTo>
                  <a:lnTo>
                    <a:pt x="9827" y="20568"/>
                  </a:lnTo>
                  <a:lnTo>
                    <a:pt x="9827" y="20439"/>
                  </a:lnTo>
                  <a:lnTo>
                    <a:pt x="9827" y="20568"/>
                  </a:lnTo>
                  <a:lnTo>
                    <a:pt x="9827" y="20439"/>
                  </a:lnTo>
                  <a:lnTo>
                    <a:pt x="9733" y="20439"/>
                  </a:lnTo>
                  <a:lnTo>
                    <a:pt x="9733" y="20568"/>
                  </a:lnTo>
                  <a:lnTo>
                    <a:pt x="9639" y="20697"/>
                  </a:lnTo>
                  <a:lnTo>
                    <a:pt x="9639" y="20568"/>
                  </a:lnTo>
                  <a:lnTo>
                    <a:pt x="9639" y="20697"/>
                  </a:lnTo>
                  <a:lnTo>
                    <a:pt x="9545" y="20697"/>
                  </a:lnTo>
                  <a:lnTo>
                    <a:pt x="9545" y="20568"/>
                  </a:lnTo>
                  <a:lnTo>
                    <a:pt x="9639" y="20568"/>
                  </a:lnTo>
                  <a:lnTo>
                    <a:pt x="9733" y="20439"/>
                  </a:lnTo>
                  <a:lnTo>
                    <a:pt x="9639" y="20439"/>
                  </a:lnTo>
                  <a:lnTo>
                    <a:pt x="9639" y="20310"/>
                  </a:lnTo>
                  <a:lnTo>
                    <a:pt x="9733" y="20310"/>
                  </a:lnTo>
                  <a:lnTo>
                    <a:pt x="9639" y="20310"/>
                  </a:lnTo>
                  <a:lnTo>
                    <a:pt x="9545" y="20439"/>
                  </a:lnTo>
                  <a:lnTo>
                    <a:pt x="9639" y="20439"/>
                  </a:lnTo>
                  <a:lnTo>
                    <a:pt x="9639" y="20568"/>
                  </a:lnTo>
                  <a:lnTo>
                    <a:pt x="9358" y="20568"/>
                  </a:lnTo>
                  <a:lnTo>
                    <a:pt x="9358" y="20697"/>
                  </a:lnTo>
                  <a:lnTo>
                    <a:pt x="9264" y="20697"/>
                  </a:lnTo>
                  <a:lnTo>
                    <a:pt x="9358" y="20697"/>
                  </a:lnTo>
                  <a:lnTo>
                    <a:pt x="9264" y="20826"/>
                  </a:lnTo>
                  <a:lnTo>
                    <a:pt x="9264" y="20568"/>
                  </a:lnTo>
                  <a:lnTo>
                    <a:pt x="9170" y="20697"/>
                  </a:lnTo>
                  <a:lnTo>
                    <a:pt x="8889" y="20697"/>
                  </a:lnTo>
                  <a:lnTo>
                    <a:pt x="8982" y="20568"/>
                  </a:lnTo>
                  <a:lnTo>
                    <a:pt x="8889" y="20568"/>
                  </a:lnTo>
                  <a:lnTo>
                    <a:pt x="8795" y="20697"/>
                  </a:lnTo>
                  <a:lnTo>
                    <a:pt x="8795" y="20568"/>
                  </a:lnTo>
                  <a:lnTo>
                    <a:pt x="8701" y="20568"/>
                  </a:lnTo>
                  <a:lnTo>
                    <a:pt x="8795" y="20568"/>
                  </a:lnTo>
                  <a:lnTo>
                    <a:pt x="8795" y="20439"/>
                  </a:lnTo>
                  <a:lnTo>
                    <a:pt x="8889" y="20310"/>
                  </a:lnTo>
                  <a:lnTo>
                    <a:pt x="8795" y="20310"/>
                  </a:lnTo>
                  <a:lnTo>
                    <a:pt x="8795" y="20568"/>
                  </a:lnTo>
                  <a:lnTo>
                    <a:pt x="8701" y="20439"/>
                  </a:lnTo>
                  <a:lnTo>
                    <a:pt x="8795" y="20439"/>
                  </a:lnTo>
                  <a:lnTo>
                    <a:pt x="8701" y="20439"/>
                  </a:lnTo>
                  <a:lnTo>
                    <a:pt x="8701" y="20310"/>
                  </a:lnTo>
                  <a:lnTo>
                    <a:pt x="8513" y="20310"/>
                  </a:lnTo>
                  <a:lnTo>
                    <a:pt x="8607" y="20181"/>
                  </a:lnTo>
                  <a:lnTo>
                    <a:pt x="8701" y="20181"/>
                  </a:lnTo>
                  <a:lnTo>
                    <a:pt x="8607" y="20181"/>
                  </a:lnTo>
                  <a:lnTo>
                    <a:pt x="8701" y="20053"/>
                  </a:lnTo>
                  <a:lnTo>
                    <a:pt x="8607" y="20053"/>
                  </a:lnTo>
                  <a:lnTo>
                    <a:pt x="8513" y="20181"/>
                  </a:lnTo>
                  <a:lnTo>
                    <a:pt x="8513" y="20053"/>
                  </a:lnTo>
                  <a:lnTo>
                    <a:pt x="8420" y="20053"/>
                  </a:lnTo>
                  <a:lnTo>
                    <a:pt x="8513" y="19956"/>
                  </a:lnTo>
                  <a:lnTo>
                    <a:pt x="8513" y="19827"/>
                  </a:lnTo>
                  <a:lnTo>
                    <a:pt x="8607" y="19827"/>
                  </a:lnTo>
                  <a:lnTo>
                    <a:pt x="8513" y="19827"/>
                  </a:lnTo>
                  <a:lnTo>
                    <a:pt x="8420" y="19956"/>
                  </a:lnTo>
                  <a:lnTo>
                    <a:pt x="8420" y="20053"/>
                  </a:lnTo>
                  <a:lnTo>
                    <a:pt x="8420" y="19956"/>
                  </a:lnTo>
                  <a:lnTo>
                    <a:pt x="8326" y="19956"/>
                  </a:lnTo>
                  <a:lnTo>
                    <a:pt x="8420" y="19827"/>
                  </a:lnTo>
                  <a:lnTo>
                    <a:pt x="8513" y="19827"/>
                  </a:lnTo>
                  <a:lnTo>
                    <a:pt x="8513" y="19698"/>
                  </a:lnTo>
                  <a:lnTo>
                    <a:pt x="8420" y="19698"/>
                  </a:lnTo>
                  <a:lnTo>
                    <a:pt x="8420" y="19827"/>
                  </a:lnTo>
                  <a:lnTo>
                    <a:pt x="8232" y="19827"/>
                  </a:lnTo>
                  <a:lnTo>
                    <a:pt x="8232" y="19698"/>
                  </a:lnTo>
                  <a:lnTo>
                    <a:pt x="8326" y="19698"/>
                  </a:lnTo>
                  <a:lnTo>
                    <a:pt x="8326" y="19827"/>
                  </a:lnTo>
                  <a:lnTo>
                    <a:pt x="8420" y="19698"/>
                  </a:lnTo>
                  <a:lnTo>
                    <a:pt x="8326" y="19698"/>
                  </a:lnTo>
                  <a:lnTo>
                    <a:pt x="8420" y="19698"/>
                  </a:lnTo>
                  <a:lnTo>
                    <a:pt x="8420" y="19569"/>
                  </a:lnTo>
                  <a:lnTo>
                    <a:pt x="8326" y="19698"/>
                  </a:lnTo>
                  <a:lnTo>
                    <a:pt x="8232" y="19569"/>
                  </a:lnTo>
                  <a:lnTo>
                    <a:pt x="8232" y="19698"/>
                  </a:lnTo>
                  <a:lnTo>
                    <a:pt x="8232" y="19569"/>
                  </a:lnTo>
                  <a:lnTo>
                    <a:pt x="8138" y="19569"/>
                  </a:lnTo>
                  <a:lnTo>
                    <a:pt x="8044" y="19440"/>
                  </a:lnTo>
                  <a:lnTo>
                    <a:pt x="8044" y="19311"/>
                  </a:lnTo>
                  <a:lnTo>
                    <a:pt x="8138" y="19182"/>
                  </a:lnTo>
                  <a:lnTo>
                    <a:pt x="8044" y="19311"/>
                  </a:lnTo>
                  <a:lnTo>
                    <a:pt x="8044" y="19182"/>
                  </a:lnTo>
                  <a:lnTo>
                    <a:pt x="8138" y="19053"/>
                  </a:lnTo>
                  <a:lnTo>
                    <a:pt x="8232" y="19053"/>
                  </a:lnTo>
                  <a:lnTo>
                    <a:pt x="8232" y="18924"/>
                  </a:lnTo>
                  <a:lnTo>
                    <a:pt x="8232" y="19053"/>
                  </a:lnTo>
                  <a:lnTo>
                    <a:pt x="8138" y="19053"/>
                  </a:lnTo>
                  <a:lnTo>
                    <a:pt x="8044" y="19182"/>
                  </a:lnTo>
                  <a:lnTo>
                    <a:pt x="8044" y="19053"/>
                  </a:lnTo>
                  <a:lnTo>
                    <a:pt x="8138" y="19053"/>
                  </a:lnTo>
                  <a:lnTo>
                    <a:pt x="7950" y="19053"/>
                  </a:lnTo>
                  <a:lnTo>
                    <a:pt x="7950" y="18924"/>
                  </a:lnTo>
                  <a:lnTo>
                    <a:pt x="8044" y="18924"/>
                  </a:lnTo>
                  <a:lnTo>
                    <a:pt x="8138" y="18795"/>
                  </a:lnTo>
                  <a:lnTo>
                    <a:pt x="8044" y="18795"/>
                  </a:lnTo>
                  <a:lnTo>
                    <a:pt x="8044" y="18924"/>
                  </a:lnTo>
                  <a:lnTo>
                    <a:pt x="7950" y="18924"/>
                  </a:lnTo>
                  <a:lnTo>
                    <a:pt x="7950" y="18795"/>
                  </a:lnTo>
                  <a:lnTo>
                    <a:pt x="7857" y="18924"/>
                  </a:lnTo>
                  <a:lnTo>
                    <a:pt x="7857" y="18795"/>
                  </a:lnTo>
                  <a:lnTo>
                    <a:pt x="7857" y="18924"/>
                  </a:lnTo>
                  <a:lnTo>
                    <a:pt x="7763" y="18924"/>
                  </a:lnTo>
                  <a:lnTo>
                    <a:pt x="7763" y="18795"/>
                  </a:lnTo>
                  <a:lnTo>
                    <a:pt x="7950" y="18795"/>
                  </a:lnTo>
                  <a:lnTo>
                    <a:pt x="8044" y="18666"/>
                  </a:lnTo>
                  <a:lnTo>
                    <a:pt x="7857" y="18666"/>
                  </a:lnTo>
                  <a:lnTo>
                    <a:pt x="7857" y="18537"/>
                  </a:lnTo>
                  <a:lnTo>
                    <a:pt x="7763" y="18537"/>
                  </a:lnTo>
                  <a:lnTo>
                    <a:pt x="7763" y="18666"/>
                  </a:lnTo>
                  <a:lnTo>
                    <a:pt x="7763" y="18537"/>
                  </a:lnTo>
                  <a:lnTo>
                    <a:pt x="7857" y="18537"/>
                  </a:lnTo>
                  <a:lnTo>
                    <a:pt x="7763" y="18537"/>
                  </a:lnTo>
                  <a:lnTo>
                    <a:pt x="7763" y="18666"/>
                  </a:lnTo>
                  <a:lnTo>
                    <a:pt x="7669" y="18537"/>
                  </a:lnTo>
                  <a:lnTo>
                    <a:pt x="7575" y="18537"/>
                  </a:lnTo>
                  <a:lnTo>
                    <a:pt x="7575" y="18408"/>
                  </a:lnTo>
                  <a:lnTo>
                    <a:pt x="7763" y="18408"/>
                  </a:lnTo>
                  <a:lnTo>
                    <a:pt x="7763" y="18279"/>
                  </a:lnTo>
                  <a:lnTo>
                    <a:pt x="7857" y="18279"/>
                  </a:lnTo>
                  <a:lnTo>
                    <a:pt x="7669" y="18279"/>
                  </a:lnTo>
                  <a:lnTo>
                    <a:pt x="7669" y="18408"/>
                  </a:lnTo>
                  <a:lnTo>
                    <a:pt x="7669" y="18279"/>
                  </a:lnTo>
                  <a:lnTo>
                    <a:pt x="7575" y="18279"/>
                  </a:lnTo>
                  <a:lnTo>
                    <a:pt x="7575" y="18150"/>
                  </a:lnTo>
                  <a:lnTo>
                    <a:pt x="7950" y="18150"/>
                  </a:lnTo>
                  <a:lnTo>
                    <a:pt x="7950" y="18021"/>
                  </a:lnTo>
                  <a:lnTo>
                    <a:pt x="7950" y="18150"/>
                  </a:lnTo>
                  <a:lnTo>
                    <a:pt x="8044" y="18021"/>
                  </a:lnTo>
                  <a:lnTo>
                    <a:pt x="8138" y="18021"/>
                  </a:lnTo>
                  <a:lnTo>
                    <a:pt x="7857" y="18021"/>
                  </a:lnTo>
                  <a:lnTo>
                    <a:pt x="7857" y="18150"/>
                  </a:lnTo>
                  <a:lnTo>
                    <a:pt x="7575" y="18150"/>
                  </a:lnTo>
                  <a:lnTo>
                    <a:pt x="7575" y="18021"/>
                  </a:lnTo>
                  <a:lnTo>
                    <a:pt x="7669" y="18021"/>
                  </a:lnTo>
                  <a:lnTo>
                    <a:pt x="7669" y="18150"/>
                  </a:lnTo>
                  <a:lnTo>
                    <a:pt x="7669" y="18021"/>
                  </a:lnTo>
                  <a:lnTo>
                    <a:pt x="7575" y="18021"/>
                  </a:lnTo>
                  <a:lnTo>
                    <a:pt x="7575" y="18150"/>
                  </a:lnTo>
                  <a:lnTo>
                    <a:pt x="7575" y="18021"/>
                  </a:lnTo>
                  <a:lnTo>
                    <a:pt x="7763" y="18021"/>
                  </a:lnTo>
                  <a:lnTo>
                    <a:pt x="7857" y="17893"/>
                  </a:lnTo>
                  <a:lnTo>
                    <a:pt x="8138" y="17893"/>
                  </a:lnTo>
                  <a:lnTo>
                    <a:pt x="8138" y="17764"/>
                  </a:lnTo>
                  <a:lnTo>
                    <a:pt x="8044" y="17764"/>
                  </a:lnTo>
                  <a:lnTo>
                    <a:pt x="8044" y="17893"/>
                  </a:lnTo>
                  <a:lnTo>
                    <a:pt x="7950" y="17893"/>
                  </a:lnTo>
                  <a:lnTo>
                    <a:pt x="7950" y="17764"/>
                  </a:lnTo>
                  <a:lnTo>
                    <a:pt x="8044" y="17764"/>
                  </a:lnTo>
                  <a:lnTo>
                    <a:pt x="7857" y="17764"/>
                  </a:lnTo>
                  <a:lnTo>
                    <a:pt x="7857" y="17635"/>
                  </a:lnTo>
                  <a:lnTo>
                    <a:pt x="8044" y="17635"/>
                  </a:lnTo>
                  <a:lnTo>
                    <a:pt x="8044" y="17764"/>
                  </a:lnTo>
                  <a:lnTo>
                    <a:pt x="8138" y="17764"/>
                  </a:lnTo>
                  <a:lnTo>
                    <a:pt x="8138" y="17893"/>
                  </a:lnTo>
                  <a:lnTo>
                    <a:pt x="8232" y="17893"/>
                  </a:lnTo>
                  <a:lnTo>
                    <a:pt x="8138" y="17764"/>
                  </a:lnTo>
                  <a:lnTo>
                    <a:pt x="8138" y="17635"/>
                  </a:lnTo>
                  <a:lnTo>
                    <a:pt x="8044" y="17635"/>
                  </a:lnTo>
                  <a:lnTo>
                    <a:pt x="8138" y="17506"/>
                  </a:lnTo>
                  <a:lnTo>
                    <a:pt x="8044" y="17506"/>
                  </a:lnTo>
                  <a:lnTo>
                    <a:pt x="8044" y="17635"/>
                  </a:lnTo>
                  <a:lnTo>
                    <a:pt x="7950" y="17635"/>
                  </a:lnTo>
                  <a:lnTo>
                    <a:pt x="7950" y="17377"/>
                  </a:lnTo>
                  <a:lnTo>
                    <a:pt x="7857" y="17377"/>
                  </a:lnTo>
                  <a:lnTo>
                    <a:pt x="7857" y="17248"/>
                  </a:lnTo>
                  <a:lnTo>
                    <a:pt x="7857" y="17377"/>
                  </a:lnTo>
                  <a:lnTo>
                    <a:pt x="7950" y="17506"/>
                  </a:lnTo>
                  <a:lnTo>
                    <a:pt x="7950" y="17635"/>
                  </a:lnTo>
                  <a:lnTo>
                    <a:pt x="7763" y="17635"/>
                  </a:lnTo>
                  <a:lnTo>
                    <a:pt x="7763" y="17764"/>
                  </a:lnTo>
                  <a:lnTo>
                    <a:pt x="7763" y="17635"/>
                  </a:lnTo>
                  <a:lnTo>
                    <a:pt x="7669" y="17635"/>
                  </a:lnTo>
                  <a:lnTo>
                    <a:pt x="7669" y="17764"/>
                  </a:lnTo>
                  <a:lnTo>
                    <a:pt x="7575" y="17893"/>
                  </a:lnTo>
                  <a:lnTo>
                    <a:pt x="7575" y="18021"/>
                  </a:lnTo>
                  <a:lnTo>
                    <a:pt x="7481" y="18021"/>
                  </a:lnTo>
                  <a:lnTo>
                    <a:pt x="7481" y="17893"/>
                  </a:lnTo>
                  <a:lnTo>
                    <a:pt x="7388" y="17893"/>
                  </a:lnTo>
                  <a:lnTo>
                    <a:pt x="7388" y="17635"/>
                  </a:lnTo>
                  <a:lnTo>
                    <a:pt x="7481" y="17506"/>
                  </a:lnTo>
                  <a:lnTo>
                    <a:pt x="7669" y="17506"/>
                  </a:lnTo>
                  <a:lnTo>
                    <a:pt x="7669" y="17377"/>
                  </a:lnTo>
                  <a:lnTo>
                    <a:pt x="7763" y="17377"/>
                  </a:lnTo>
                  <a:lnTo>
                    <a:pt x="7669" y="17377"/>
                  </a:lnTo>
                  <a:lnTo>
                    <a:pt x="7575" y="17506"/>
                  </a:lnTo>
                  <a:lnTo>
                    <a:pt x="7575" y="17377"/>
                  </a:lnTo>
                  <a:lnTo>
                    <a:pt x="7481" y="17506"/>
                  </a:lnTo>
                  <a:lnTo>
                    <a:pt x="7388" y="17506"/>
                  </a:lnTo>
                  <a:lnTo>
                    <a:pt x="7481" y="17506"/>
                  </a:lnTo>
                  <a:lnTo>
                    <a:pt x="7388" y="17506"/>
                  </a:lnTo>
                  <a:lnTo>
                    <a:pt x="7388" y="17377"/>
                  </a:lnTo>
                  <a:lnTo>
                    <a:pt x="7481" y="17377"/>
                  </a:lnTo>
                  <a:lnTo>
                    <a:pt x="7388" y="17377"/>
                  </a:lnTo>
                  <a:lnTo>
                    <a:pt x="7388" y="17248"/>
                  </a:lnTo>
                  <a:lnTo>
                    <a:pt x="7294" y="17248"/>
                  </a:lnTo>
                  <a:lnTo>
                    <a:pt x="7388" y="17248"/>
                  </a:lnTo>
                  <a:lnTo>
                    <a:pt x="7388" y="17119"/>
                  </a:lnTo>
                  <a:lnTo>
                    <a:pt x="7294" y="17119"/>
                  </a:lnTo>
                  <a:lnTo>
                    <a:pt x="7294" y="17248"/>
                  </a:lnTo>
                  <a:lnTo>
                    <a:pt x="7294" y="17119"/>
                  </a:lnTo>
                  <a:lnTo>
                    <a:pt x="7388" y="16990"/>
                  </a:lnTo>
                  <a:lnTo>
                    <a:pt x="7481" y="16990"/>
                  </a:lnTo>
                  <a:lnTo>
                    <a:pt x="7481" y="16861"/>
                  </a:lnTo>
                  <a:lnTo>
                    <a:pt x="7575" y="16861"/>
                  </a:lnTo>
                  <a:lnTo>
                    <a:pt x="7481" y="16861"/>
                  </a:lnTo>
                  <a:lnTo>
                    <a:pt x="7575" y="16861"/>
                  </a:lnTo>
                  <a:lnTo>
                    <a:pt x="7575" y="16732"/>
                  </a:lnTo>
                  <a:lnTo>
                    <a:pt x="7857" y="16732"/>
                  </a:lnTo>
                  <a:lnTo>
                    <a:pt x="7857" y="16861"/>
                  </a:lnTo>
                  <a:lnTo>
                    <a:pt x="7950" y="16861"/>
                  </a:lnTo>
                  <a:lnTo>
                    <a:pt x="7950" y="16732"/>
                  </a:lnTo>
                  <a:lnTo>
                    <a:pt x="7575" y="16732"/>
                  </a:lnTo>
                  <a:lnTo>
                    <a:pt x="7481" y="16861"/>
                  </a:lnTo>
                  <a:lnTo>
                    <a:pt x="7481" y="16990"/>
                  </a:lnTo>
                  <a:lnTo>
                    <a:pt x="7294" y="16990"/>
                  </a:lnTo>
                  <a:lnTo>
                    <a:pt x="7294" y="17119"/>
                  </a:lnTo>
                  <a:lnTo>
                    <a:pt x="7200" y="16990"/>
                  </a:lnTo>
                  <a:lnTo>
                    <a:pt x="7294" y="16861"/>
                  </a:lnTo>
                  <a:lnTo>
                    <a:pt x="7200" y="16861"/>
                  </a:lnTo>
                  <a:lnTo>
                    <a:pt x="7200" y="16990"/>
                  </a:lnTo>
                  <a:lnTo>
                    <a:pt x="7200" y="16861"/>
                  </a:lnTo>
                  <a:lnTo>
                    <a:pt x="7012" y="16861"/>
                  </a:lnTo>
                  <a:lnTo>
                    <a:pt x="7012" y="16732"/>
                  </a:lnTo>
                  <a:lnTo>
                    <a:pt x="7106" y="16732"/>
                  </a:lnTo>
                  <a:lnTo>
                    <a:pt x="7012" y="16732"/>
                  </a:lnTo>
                  <a:lnTo>
                    <a:pt x="7106" y="16732"/>
                  </a:lnTo>
                  <a:lnTo>
                    <a:pt x="7106" y="16603"/>
                  </a:lnTo>
                  <a:lnTo>
                    <a:pt x="7481" y="16603"/>
                  </a:lnTo>
                  <a:lnTo>
                    <a:pt x="7481" y="16474"/>
                  </a:lnTo>
                  <a:lnTo>
                    <a:pt x="7388" y="16603"/>
                  </a:lnTo>
                  <a:lnTo>
                    <a:pt x="7106" y="16603"/>
                  </a:lnTo>
                  <a:lnTo>
                    <a:pt x="7012" y="16732"/>
                  </a:lnTo>
                  <a:lnTo>
                    <a:pt x="7012" y="16603"/>
                  </a:lnTo>
                  <a:lnTo>
                    <a:pt x="7106" y="16603"/>
                  </a:lnTo>
                  <a:lnTo>
                    <a:pt x="7106" y="16474"/>
                  </a:lnTo>
                  <a:lnTo>
                    <a:pt x="7106" y="16603"/>
                  </a:lnTo>
                  <a:lnTo>
                    <a:pt x="7012" y="16603"/>
                  </a:lnTo>
                  <a:lnTo>
                    <a:pt x="7012" y="16474"/>
                  </a:lnTo>
                  <a:lnTo>
                    <a:pt x="7012" y="16603"/>
                  </a:lnTo>
                  <a:lnTo>
                    <a:pt x="7012" y="16474"/>
                  </a:lnTo>
                  <a:lnTo>
                    <a:pt x="6919" y="16474"/>
                  </a:lnTo>
                  <a:lnTo>
                    <a:pt x="7106" y="16474"/>
                  </a:lnTo>
                  <a:lnTo>
                    <a:pt x="7106" y="16345"/>
                  </a:lnTo>
                  <a:lnTo>
                    <a:pt x="7200" y="16345"/>
                  </a:lnTo>
                  <a:lnTo>
                    <a:pt x="7200" y="16216"/>
                  </a:lnTo>
                  <a:lnTo>
                    <a:pt x="7388" y="16216"/>
                  </a:lnTo>
                  <a:lnTo>
                    <a:pt x="7388" y="16087"/>
                  </a:lnTo>
                  <a:lnTo>
                    <a:pt x="7481" y="16087"/>
                  </a:lnTo>
                  <a:lnTo>
                    <a:pt x="7481" y="15958"/>
                  </a:lnTo>
                  <a:lnTo>
                    <a:pt x="7669" y="15958"/>
                  </a:lnTo>
                  <a:lnTo>
                    <a:pt x="7669" y="15829"/>
                  </a:lnTo>
                  <a:lnTo>
                    <a:pt x="7857" y="15829"/>
                  </a:lnTo>
                  <a:lnTo>
                    <a:pt x="7857" y="15700"/>
                  </a:lnTo>
                  <a:lnTo>
                    <a:pt x="7950" y="15700"/>
                  </a:lnTo>
                  <a:lnTo>
                    <a:pt x="7763" y="15700"/>
                  </a:lnTo>
                  <a:lnTo>
                    <a:pt x="7763" y="15829"/>
                  </a:lnTo>
                  <a:lnTo>
                    <a:pt x="7575" y="15829"/>
                  </a:lnTo>
                  <a:lnTo>
                    <a:pt x="7575" y="15958"/>
                  </a:lnTo>
                  <a:lnTo>
                    <a:pt x="7481" y="15958"/>
                  </a:lnTo>
                  <a:lnTo>
                    <a:pt x="7481" y="16087"/>
                  </a:lnTo>
                  <a:lnTo>
                    <a:pt x="7388" y="16087"/>
                  </a:lnTo>
                  <a:lnTo>
                    <a:pt x="7294" y="16216"/>
                  </a:lnTo>
                  <a:lnTo>
                    <a:pt x="7200" y="16216"/>
                  </a:lnTo>
                  <a:lnTo>
                    <a:pt x="7200" y="16345"/>
                  </a:lnTo>
                  <a:lnTo>
                    <a:pt x="7106" y="16345"/>
                  </a:lnTo>
                  <a:lnTo>
                    <a:pt x="7012" y="16474"/>
                  </a:lnTo>
                  <a:lnTo>
                    <a:pt x="6919" y="16474"/>
                  </a:lnTo>
                  <a:lnTo>
                    <a:pt x="6919" y="16345"/>
                  </a:lnTo>
                  <a:lnTo>
                    <a:pt x="7012" y="16345"/>
                  </a:lnTo>
                  <a:lnTo>
                    <a:pt x="6825" y="16345"/>
                  </a:lnTo>
                  <a:lnTo>
                    <a:pt x="6825" y="16087"/>
                  </a:lnTo>
                  <a:lnTo>
                    <a:pt x="6919" y="16087"/>
                  </a:lnTo>
                  <a:lnTo>
                    <a:pt x="6919" y="15958"/>
                  </a:lnTo>
                  <a:lnTo>
                    <a:pt x="7106" y="15958"/>
                  </a:lnTo>
                  <a:lnTo>
                    <a:pt x="7106" y="15829"/>
                  </a:lnTo>
                  <a:lnTo>
                    <a:pt x="7106" y="15958"/>
                  </a:lnTo>
                  <a:lnTo>
                    <a:pt x="7012" y="15958"/>
                  </a:lnTo>
                  <a:lnTo>
                    <a:pt x="7106" y="15958"/>
                  </a:lnTo>
                  <a:lnTo>
                    <a:pt x="7106" y="15829"/>
                  </a:lnTo>
                  <a:lnTo>
                    <a:pt x="7200" y="15829"/>
                  </a:lnTo>
                  <a:lnTo>
                    <a:pt x="6825" y="15829"/>
                  </a:lnTo>
                  <a:lnTo>
                    <a:pt x="6825" y="15700"/>
                  </a:lnTo>
                  <a:lnTo>
                    <a:pt x="6919" y="15700"/>
                  </a:lnTo>
                  <a:lnTo>
                    <a:pt x="6825" y="15700"/>
                  </a:lnTo>
                  <a:lnTo>
                    <a:pt x="6919" y="15700"/>
                  </a:lnTo>
                  <a:lnTo>
                    <a:pt x="6919" y="15571"/>
                  </a:lnTo>
                  <a:lnTo>
                    <a:pt x="6825" y="15700"/>
                  </a:lnTo>
                  <a:lnTo>
                    <a:pt x="6731" y="15700"/>
                  </a:lnTo>
                  <a:lnTo>
                    <a:pt x="6731" y="15571"/>
                  </a:lnTo>
                  <a:lnTo>
                    <a:pt x="6919" y="15571"/>
                  </a:lnTo>
                  <a:lnTo>
                    <a:pt x="6919" y="15442"/>
                  </a:lnTo>
                  <a:lnTo>
                    <a:pt x="7669" y="15442"/>
                  </a:lnTo>
                  <a:lnTo>
                    <a:pt x="7669" y="15571"/>
                  </a:lnTo>
                  <a:lnTo>
                    <a:pt x="7763" y="15571"/>
                  </a:lnTo>
                  <a:lnTo>
                    <a:pt x="7669" y="15442"/>
                  </a:lnTo>
                  <a:lnTo>
                    <a:pt x="7575" y="15442"/>
                  </a:lnTo>
                  <a:lnTo>
                    <a:pt x="7669" y="15442"/>
                  </a:lnTo>
                  <a:lnTo>
                    <a:pt x="7763" y="15313"/>
                  </a:lnTo>
                  <a:lnTo>
                    <a:pt x="7669" y="15313"/>
                  </a:lnTo>
                  <a:lnTo>
                    <a:pt x="7575" y="15442"/>
                  </a:lnTo>
                  <a:lnTo>
                    <a:pt x="7388" y="15442"/>
                  </a:lnTo>
                  <a:lnTo>
                    <a:pt x="7388" y="15313"/>
                  </a:lnTo>
                  <a:lnTo>
                    <a:pt x="7200" y="15442"/>
                  </a:lnTo>
                  <a:lnTo>
                    <a:pt x="6919" y="15442"/>
                  </a:lnTo>
                  <a:lnTo>
                    <a:pt x="6825" y="15571"/>
                  </a:lnTo>
                  <a:lnTo>
                    <a:pt x="6825" y="15313"/>
                  </a:lnTo>
                  <a:lnTo>
                    <a:pt x="6919" y="15313"/>
                  </a:lnTo>
                  <a:lnTo>
                    <a:pt x="7012" y="15184"/>
                  </a:lnTo>
                  <a:lnTo>
                    <a:pt x="7106" y="15184"/>
                  </a:lnTo>
                  <a:lnTo>
                    <a:pt x="7012" y="15184"/>
                  </a:lnTo>
                  <a:lnTo>
                    <a:pt x="7106" y="15184"/>
                  </a:lnTo>
                  <a:lnTo>
                    <a:pt x="7106" y="15056"/>
                  </a:lnTo>
                  <a:lnTo>
                    <a:pt x="7481" y="15056"/>
                  </a:lnTo>
                  <a:lnTo>
                    <a:pt x="7481" y="15184"/>
                  </a:lnTo>
                  <a:lnTo>
                    <a:pt x="7857" y="15184"/>
                  </a:lnTo>
                  <a:lnTo>
                    <a:pt x="7857" y="15313"/>
                  </a:lnTo>
                  <a:lnTo>
                    <a:pt x="7950" y="15313"/>
                  </a:lnTo>
                  <a:lnTo>
                    <a:pt x="7950" y="15184"/>
                  </a:lnTo>
                  <a:lnTo>
                    <a:pt x="7857" y="15184"/>
                  </a:lnTo>
                  <a:lnTo>
                    <a:pt x="8044" y="15184"/>
                  </a:lnTo>
                  <a:lnTo>
                    <a:pt x="8044" y="15056"/>
                  </a:lnTo>
                  <a:lnTo>
                    <a:pt x="8138" y="15056"/>
                  </a:lnTo>
                  <a:lnTo>
                    <a:pt x="8138" y="15184"/>
                  </a:lnTo>
                  <a:lnTo>
                    <a:pt x="8138" y="15056"/>
                  </a:lnTo>
                  <a:lnTo>
                    <a:pt x="7950" y="15056"/>
                  </a:lnTo>
                  <a:lnTo>
                    <a:pt x="7950" y="15184"/>
                  </a:lnTo>
                  <a:lnTo>
                    <a:pt x="7763" y="15184"/>
                  </a:lnTo>
                  <a:lnTo>
                    <a:pt x="7763" y="15056"/>
                  </a:lnTo>
                  <a:lnTo>
                    <a:pt x="8044" y="15056"/>
                  </a:lnTo>
                  <a:lnTo>
                    <a:pt x="8044" y="14927"/>
                  </a:lnTo>
                  <a:lnTo>
                    <a:pt x="7950" y="14927"/>
                  </a:lnTo>
                  <a:lnTo>
                    <a:pt x="7950" y="15056"/>
                  </a:lnTo>
                  <a:lnTo>
                    <a:pt x="7763" y="15056"/>
                  </a:lnTo>
                  <a:lnTo>
                    <a:pt x="7669" y="14927"/>
                  </a:lnTo>
                  <a:lnTo>
                    <a:pt x="7763" y="14927"/>
                  </a:lnTo>
                  <a:lnTo>
                    <a:pt x="7669" y="14927"/>
                  </a:lnTo>
                  <a:lnTo>
                    <a:pt x="7669" y="15056"/>
                  </a:lnTo>
                  <a:lnTo>
                    <a:pt x="7575" y="15056"/>
                  </a:lnTo>
                  <a:lnTo>
                    <a:pt x="7669" y="15056"/>
                  </a:lnTo>
                  <a:lnTo>
                    <a:pt x="7294" y="15056"/>
                  </a:lnTo>
                  <a:lnTo>
                    <a:pt x="7388" y="14927"/>
                  </a:lnTo>
                  <a:lnTo>
                    <a:pt x="7481" y="14927"/>
                  </a:lnTo>
                  <a:lnTo>
                    <a:pt x="7294" y="14927"/>
                  </a:lnTo>
                  <a:lnTo>
                    <a:pt x="7294" y="15056"/>
                  </a:lnTo>
                  <a:lnTo>
                    <a:pt x="7106" y="15056"/>
                  </a:lnTo>
                  <a:lnTo>
                    <a:pt x="6919" y="15313"/>
                  </a:lnTo>
                  <a:lnTo>
                    <a:pt x="6825" y="15313"/>
                  </a:lnTo>
                  <a:lnTo>
                    <a:pt x="6825" y="15184"/>
                  </a:lnTo>
                  <a:lnTo>
                    <a:pt x="6919" y="15184"/>
                  </a:lnTo>
                  <a:lnTo>
                    <a:pt x="6919" y="15056"/>
                  </a:lnTo>
                  <a:lnTo>
                    <a:pt x="6825" y="15056"/>
                  </a:lnTo>
                  <a:lnTo>
                    <a:pt x="6919" y="14927"/>
                  </a:lnTo>
                  <a:lnTo>
                    <a:pt x="6919" y="15056"/>
                  </a:lnTo>
                  <a:lnTo>
                    <a:pt x="7012" y="15056"/>
                  </a:lnTo>
                  <a:lnTo>
                    <a:pt x="6919" y="15056"/>
                  </a:lnTo>
                  <a:lnTo>
                    <a:pt x="6919" y="14927"/>
                  </a:lnTo>
                  <a:lnTo>
                    <a:pt x="7012" y="14927"/>
                  </a:lnTo>
                  <a:lnTo>
                    <a:pt x="7012" y="15056"/>
                  </a:lnTo>
                  <a:lnTo>
                    <a:pt x="7012" y="14927"/>
                  </a:lnTo>
                  <a:lnTo>
                    <a:pt x="7106" y="14927"/>
                  </a:lnTo>
                  <a:lnTo>
                    <a:pt x="7012" y="14927"/>
                  </a:lnTo>
                  <a:lnTo>
                    <a:pt x="7106" y="14927"/>
                  </a:lnTo>
                  <a:lnTo>
                    <a:pt x="7106" y="14798"/>
                  </a:lnTo>
                  <a:lnTo>
                    <a:pt x="7012" y="14927"/>
                  </a:lnTo>
                  <a:lnTo>
                    <a:pt x="7012" y="14798"/>
                  </a:lnTo>
                  <a:lnTo>
                    <a:pt x="7106" y="14798"/>
                  </a:lnTo>
                  <a:lnTo>
                    <a:pt x="7200" y="14927"/>
                  </a:lnTo>
                  <a:lnTo>
                    <a:pt x="7294" y="14927"/>
                  </a:lnTo>
                  <a:lnTo>
                    <a:pt x="7200" y="14927"/>
                  </a:lnTo>
                  <a:lnTo>
                    <a:pt x="7200" y="14798"/>
                  </a:lnTo>
                  <a:lnTo>
                    <a:pt x="7012" y="14798"/>
                  </a:lnTo>
                  <a:lnTo>
                    <a:pt x="6919" y="14669"/>
                  </a:lnTo>
                  <a:lnTo>
                    <a:pt x="7106" y="14669"/>
                  </a:lnTo>
                  <a:lnTo>
                    <a:pt x="7200" y="14798"/>
                  </a:lnTo>
                  <a:lnTo>
                    <a:pt x="7294" y="14798"/>
                  </a:lnTo>
                  <a:lnTo>
                    <a:pt x="7200" y="14798"/>
                  </a:lnTo>
                  <a:lnTo>
                    <a:pt x="7200" y="14669"/>
                  </a:lnTo>
                  <a:lnTo>
                    <a:pt x="7294" y="14669"/>
                  </a:lnTo>
                  <a:lnTo>
                    <a:pt x="7294" y="14798"/>
                  </a:lnTo>
                  <a:lnTo>
                    <a:pt x="7763" y="14798"/>
                  </a:lnTo>
                  <a:lnTo>
                    <a:pt x="7950" y="14927"/>
                  </a:lnTo>
                  <a:lnTo>
                    <a:pt x="8044" y="14927"/>
                  </a:lnTo>
                  <a:lnTo>
                    <a:pt x="7950" y="14927"/>
                  </a:lnTo>
                  <a:lnTo>
                    <a:pt x="7950" y="14798"/>
                  </a:lnTo>
                  <a:lnTo>
                    <a:pt x="7763" y="14798"/>
                  </a:lnTo>
                  <a:lnTo>
                    <a:pt x="7669" y="14669"/>
                  </a:lnTo>
                  <a:lnTo>
                    <a:pt x="7763" y="14669"/>
                  </a:lnTo>
                  <a:lnTo>
                    <a:pt x="7763" y="14540"/>
                  </a:lnTo>
                  <a:lnTo>
                    <a:pt x="7857" y="14411"/>
                  </a:lnTo>
                  <a:lnTo>
                    <a:pt x="7763" y="14540"/>
                  </a:lnTo>
                  <a:lnTo>
                    <a:pt x="7669" y="14540"/>
                  </a:lnTo>
                  <a:lnTo>
                    <a:pt x="7763" y="14540"/>
                  </a:lnTo>
                  <a:lnTo>
                    <a:pt x="7669" y="14669"/>
                  </a:lnTo>
                  <a:lnTo>
                    <a:pt x="7106" y="14669"/>
                  </a:lnTo>
                  <a:lnTo>
                    <a:pt x="7106" y="14540"/>
                  </a:lnTo>
                  <a:lnTo>
                    <a:pt x="7200" y="14540"/>
                  </a:lnTo>
                  <a:lnTo>
                    <a:pt x="7106" y="14540"/>
                  </a:lnTo>
                  <a:lnTo>
                    <a:pt x="7106" y="14669"/>
                  </a:lnTo>
                  <a:lnTo>
                    <a:pt x="7012" y="14669"/>
                  </a:lnTo>
                  <a:lnTo>
                    <a:pt x="7012" y="14540"/>
                  </a:lnTo>
                  <a:lnTo>
                    <a:pt x="7012" y="14669"/>
                  </a:lnTo>
                  <a:lnTo>
                    <a:pt x="6919" y="14669"/>
                  </a:lnTo>
                  <a:lnTo>
                    <a:pt x="6919" y="14540"/>
                  </a:lnTo>
                  <a:lnTo>
                    <a:pt x="7106" y="14540"/>
                  </a:lnTo>
                  <a:lnTo>
                    <a:pt x="7200" y="14411"/>
                  </a:lnTo>
                  <a:lnTo>
                    <a:pt x="7763" y="14411"/>
                  </a:lnTo>
                  <a:lnTo>
                    <a:pt x="7763" y="14282"/>
                  </a:lnTo>
                  <a:lnTo>
                    <a:pt x="7857" y="14282"/>
                  </a:lnTo>
                  <a:close/>
                  <a:moveTo>
                    <a:pt x="19184" y="3611"/>
                  </a:moveTo>
                  <a:lnTo>
                    <a:pt x="18903" y="3611"/>
                  </a:lnTo>
                  <a:lnTo>
                    <a:pt x="18809" y="3740"/>
                  </a:lnTo>
                  <a:lnTo>
                    <a:pt x="18809" y="3611"/>
                  </a:lnTo>
                  <a:lnTo>
                    <a:pt x="18903" y="3482"/>
                  </a:lnTo>
                  <a:lnTo>
                    <a:pt x="18997" y="3482"/>
                  </a:lnTo>
                  <a:lnTo>
                    <a:pt x="19184" y="3611"/>
                  </a:lnTo>
                  <a:close/>
                  <a:moveTo>
                    <a:pt x="18997" y="5029"/>
                  </a:moveTo>
                  <a:lnTo>
                    <a:pt x="18903" y="5029"/>
                  </a:lnTo>
                  <a:lnTo>
                    <a:pt x="18903" y="4900"/>
                  </a:lnTo>
                  <a:lnTo>
                    <a:pt x="18997" y="4771"/>
                  </a:lnTo>
                  <a:lnTo>
                    <a:pt x="19091" y="4771"/>
                  </a:lnTo>
                  <a:lnTo>
                    <a:pt x="19091" y="4900"/>
                  </a:lnTo>
                  <a:lnTo>
                    <a:pt x="18997" y="4900"/>
                  </a:lnTo>
                  <a:lnTo>
                    <a:pt x="19091" y="4900"/>
                  </a:lnTo>
                  <a:lnTo>
                    <a:pt x="19091" y="5029"/>
                  </a:lnTo>
                  <a:lnTo>
                    <a:pt x="18997" y="5029"/>
                  </a:lnTo>
                  <a:close/>
                  <a:moveTo>
                    <a:pt x="18903" y="5803"/>
                  </a:moveTo>
                  <a:lnTo>
                    <a:pt x="19091" y="5803"/>
                  </a:lnTo>
                  <a:lnTo>
                    <a:pt x="19091" y="5932"/>
                  </a:lnTo>
                  <a:lnTo>
                    <a:pt x="18903" y="5932"/>
                  </a:lnTo>
                  <a:lnTo>
                    <a:pt x="18809" y="5803"/>
                  </a:lnTo>
                  <a:lnTo>
                    <a:pt x="18715" y="5803"/>
                  </a:lnTo>
                  <a:lnTo>
                    <a:pt x="18903" y="5803"/>
                  </a:lnTo>
                  <a:close/>
                  <a:moveTo>
                    <a:pt x="19630" y="5803"/>
                  </a:moveTo>
                  <a:lnTo>
                    <a:pt x="19630" y="6029"/>
                  </a:lnTo>
                  <a:lnTo>
                    <a:pt x="19442" y="6029"/>
                  </a:lnTo>
                  <a:lnTo>
                    <a:pt x="19442" y="5932"/>
                  </a:lnTo>
                  <a:lnTo>
                    <a:pt x="19536" y="5932"/>
                  </a:lnTo>
                  <a:lnTo>
                    <a:pt x="19536" y="5803"/>
                  </a:lnTo>
                  <a:lnTo>
                    <a:pt x="19630" y="5803"/>
                  </a:lnTo>
                  <a:close/>
                  <a:moveTo>
                    <a:pt x="19278" y="7447"/>
                  </a:moveTo>
                  <a:lnTo>
                    <a:pt x="19349" y="7576"/>
                  </a:lnTo>
                  <a:lnTo>
                    <a:pt x="19349" y="7705"/>
                  </a:lnTo>
                  <a:lnTo>
                    <a:pt x="19278" y="7705"/>
                  </a:lnTo>
                  <a:lnTo>
                    <a:pt x="19278" y="7447"/>
                  </a:lnTo>
                  <a:lnTo>
                    <a:pt x="19184" y="7447"/>
                  </a:lnTo>
                  <a:lnTo>
                    <a:pt x="19184" y="7189"/>
                  </a:lnTo>
                  <a:lnTo>
                    <a:pt x="19091" y="7189"/>
                  </a:lnTo>
                  <a:lnTo>
                    <a:pt x="19091" y="7060"/>
                  </a:lnTo>
                  <a:lnTo>
                    <a:pt x="19184" y="7060"/>
                  </a:lnTo>
                  <a:lnTo>
                    <a:pt x="19184" y="6931"/>
                  </a:lnTo>
                  <a:lnTo>
                    <a:pt x="19278" y="6931"/>
                  </a:lnTo>
                  <a:lnTo>
                    <a:pt x="19278" y="7447"/>
                  </a:lnTo>
                  <a:close/>
                  <a:moveTo>
                    <a:pt x="19536" y="8221"/>
                  </a:moveTo>
                  <a:lnTo>
                    <a:pt x="19536" y="8350"/>
                  </a:lnTo>
                  <a:lnTo>
                    <a:pt x="19442" y="8350"/>
                  </a:lnTo>
                  <a:lnTo>
                    <a:pt x="19536" y="8479"/>
                  </a:lnTo>
                  <a:lnTo>
                    <a:pt x="19724" y="8479"/>
                  </a:lnTo>
                  <a:lnTo>
                    <a:pt x="19724" y="8608"/>
                  </a:lnTo>
                  <a:lnTo>
                    <a:pt x="19536" y="8608"/>
                  </a:lnTo>
                  <a:lnTo>
                    <a:pt x="19536" y="8479"/>
                  </a:lnTo>
                  <a:lnTo>
                    <a:pt x="19442" y="8479"/>
                  </a:lnTo>
                  <a:lnTo>
                    <a:pt x="19442" y="8608"/>
                  </a:lnTo>
                  <a:lnTo>
                    <a:pt x="19184" y="8608"/>
                  </a:lnTo>
                  <a:lnTo>
                    <a:pt x="19184" y="8479"/>
                  </a:lnTo>
                  <a:lnTo>
                    <a:pt x="19278" y="8479"/>
                  </a:lnTo>
                  <a:lnTo>
                    <a:pt x="19278" y="8350"/>
                  </a:lnTo>
                  <a:lnTo>
                    <a:pt x="19184" y="8350"/>
                  </a:lnTo>
                  <a:lnTo>
                    <a:pt x="19278" y="8221"/>
                  </a:lnTo>
                  <a:lnTo>
                    <a:pt x="19349" y="8221"/>
                  </a:lnTo>
                  <a:lnTo>
                    <a:pt x="19349" y="8350"/>
                  </a:lnTo>
                  <a:lnTo>
                    <a:pt x="19442" y="8350"/>
                  </a:lnTo>
                  <a:lnTo>
                    <a:pt x="19442" y="8221"/>
                  </a:lnTo>
                  <a:lnTo>
                    <a:pt x="19536" y="8221"/>
                  </a:lnTo>
                  <a:close/>
                  <a:moveTo>
                    <a:pt x="18152" y="10671"/>
                  </a:moveTo>
                  <a:lnTo>
                    <a:pt x="17871" y="10671"/>
                  </a:lnTo>
                  <a:lnTo>
                    <a:pt x="17871" y="10542"/>
                  </a:lnTo>
                  <a:lnTo>
                    <a:pt x="17214" y="10542"/>
                  </a:lnTo>
                  <a:lnTo>
                    <a:pt x="17214" y="10413"/>
                  </a:lnTo>
                  <a:lnTo>
                    <a:pt x="18059" y="10413"/>
                  </a:lnTo>
                  <a:lnTo>
                    <a:pt x="18059" y="10542"/>
                  </a:lnTo>
                  <a:lnTo>
                    <a:pt x="18152" y="10542"/>
                  </a:lnTo>
                  <a:lnTo>
                    <a:pt x="18059" y="10542"/>
                  </a:lnTo>
                  <a:lnTo>
                    <a:pt x="18059" y="10671"/>
                  </a:lnTo>
                  <a:lnTo>
                    <a:pt x="18152" y="10671"/>
                  </a:lnTo>
                  <a:close/>
                  <a:moveTo>
                    <a:pt x="17965" y="11187"/>
                  </a:moveTo>
                  <a:lnTo>
                    <a:pt x="17871" y="11187"/>
                  </a:lnTo>
                  <a:lnTo>
                    <a:pt x="17777" y="11058"/>
                  </a:lnTo>
                  <a:lnTo>
                    <a:pt x="17683" y="11058"/>
                  </a:lnTo>
                  <a:lnTo>
                    <a:pt x="17590" y="10929"/>
                  </a:lnTo>
                  <a:lnTo>
                    <a:pt x="17402" y="10929"/>
                  </a:lnTo>
                  <a:lnTo>
                    <a:pt x="17402" y="10800"/>
                  </a:lnTo>
                  <a:lnTo>
                    <a:pt x="17308" y="10800"/>
                  </a:lnTo>
                  <a:lnTo>
                    <a:pt x="17214" y="10542"/>
                  </a:lnTo>
                  <a:lnTo>
                    <a:pt x="17683" y="10542"/>
                  </a:lnTo>
                  <a:lnTo>
                    <a:pt x="17683" y="10671"/>
                  </a:lnTo>
                  <a:lnTo>
                    <a:pt x="17871" y="10671"/>
                  </a:lnTo>
                  <a:lnTo>
                    <a:pt x="17871" y="10800"/>
                  </a:lnTo>
                  <a:lnTo>
                    <a:pt x="18059" y="10800"/>
                  </a:lnTo>
                  <a:lnTo>
                    <a:pt x="18152" y="10929"/>
                  </a:lnTo>
                  <a:lnTo>
                    <a:pt x="17871" y="10929"/>
                  </a:lnTo>
                  <a:lnTo>
                    <a:pt x="17871" y="11058"/>
                  </a:lnTo>
                  <a:lnTo>
                    <a:pt x="18059" y="11058"/>
                  </a:lnTo>
                  <a:lnTo>
                    <a:pt x="18059" y="11187"/>
                  </a:lnTo>
                  <a:lnTo>
                    <a:pt x="17965" y="11187"/>
                  </a:lnTo>
                  <a:close/>
                  <a:moveTo>
                    <a:pt x="6168" y="11445"/>
                  </a:moveTo>
                  <a:lnTo>
                    <a:pt x="6262" y="11445"/>
                  </a:lnTo>
                  <a:lnTo>
                    <a:pt x="6168" y="11445"/>
                  </a:lnTo>
                  <a:close/>
                  <a:moveTo>
                    <a:pt x="7012" y="11703"/>
                  </a:moveTo>
                  <a:lnTo>
                    <a:pt x="6919" y="11703"/>
                  </a:lnTo>
                  <a:lnTo>
                    <a:pt x="6919" y="11574"/>
                  </a:lnTo>
                  <a:lnTo>
                    <a:pt x="7012" y="11574"/>
                  </a:lnTo>
                  <a:lnTo>
                    <a:pt x="7106" y="11703"/>
                  </a:lnTo>
                  <a:lnTo>
                    <a:pt x="7200" y="11703"/>
                  </a:lnTo>
                  <a:lnTo>
                    <a:pt x="7200" y="11574"/>
                  </a:lnTo>
                  <a:lnTo>
                    <a:pt x="7200" y="11703"/>
                  </a:lnTo>
                  <a:lnTo>
                    <a:pt x="7012" y="11703"/>
                  </a:lnTo>
                  <a:close/>
                  <a:moveTo>
                    <a:pt x="7012" y="11961"/>
                  </a:moveTo>
                  <a:lnTo>
                    <a:pt x="7106" y="11961"/>
                  </a:lnTo>
                  <a:lnTo>
                    <a:pt x="7106" y="11832"/>
                  </a:lnTo>
                  <a:lnTo>
                    <a:pt x="7200" y="11961"/>
                  </a:lnTo>
                  <a:lnTo>
                    <a:pt x="7294" y="11961"/>
                  </a:lnTo>
                  <a:lnTo>
                    <a:pt x="7200" y="11961"/>
                  </a:lnTo>
                  <a:lnTo>
                    <a:pt x="7200" y="12090"/>
                  </a:lnTo>
                  <a:lnTo>
                    <a:pt x="7012" y="12090"/>
                  </a:lnTo>
                  <a:lnTo>
                    <a:pt x="7012" y="11961"/>
                  </a:lnTo>
                  <a:close/>
                  <a:moveTo>
                    <a:pt x="6919" y="11961"/>
                  </a:moveTo>
                  <a:lnTo>
                    <a:pt x="6919" y="12219"/>
                  </a:lnTo>
                  <a:lnTo>
                    <a:pt x="6825" y="12219"/>
                  </a:lnTo>
                  <a:lnTo>
                    <a:pt x="6731" y="12090"/>
                  </a:lnTo>
                  <a:lnTo>
                    <a:pt x="6825" y="12090"/>
                  </a:lnTo>
                  <a:lnTo>
                    <a:pt x="6825" y="11961"/>
                  </a:lnTo>
                  <a:lnTo>
                    <a:pt x="6919" y="11961"/>
                  </a:lnTo>
                  <a:close/>
                  <a:moveTo>
                    <a:pt x="16839" y="12219"/>
                  </a:moveTo>
                  <a:lnTo>
                    <a:pt x="16933" y="12347"/>
                  </a:lnTo>
                  <a:lnTo>
                    <a:pt x="16933" y="12476"/>
                  </a:lnTo>
                  <a:lnTo>
                    <a:pt x="16839" y="12605"/>
                  </a:lnTo>
                  <a:lnTo>
                    <a:pt x="16370" y="12605"/>
                  </a:lnTo>
                  <a:lnTo>
                    <a:pt x="16276" y="12734"/>
                  </a:lnTo>
                  <a:lnTo>
                    <a:pt x="15901" y="12734"/>
                  </a:lnTo>
                  <a:lnTo>
                    <a:pt x="15901" y="12605"/>
                  </a:lnTo>
                  <a:lnTo>
                    <a:pt x="16089" y="12605"/>
                  </a:lnTo>
                  <a:lnTo>
                    <a:pt x="16089" y="12476"/>
                  </a:lnTo>
                  <a:lnTo>
                    <a:pt x="16182" y="12476"/>
                  </a:lnTo>
                  <a:lnTo>
                    <a:pt x="16276" y="12347"/>
                  </a:lnTo>
                  <a:lnTo>
                    <a:pt x="16558" y="12347"/>
                  </a:lnTo>
                  <a:lnTo>
                    <a:pt x="16558" y="12219"/>
                  </a:lnTo>
                  <a:lnTo>
                    <a:pt x="16839" y="12219"/>
                  </a:lnTo>
                  <a:close/>
                  <a:moveTo>
                    <a:pt x="7481" y="12219"/>
                  </a:moveTo>
                  <a:lnTo>
                    <a:pt x="7575" y="12347"/>
                  </a:lnTo>
                  <a:lnTo>
                    <a:pt x="7388" y="12347"/>
                  </a:lnTo>
                  <a:lnTo>
                    <a:pt x="7388" y="12219"/>
                  </a:lnTo>
                  <a:lnTo>
                    <a:pt x="7481" y="12219"/>
                  </a:lnTo>
                  <a:close/>
                  <a:moveTo>
                    <a:pt x="16276" y="12347"/>
                  </a:moveTo>
                  <a:lnTo>
                    <a:pt x="16182" y="12347"/>
                  </a:lnTo>
                  <a:lnTo>
                    <a:pt x="16089" y="12476"/>
                  </a:lnTo>
                  <a:lnTo>
                    <a:pt x="16089" y="12347"/>
                  </a:lnTo>
                  <a:lnTo>
                    <a:pt x="16276" y="12347"/>
                  </a:lnTo>
                  <a:close/>
                  <a:moveTo>
                    <a:pt x="7575" y="12605"/>
                  </a:moveTo>
                  <a:lnTo>
                    <a:pt x="7575" y="12476"/>
                  </a:lnTo>
                  <a:lnTo>
                    <a:pt x="7481" y="12476"/>
                  </a:lnTo>
                  <a:lnTo>
                    <a:pt x="7669" y="12476"/>
                  </a:lnTo>
                  <a:lnTo>
                    <a:pt x="7575" y="12605"/>
                  </a:lnTo>
                  <a:close/>
                  <a:moveTo>
                    <a:pt x="16651" y="12605"/>
                  </a:moveTo>
                  <a:lnTo>
                    <a:pt x="16651" y="12734"/>
                  </a:lnTo>
                  <a:lnTo>
                    <a:pt x="16558" y="12734"/>
                  </a:lnTo>
                  <a:lnTo>
                    <a:pt x="16558" y="12605"/>
                  </a:lnTo>
                  <a:lnTo>
                    <a:pt x="16651" y="12605"/>
                  </a:lnTo>
                  <a:close/>
                  <a:moveTo>
                    <a:pt x="6356" y="12734"/>
                  </a:moveTo>
                  <a:lnTo>
                    <a:pt x="6450" y="12734"/>
                  </a:lnTo>
                  <a:lnTo>
                    <a:pt x="6356" y="12734"/>
                  </a:lnTo>
                  <a:close/>
                  <a:moveTo>
                    <a:pt x="6637" y="13637"/>
                  </a:moveTo>
                  <a:lnTo>
                    <a:pt x="6919" y="13637"/>
                  </a:lnTo>
                  <a:lnTo>
                    <a:pt x="6919" y="13508"/>
                  </a:lnTo>
                  <a:lnTo>
                    <a:pt x="7012" y="13508"/>
                  </a:lnTo>
                  <a:lnTo>
                    <a:pt x="6825" y="13508"/>
                  </a:lnTo>
                  <a:lnTo>
                    <a:pt x="6825" y="13637"/>
                  </a:lnTo>
                  <a:lnTo>
                    <a:pt x="6825" y="13508"/>
                  </a:lnTo>
                  <a:lnTo>
                    <a:pt x="6731" y="13508"/>
                  </a:lnTo>
                  <a:lnTo>
                    <a:pt x="6825" y="13508"/>
                  </a:lnTo>
                  <a:lnTo>
                    <a:pt x="6450" y="13508"/>
                  </a:lnTo>
                  <a:lnTo>
                    <a:pt x="6356" y="13379"/>
                  </a:lnTo>
                  <a:lnTo>
                    <a:pt x="6543" y="13379"/>
                  </a:lnTo>
                  <a:lnTo>
                    <a:pt x="6543" y="13250"/>
                  </a:lnTo>
                  <a:lnTo>
                    <a:pt x="6450" y="13250"/>
                  </a:lnTo>
                  <a:lnTo>
                    <a:pt x="6450" y="13121"/>
                  </a:lnTo>
                  <a:lnTo>
                    <a:pt x="6637" y="13121"/>
                  </a:lnTo>
                  <a:lnTo>
                    <a:pt x="6637" y="13250"/>
                  </a:lnTo>
                  <a:lnTo>
                    <a:pt x="6637" y="13121"/>
                  </a:lnTo>
                  <a:lnTo>
                    <a:pt x="6450" y="13121"/>
                  </a:lnTo>
                  <a:lnTo>
                    <a:pt x="6450" y="12863"/>
                  </a:lnTo>
                  <a:lnTo>
                    <a:pt x="6919" y="12863"/>
                  </a:lnTo>
                  <a:lnTo>
                    <a:pt x="7012" y="12992"/>
                  </a:lnTo>
                  <a:lnTo>
                    <a:pt x="7106" y="12992"/>
                  </a:lnTo>
                  <a:lnTo>
                    <a:pt x="7106" y="13121"/>
                  </a:lnTo>
                  <a:lnTo>
                    <a:pt x="7200" y="13121"/>
                  </a:lnTo>
                  <a:lnTo>
                    <a:pt x="7200" y="13250"/>
                  </a:lnTo>
                  <a:lnTo>
                    <a:pt x="7481" y="13250"/>
                  </a:lnTo>
                  <a:lnTo>
                    <a:pt x="7481" y="13508"/>
                  </a:lnTo>
                  <a:lnTo>
                    <a:pt x="7388" y="13508"/>
                  </a:lnTo>
                  <a:lnTo>
                    <a:pt x="7388" y="13637"/>
                  </a:lnTo>
                  <a:lnTo>
                    <a:pt x="7106" y="13637"/>
                  </a:lnTo>
                  <a:lnTo>
                    <a:pt x="7012" y="13766"/>
                  </a:lnTo>
                  <a:lnTo>
                    <a:pt x="6731" y="13766"/>
                  </a:lnTo>
                  <a:lnTo>
                    <a:pt x="6731" y="13637"/>
                  </a:lnTo>
                  <a:lnTo>
                    <a:pt x="6637" y="13637"/>
                  </a:lnTo>
                  <a:close/>
                  <a:moveTo>
                    <a:pt x="7763" y="13250"/>
                  </a:moveTo>
                  <a:lnTo>
                    <a:pt x="7950" y="13250"/>
                  </a:lnTo>
                  <a:lnTo>
                    <a:pt x="7857" y="13379"/>
                  </a:lnTo>
                  <a:lnTo>
                    <a:pt x="7857" y="13508"/>
                  </a:lnTo>
                  <a:lnTo>
                    <a:pt x="7763" y="13508"/>
                  </a:lnTo>
                  <a:lnTo>
                    <a:pt x="7669" y="13379"/>
                  </a:lnTo>
                  <a:lnTo>
                    <a:pt x="7669" y="13250"/>
                  </a:lnTo>
                  <a:lnTo>
                    <a:pt x="7763" y="13250"/>
                  </a:lnTo>
                  <a:lnTo>
                    <a:pt x="7669" y="13250"/>
                  </a:lnTo>
                  <a:lnTo>
                    <a:pt x="7763" y="13250"/>
                  </a:lnTo>
                  <a:lnTo>
                    <a:pt x="7763" y="13121"/>
                  </a:lnTo>
                  <a:lnTo>
                    <a:pt x="7763" y="13250"/>
                  </a:lnTo>
                  <a:close/>
                  <a:moveTo>
                    <a:pt x="7388" y="14282"/>
                  </a:moveTo>
                  <a:lnTo>
                    <a:pt x="7106" y="14282"/>
                  </a:lnTo>
                  <a:lnTo>
                    <a:pt x="7106" y="14411"/>
                  </a:lnTo>
                  <a:lnTo>
                    <a:pt x="7012" y="14411"/>
                  </a:lnTo>
                  <a:lnTo>
                    <a:pt x="7106" y="14282"/>
                  </a:lnTo>
                  <a:lnTo>
                    <a:pt x="7200" y="14282"/>
                  </a:lnTo>
                  <a:lnTo>
                    <a:pt x="7106" y="14282"/>
                  </a:lnTo>
                  <a:lnTo>
                    <a:pt x="7388" y="14282"/>
                  </a:lnTo>
                  <a:close/>
                  <a:moveTo>
                    <a:pt x="7388" y="14669"/>
                  </a:moveTo>
                  <a:lnTo>
                    <a:pt x="7481" y="14669"/>
                  </a:lnTo>
                  <a:lnTo>
                    <a:pt x="7481" y="14798"/>
                  </a:lnTo>
                  <a:lnTo>
                    <a:pt x="7388" y="14798"/>
                  </a:lnTo>
                  <a:lnTo>
                    <a:pt x="7294" y="14669"/>
                  </a:lnTo>
                  <a:lnTo>
                    <a:pt x="7388" y="14669"/>
                  </a:lnTo>
                  <a:close/>
                  <a:moveTo>
                    <a:pt x="15338" y="14669"/>
                  </a:moveTo>
                  <a:lnTo>
                    <a:pt x="15338" y="14798"/>
                  </a:lnTo>
                  <a:lnTo>
                    <a:pt x="15338" y="14669"/>
                  </a:lnTo>
                  <a:lnTo>
                    <a:pt x="15244" y="14669"/>
                  </a:lnTo>
                  <a:lnTo>
                    <a:pt x="15338" y="14669"/>
                  </a:lnTo>
                  <a:close/>
                  <a:moveTo>
                    <a:pt x="7481" y="14798"/>
                  </a:moveTo>
                  <a:lnTo>
                    <a:pt x="7669" y="14669"/>
                  </a:lnTo>
                  <a:lnTo>
                    <a:pt x="7763" y="14798"/>
                  </a:lnTo>
                  <a:lnTo>
                    <a:pt x="7481" y="14798"/>
                  </a:lnTo>
                  <a:close/>
                  <a:moveTo>
                    <a:pt x="6919" y="14798"/>
                  </a:moveTo>
                  <a:lnTo>
                    <a:pt x="7012" y="14798"/>
                  </a:lnTo>
                  <a:lnTo>
                    <a:pt x="6919" y="14798"/>
                  </a:lnTo>
                  <a:close/>
                  <a:moveTo>
                    <a:pt x="6825" y="15184"/>
                  </a:moveTo>
                  <a:lnTo>
                    <a:pt x="6825" y="15056"/>
                  </a:lnTo>
                  <a:lnTo>
                    <a:pt x="6919" y="15056"/>
                  </a:lnTo>
                  <a:lnTo>
                    <a:pt x="6825" y="15184"/>
                  </a:lnTo>
                  <a:close/>
                  <a:moveTo>
                    <a:pt x="6825" y="16474"/>
                  </a:moveTo>
                  <a:lnTo>
                    <a:pt x="6919" y="16474"/>
                  </a:lnTo>
                  <a:lnTo>
                    <a:pt x="6825" y="16474"/>
                  </a:lnTo>
                  <a:close/>
                  <a:moveTo>
                    <a:pt x="12899" y="16732"/>
                  </a:moveTo>
                  <a:lnTo>
                    <a:pt x="12899" y="16603"/>
                  </a:lnTo>
                  <a:lnTo>
                    <a:pt x="12899" y="16732"/>
                  </a:lnTo>
                  <a:close/>
                  <a:moveTo>
                    <a:pt x="12993" y="16732"/>
                  </a:moveTo>
                  <a:lnTo>
                    <a:pt x="12993" y="16603"/>
                  </a:lnTo>
                  <a:lnTo>
                    <a:pt x="13087" y="16603"/>
                  </a:lnTo>
                  <a:lnTo>
                    <a:pt x="13087" y="16732"/>
                  </a:lnTo>
                  <a:lnTo>
                    <a:pt x="12993" y="16732"/>
                  </a:lnTo>
                  <a:close/>
                  <a:moveTo>
                    <a:pt x="12524" y="16861"/>
                  </a:moveTo>
                  <a:lnTo>
                    <a:pt x="12430" y="16861"/>
                  </a:lnTo>
                  <a:lnTo>
                    <a:pt x="12430" y="16603"/>
                  </a:lnTo>
                  <a:lnTo>
                    <a:pt x="12618" y="16603"/>
                  </a:lnTo>
                  <a:lnTo>
                    <a:pt x="12618" y="16732"/>
                  </a:lnTo>
                  <a:lnTo>
                    <a:pt x="12711" y="16732"/>
                  </a:lnTo>
                  <a:lnTo>
                    <a:pt x="12618" y="16732"/>
                  </a:lnTo>
                  <a:lnTo>
                    <a:pt x="12618" y="16861"/>
                  </a:lnTo>
                  <a:lnTo>
                    <a:pt x="12524" y="16861"/>
                  </a:lnTo>
                  <a:close/>
                  <a:moveTo>
                    <a:pt x="11867" y="17119"/>
                  </a:moveTo>
                  <a:lnTo>
                    <a:pt x="11773" y="17119"/>
                  </a:lnTo>
                  <a:lnTo>
                    <a:pt x="11867" y="17119"/>
                  </a:lnTo>
                  <a:close/>
                  <a:moveTo>
                    <a:pt x="11586" y="17893"/>
                  </a:moveTo>
                  <a:lnTo>
                    <a:pt x="11586" y="17764"/>
                  </a:lnTo>
                  <a:lnTo>
                    <a:pt x="11492" y="17764"/>
                  </a:lnTo>
                  <a:lnTo>
                    <a:pt x="11492" y="17635"/>
                  </a:lnTo>
                  <a:lnTo>
                    <a:pt x="11398" y="17506"/>
                  </a:lnTo>
                  <a:lnTo>
                    <a:pt x="11492" y="17506"/>
                  </a:lnTo>
                  <a:lnTo>
                    <a:pt x="11586" y="17635"/>
                  </a:lnTo>
                  <a:lnTo>
                    <a:pt x="11492" y="17635"/>
                  </a:lnTo>
                  <a:lnTo>
                    <a:pt x="11586" y="17764"/>
                  </a:lnTo>
                  <a:lnTo>
                    <a:pt x="11679" y="17764"/>
                  </a:lnTo>
                  <a:lnTo>
                    <a:pt x="11679" y="17893"/>
                  </a:lnTo>
                  <a:lnTo>
                    <a:pt x="11586" y="17893"/>
                  </a:lnTo>
                  <a:close/>
                  <a:moveTo>
                    <a:pt x="7763" y="17764"/>
                  </a:moveTo>
                  <a:lnTo>
                    <a:pt x="7763" y="17893"/>
                  </a:lnTo>
                  <a:lnTo>
                    <a:pt x="7669" y="17893"/>
                  </a:lnTo>
                  <a:lnTo>
                    <a:pt x="7669" y="17764"/>
                  </a:lnTo>
                  <a:lnTo>
                    <a:pt x="7763" y="17764"/>
                  </a:lnTo>
                  <a:close/>
                  <a:moveTo>
                    <a:pt x="7857" y="17764"/>
                  </a:moveTo>
                  <a:lnTo>
                    <a:pt x="7857" y="17893"/>
                  </a:lnTo>
                  <a:lnTo>
                    <a:pt x="7763" y="17893"/>
                  </a:lnTo>
                  <a:lnTo>
                    <a:pt x="7763" y="18021"/>
                  </a:lnTo>
                  <a:lnTo>
                    <a:pt x="7669" y="18021"/>
                  </a:lnTo>
                  <a:lnTo>
                    <a:pt x="7763" y="17893"/>
                  </a:lnTo>
                  <a:lnTo>
                    <a:pt x="7763" y="17764"/>
                  </a:lnTo>
                  <a:lnTo>
                    <a:pt x="7857" y="17764"/>
                  </a:lnTo>
                  <a:close/>
                  <a:moveTo>
                    <a:pt x="7669" y="17893"/>
                  </a:moveTo>
                  <a:lnTo>
                    <a:pt x="7669" y="18021"/>
                  </a:lnTo>
                  <a:lnTo>
                    <a:pt x="7575" y="18021"/>
                  </a:lnTo>
                  <a:lnTo>
                    <a:pt x="7669" y="17893"/>
                  </a:lnTo>
                  <a:close/>
                  <a:moveTo>
                    <a:pt x="11304" y="18021"/>
                  </a:moveTo>
                  <a:lnTo>
                    <a:pt x="11210" y="18021"/>
                  </a:lnTo>
                  <a:lnTo>
                    <a:pt x="11210" y="17893"/>
                  </a:lnTo>
                  <a:lnTo>
                    <a:pt x="11304" y="1802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2824280" y="3351799"/>
              <a:ext cx="128080" cy="164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08" y="18189"/>
                  </a:moveTo>
                  <a:lnTo>
                    <a:pt x="14644" y="18189"/>
                  </a:lnTo>
                  <a:lnTo>
                    <a:pt x="14644" y="19326"/>
                  </a:lnTo>
                  <a:lnTo>
                    <a:pt x="13180" y="20463"/>
                  </a:lnTo>
                  <a:lnTo>
                    <a:pt x="11715" y="20463"/>
                  </a:lnTo>
                  <a:lnTo>
                    <a:pt x="11715" y="21600"/>
                  </a:lnTo>
                  <a:lnTo>
                    <a:pt x="10251" y="21600"/>
                  </a:lnTo>
                  <a:lnTo>
                    <a:pt x="8786" y="20463"/>
                  </a:lnTo>
                  <a:lnTo>
                    <a:pt x="2929" y="20463"/>
                  </a:lnTo>
                  <a:lnTo>
                    <a:pt x="2929" y="19326"/>
                  </a:lnTo>
                  <a:lnTo>
                    <a:pt x="1464" y="19326"/>
                  </a:lnTo>
                  <a:lnTo>
                    <a:pt x="1464" y="18189"/>
                  </a:lnTo>
                  <a:lnTo>
                    <a:pt x="0" y="18189"/>
                  </a:lnTo>
                  <a:lnTo>
                    <a:pt x="0" y="15916"/>
                  </a:lnTo>
                  <a:lnTo>
                    <a:pt x="1464" y="14779"/>
                  </a:lnTo>
                  <a:lnTo>
                    <a:pt x="0" y="13642"/>
                  </a:lnTo>
                  <a:lnTo>
                    <a:pt x="0" y="12505"/>
                  </a:lnTo>
                  <a:lnTo>
                    <a:pt x="2929" y="10232"/>
                  </a:lnTo>
                  <a:lnTo>
                    <a:pt x="2929" y="9095"/>
                  </a:lnTo>
                  <a:lnTo>
                    <a:pt x="10251" y="9095"/>
                  </a:lnTo>
                  <a:lnTo>
                    <a:pt x="10251" y="7958"/>
                  </a:lnTo>
                  <a:lnTo>
                    <a:pt x="8786" y="7958"/>
                  </a:lnTo>
                  <a:lnTo>
                    <a:pt x="8786" y="5684"/>
                  </a:lnTo>
                  <a:lnTo>
                    <a:pt x="7322" y="5684"/>
                  </a:lnTo>
                  <a:lnTo>
                    <a:pt x="5858" y="4547"/>
                  </a:lnTo>
                  <a:lnTo>
                    <a:pt x="5858" y="3411"/>
                  </a:lnTo>
                  <a:lnTo>
                    <a:pt x="4393" y="3411"/>
                  </a:lnTo>
                  <a:lnTo>
                    <a:pt x="7322" y="3411"/>
                  </a:lnTo>
                  <a:lnTo>
                    <a:pt x="7322" y="0"/>
                  </a:lnTo>
                  <a:lnTo>
                    <a:pt x="17573" y="0"/>
                  </a:lnTo>
                  <a:lnTo>
                    <a:pt x="17573" y="7958"/>
                  </a:lnTo>
                  <a:lnTo>
                    <a:pt x="16108" y="9095"/>
                  </a:lnTo>
                  <a:lnTo>
                    <a:pt x="16108" y="10232"/>
                  </a:lnTo>
                  <a:lnTo>
                    <a:pt x="19037" y="10232"/>
                  </a:lnTo>
                  <a:lnTo>
                    <a:pt x="19037" y="11368"/>
                  </a:lnTo>
                  <a:lnTo>
                    <a:pt x="20502" y="11368"/>
                  </a:lnTo>
                  <a:lnTo>
                    <a:pt x="20502" y="10232"/>
                  </a:lnTo>
                  <a:lnTo>
                    <a:pt x="21600" y="10232"/>
                  </a:lnTo>
                  <a:lnTo>
                    <a:pt x="21600" y="11368"/>
                  </a:lnTo>
                  <a:lnTo>
                    <a:pt x="20502" y="12505"/>
                  </a:lnTo>
                  <a:lnTo>
                    <a:pt x="20502" y="13642"/>
                  </a:lnTo>
                  <a:lnTo>
                    <a:pt x="19037" y="13642"/>
                  </a:lnTo>
                  <a:lnTo>
                    <a:pt x="17573" y="14779"/>
                  </a:lnTo>
                  <a:lnTo>
                    <a:pt x="17573" y="15916"/>
                  </a:lnTo>
                  <a:lnTo>
                    <a:pt x="16108" y="15916"/>
                  </a:lnTo>
                  <a:lnTo>
                    <a:pt x="17573" y="17053"/>
                  </a:lnTo>
                  <a:lnTo>
                    <a:pt x="16108" y="17053"/>
                  </a:lnTo>
                  <a:lnTo>
                    <a:pt x="16108" y="1818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3403898" y="3264965"/>
              <a:ext cx="95519" cy="78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45" y="0"/>
                  </a:moveTo>
                  <a:lnTo>
                    <a:pt x="11782" y="0"/>
                  </a:lnTo>
                  <a:lnTo>
                    <a:pt x="13745" y="0"/>
                  </a:lnTo>
                  <a:close/>
                  <a:moveTo>
                    <a:pt x="11782" y="4800"/>
                  </a:moveTo>
                  <a:lnTo>
                    <a:pt x="7855" y="4800"/>
                  </a:lnTo>
                  <a:lnTo>
                    <a:pt x="7855" y="2400"/>
                  </a:lnTo>
                  <a:lnTo>
                    <a:pt x="9818" y="2400"/>
                  </a:lnTo>
                  <a:lnTo>
                    <a:pt x="9818" y="0"/>
                  </a:lnTo>
                  <a:lnTo>
                    <a:pt x="15709" y="0"/>
                  </a:lnTo>
                  <a:lnTo>
                    <a:pt x="15709" y="2400"/>
                  </a:lnTo>
                  <a:lnTo>
                    <a:pt x="21600" y="2400"/>
                  </a:lnTo>
                  <a:lnTo>
                    <a:pt x="21600" y="14400"/>
                  </a:lnTo>
                  <a:lnTo>
                    <a:pt x="19636" y="14400"/>
                  </a:lnTo>
                  <a:lnTo>
                    <a:pt x="19636" y="16800"/>
                  </a:lnTo>
                  <a:lnTo>
                    <a:pt x="19636" y="14400"/>
                  </a:lnTo>
                  <a:lnTo>
                    <a:pt x="19636" y="19200"/>
                  </a:lnTo>
                  <a:lnTo>
                    <a:pt x="21600" y="19200"/>
                  </a:lnTo>
                  <a:lnTo>
                    <a:pt x="21600" y="21600"/>
                  </a:lnTo>
                  <a:lnTo>
                    <a:pt x="19636" y="21600"/>
                  </a:lnTo>
                  <a:lnTo>
                    <a:pt x="19636" y="19200"/>
                  </a:lnTo>
                  <a:lnTo>
                    <a:pt x="15709" y="19200"/>
                  </a:lnTo>
                  <a:lnTo>
                    <a:pt x="15709" y="21600"/>
                  </a:lnTo>
                  <a:lnTo>
                    <a:pt x="11782" y="21600"/>
                  </a:lnTo>
                  <a:lnTo>
                    <a:pt x="9818" y="19200"/>
                  </a:lnTo>
                  <a:lnTo>
                    <a:pt x="7855" y="19200"/>
                  </a:lnTo>
                  <a:lnTo>
                    <a:pt x="5891" y="21600"/>
                  </a:lnTo>
                  <a:lnTo>
                    <a:pt x="3927" y="21600"/>
                  </a:lnTo>
                  <a:lnTo>
                    <a:pt x="3927" y="19200"/>
                  </a:lnTo>
                  <a:lnTo>
                    <a:pt x="0" y="19200"/>
                  </a:lnTo>
                  <a:lnTo>
                    <a:pt x="0" y="16800"/>
                  </a:lnTo>
                  <a:lnTo>
                    <a:pt x="1964" y="14400"/>
                  </a:lnTo>
                  <a:lnTo>
                    <a:pt x="3927" y="14400"/>
                  </a:lnTo>
                  <a:lnTo>
                    <a:pt x="3927" y="16800"/>
                  </a:lnTo>
                  <a:lnTo>
                    <a:pt x="15709" y="16800"/>
                  </a:lnTo>
                  <a:lnTo>
                    <a:pt x="17673" y="14400"/>
                  </a:lnTo>
                  <a:lnTo>
                    <a:pt x="15709" y="14400"/>
                  </a:lnTo>
                  <a:lnTo>
                    <a:pt x="15709" y="12000"/>
                  </a:lnTo>
                  <a:lnTo>
                    <a:pt x="13745" y="12000"/>
                  </a:lnTo>
                  <a:lnTo>
                    <a:pt x="13745" y="7200"/>
                  </a:lnTo>
                  <a:lnTo>
                    <a:pt x="11782" y="4800"/>
                  </a:lnTo>
                  <a:close/>
                  <a:moveTo>
                    <a:pt x="13745" y="14400"/>
                  </a:moveTo>
                  <a:lnTo>
                    <a:pt x="11782" y="14400"/>
                  </a:lnTo>
                  <a:lnTo>
                    <a:pt x="9818" y="12000"/>
                  </a:lnTo>
                  <a:lnTo>
                    <a:pt x="13745" y="12000"/>
                  </a:lnTo>
                  <a:lnTo>
                    <a:pt x="13745" y="1440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2919796" y="3412582"/>
              <a:ext cx="206232" cy="138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867" y="16200"/>
                  </a:moveTo>
                  <a:lnTo>
                    <a:pt x="8867" y="18900"/>
                  </a:lnTo>
                  <a:lnTo>
                    <a:pt x="7958" y="18900"/>
                  </a:lnTo>
                  <a:lnTo>
                    <a:pt x="7958" y="21600"/>
                  </a:lnTo>
                  <a:lnTo>
                    <a:pt x="7048" y="21600"/>
                  </a:lnTo>
                  <a:lnTo>
                    <a:pt x="7048" y="20250"/>
                  </a:lnTo>
                  <a:lnTo>
                    <a:pt x="6139" y="20250"/>
                  </a:lnTo>
                  <a:lnTo>
                    <a:pt x="6139" y="18900"/>
                  </a:lnTo>
                  <a:lnTo>
                    <a:pt x="5229" y="18900"/>
                  </a:lnTo>
                  <a:lnTo>
                    <a:pt x="5229" y="16200"/>
                  </a:lnTo>
                  <a:lnTo>
                    <a:pt x="4320" y="16200"/>
                  </a:lnTo>
                  <a:lnTo>
                    <a:pt x="4320" y="14850"/>
                  </a:lnTo>
                  <a:lnTo>
                    <a:pt x="3411" y="14850"/>
                  </a:lnTo>
                  <a:lnTo>
                    <a:pt x="3411" y="16200"/>
                  </a:lnTo>
                  <a:lnTo>
                    <a:pt x="2728" y="16200"/>
                  </a:lnTo>
                  <a:lnTo>
                    <a:pt x="2728" y="14850"/>
                  </a:lnTo>
                  <a:lnTo>
                    <a:pt x="1819" y="14850"/>
                  </a:lnTo>
                  <a:lnTo>
                    <a:pt x="1819" y="13500"/>
                  </a:lnTo>
                  <a:lnTo>
                    <a:pt x="1819" y="14850"/>
                  </a:lnTo>
                  <a:lnTo>
                    <a:pt x="1819" y="13500"/>
                  </a:lnTo>
                  <a:lnTo>
                    <a:pt x="909" y="13500"/>
                  </a:lnTo>
                  <a:lnTo>
                    <a:pt x="909" y="12150"/>
                  </a:lnTo>
                  <a:lnTo>
                    <a:pt x="909" y="13500"/>
                  </a:lnTo>
                  <a:lnTo>
                    <a:pt x="909" y="12150"/>
                  </a:lnTo>
                  <a:lnTo>
                    <a:pt x="0" y="12150"/>
                  </a:lnTo>
                  <a:lnTo>
                    <a:pt x="0" y="10800"/>
                  </a:lnTo>
                  <a:lnTo>
                    <a:pt x="909" y="10800"/>
                  </a:lnTo>
                  <a:lnTo>
                    <a:pt x="0" y="9450"/>
                  </a:lnTo>
                  <a:lnTo>
                    <a:pt x="909" y="9450"/>
                  </a:lnTo>
                  <a:lnTo>
                    <a:pt x="909" y="8100"/>
                  </a:lnTo>
                  <a:lnTo>
                    <a:pt x="1819" y="6750"/>
                  </a:lnTo>
                  <a:lnTo>
                    <a:pt x="2728" y="6750"/>
                  </a:lnTo>
                  <a:lnTo>
                    <a:pt x="2728" y="5400"/>
                  </a:lnTo>
                  <a:lnTo>
                    <a:pt x="3411" y="4050"/>
                  </a:lnTo>
                  <a:lnTo>
                    <a:pt x="4320" y="4050"/>
                  </a:lnTo>
                  <a:lnTo>
                    <a:pt x="4320" y="2700"/>
                  </a:lnTo>
                  <a:lnTo>
                    <a:pt x="6139" y="2700"/>
                  </a:lnTo>
                  <a:lnTo>
                    <a:pt x="6139" y="4050"/>
                  </a:lnTo>
                  <a:lnTo>
                    <a:pt x="7048" y="2700"/>
                  </a:lnTo>
                  <a:lnTo>
                    <a:pt x="7048" y="4050"/>
                  </a:lnTo>
                  <a:lnTo>
                    <a:pt x="10686" y="4050"/>
                  </a:lnTo>
                  <a:lnTo>
                    <a:pt x="10686" y="2700"/>
                  </a:lnTo>
                  <a:lnTo>
                    <a:pt x="16143" y="2700"/>
                  </a:lnTo>
                  <a:lnTo>
                    <a:pt x="16143" y="4050"/>
                  </a:lnTo>
                  <a:lnTo>
                    <a:pt x="17053" y="4050"/>
                  </a:lnTo>
                  <a:lnTo>
                    <a:pt x="16143" y="2700"/>
                  </a:lnTo>
                  <a:lnTo>
                    <a:pt x="17053" y="4050"/>
                  </a:lnTo>
                  <a:lnTo>
                    <a:pt x="17962" y="4050"/>
                  </a:lnTo>
                  <a:lnTo>
                    <a:pt x="18872" y="5400"/>
                  </a:lnTo>
                  <a:lnTo>
                    <a:pt x="17053" y="5400"/>
                  </a:lnTo>
                  <a:lnTo>
                    <a:pt x="17962" y="6750"/>
                  </a:lnTo>
                  <a:lnTo>
                    <a:pt x="18872" y="6750"/>
                  </a:lnTo>
                  <a:lnTo>
                    <a:pt x="17962" y="6750"/>
                  </a:lnTo>
                  <a:lnTo>
                    <a:pt x="17962" y="5400"/>
                  </a:lnTo>
                  <a:lnTo>
                    <a:pt x="18872" y="6750"/>
                  </a:lnTo>
                  <a:lnTo>
                    <a:pt x="19781" y="6750"/>
                  </a:lnTo>
                  <a:lnTo>
                    <a:pt x="19781" y="8100"/>
                  </a:lnTo>
                  <a:lnTo>
                    <a:pt x="19781" y="6750"/>
                  </a:lnTo>
                  <a:lnTo>
                    <a:pt x="20691" y="6750"/>
                  </a:lnTo>
                  <a:lnTo>
                    <a:pt x="20691" y="8100"/>
                  </a:lnTo>
                  <a:lnTo>
                    <a:pt x="21600" y="8100"/>
                  </a:lnTo>
                  <a:lnTo>
                    <a:pt x="19781" y="8100"/>
                  </a:lnTo>
                  <a:lnTo>
                    <a:pt x="19781" y="9450"/>
                  </a:lnTo>
                  <a:lnTo>
                    <a:pt x="18872" y="9450"/>
                  </a:lnTo>
                  <a:lnTo>
                    <a:pt x="17962" y="10800"/>
                  </a:lnTo>
                  <a:lnTo>
                    <a:pt x="16143" y="10800"/>
                  </a:lnTo>
                  <a:lnTo>
                    <a:pt x="15234" y="9450"/>
                  </a:lnTo>
                  <a:lnTo>
                    <a:pt x="14324" y="10800"/>
                  </a:lnTo>
                  <a:lnTo>
                    <a:pt x="14324" y="13500"/>
                  </a:lnTo>
                  <a:lnTo>
                    <a:pt x="13415" y="13500"/>
                  </a:lnTo>
                  <a:lnTo>
                    <a:pt x="12505" y="14850"/>
                  </a:lnTo>
                  <a:lnTo>
                    <a:pt x="12505" y="16200"/>
                  </a:lnTo>
                  <a:lnTo>
                    <a:pt x="11596" y="16200"/>
                  </a:lnTo>
                  <a:lnTo>
                    <a:pt x="11596" y="14850"/>
                  </a:lnTo>
                  <a:lnTo>
                    <a:pt x="10686" y="14850"/>
                  </a:lnTo>
                  <a:lnTo>
                    <a:pt x="9777" y="16200"/>
                  </a:lnTo>
                  <a:lnTo>
                    <a:pt x="8867" y="16200"/>
                  </a:lnTo>
                  <a:close/>
                  <a:moveTo>
                    <a:pt x="8867" y="0"/>
                  </a:moveTo>
                  <a:lnTo>
                    <a:pt x="9777" y="0"/>
                  </a:lnTo>
                  <a:lnTo>
                    <a:pt x="8867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3282331" y="3325749"/>
              <a:ext cx="69468" cy="34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16200"/>
                  </a:moveTo>
                  <a:lnTo>
                    <a:pt x="16200" y="10800"/>
                  </a:lnTo>
                  <a:lnTo>
                    <a:pt x="13500" y="10800"/>
                  </a:lnTo>
                  <a:lnTo>
                    <a:pt x="13500" y="16200"/>
                  </a:lnTo>
                  <a:lnTo>
                    <a:pt x="10800" y="16200"/>
                  </a:lnTo>
                  <a:lnTo>
                    <a:pt x="10800" y="21600"/>
                  </a:lnTo>
                  <a:lnTo>
                    <a:pt x="8100" y="16200"/>
                  </a:lnTo>
                  <a:lnTo>
                    <a:pt x="5400" y="16200"/>
                  </a:lnTo>
                  <a:lnTo>
                    <a:pt x="5400" y="10800"/>
                  </a:lnTo>
                  <a:lnTo>
                    <a:pt x="2700" y="10800"/>
                  </a:lnTo>
                  <a:lnTo>
                    <a:pt x="2700" y="5400"/>
                  </a:lnTo>
                  <a:lnTo>
                    <a:pt x="0" y="5400"/>
                  </a:lnTo>
                  <a:lnTo>
                    <a:pt x="0" y="0"/>
                  </a:lnTo>
                  <a:lnTo>
                    <a:pt x="13500" y="0"/>
                  </a:lnTo>
                  <a:lnTo>
                    <a:pt x="13500" y="5400"/>
                  </a:lnTo>
                  <a:lnTo>
                    <a:pt x="13500" y="0"/>
                  </a:lnTo>
                  <a:lnTo>
                    <a:pt x="13500" y="5400"/>
                  </a:lnTo>
                  <a:lnTo>
                    <a:pt x="18900" y="5400"/>
                  </a:lnTo>
                  <a:lnTo>
                    <a:pt x="18900" y="10800"/>
                  </a:lnTo>
                  <a:lnTo>
                    <a:pt x="21600" y="10800"/>
                  </a:lnTo>
                  <a:lnTo>
                    <a:pt x="21600" y="16200"/>
                  </a:lnTo>
                  <a:lnTo>
                    <a:pt x="16200" y="1620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1966793" y="2728763"/>
              <a:ext cx="1037670" cy="753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54" y="10209"/>
                  </a:moveTo>
                  <a:lnTo>
                    <a:pt x="4474" y="10209"/>
                  </a:lnTo>
                  <a:lnTo>
                    <a:pt x="4474" y="9960"/>
                  </a:lnTo>
                  <a:lnTo>
                    <a:pt x="4338" y="9960"/>
                  </a:lnTo>
                  <a:lnTo>
                    <a:pt x="4338" y="9462"/>
                  </a:lnTo>
                  <a:lnTo>
                    <a:pt x="4157" y="9462"/>
                  </a:lnTo>
                  <a:lnTo>
                    <a:pt x="4157" y="9711"/>
                  </a:lnTo>
                  <a:lnTo>
                    <a:pt x="4157" y="9213"/>
                  </a:lnTo>
                  <a:lnTo>
                    <a:pt x="4338" y="9213"/>
                  </a:lnTo>
                  <a:lnTo>
                    <a:pt x="4338" y="8466"/>
                  </a:lnTo>
                  <a:lnTo>
                    <a:pt x="4157" y="8466"/>
                  </a:lnTo>
                  <a:lnTo>
                    <a:pt x="4157" y="7968"/>
                  </a:lnTo>
                  <a:lnTo>
                    <a:pt x="3796" y="7968"/>
                  </a:lnTo>
                  <a:lnTo>
                    <a:pt x="3796" y="7719"/>
                  </a:lnTo>
                  <a:lnTo>
                    <a:pt x="3615" y="7719"/>
                  </a:lnTo>
                  <a:lnTo>
                    <a:pt x="3615" y="7470"/>
                  </a:lnTo>
                  <a:lnTo>
                    <a:pt x="3434" y="7470"/>
                  </a:lnTo>
                  <a:lnTo>
                    <a:pt x="3434" y="7221"/>
                  </a:lnTo>
                  <a:lnTo>
                    <a:pt x="3615" y="7221"/>
                  </a:lnTo>
                  <a:lnTo>
                    <a:pt x="3434" y="7221"/>
                  </a:lnTo>
                  <a:lnTo>
                    <a:pt x="3434" y="7470"/>
                  </a:lnTo>
                  <a:lnTo>
                    <a:pt x="3434" y="7221"/>
                  </a:lnTo>
                  <a:lnTo>
                    <a:pt x="3254" y="7221"/>
                  </a:lnTo>
                  <a:lnTo>
                    <a:pt x="3254" y="7470"/>
                  </a:lnTo>
                  <a:lnTo>
                    <a:pt x="3073" y="7221"/>
                  </a:lnTo>
                  <a:lnTo>
                    <a:pt x="3073" y="6972"/>
                  </a:lnTo>
                  <a:lnTo>
                    <a:pt x="2892" y="7221"/>
                  </a:lnTo>
                  <a:lnTo>
                    <a:pt x="2892" y="6972"/>
                  </a:lnTo>
                  <a:lnTo>
                    <a:pt x="2711" y="6972"/>
                  </a:lnTo>
                  <a:lnTo>
                    <a:pt x="2711" y="6723"/>
                  </a:lnTo>
                  <a:lnTo>
                    <a:pt x="2531" y="6474"/>
                  </a:lnTo>
                  <a:lnTo>
                    <a:pt x="2350" y="6474"/>
                  </a:lnTo>
                  <a:lnTo>
                    <a:pt x="2350" y="6225"/>
                  </a:lnTo>
                  <a:lnTo>
                    <a:pt x="2169" y="6225"/>
                  </a:lnTo>
                  <a:lnTo>
                    <a:pt x="2350" y="5976"/>
                  </a:lnTo>
                  <a:lnTo>
                    <a:pt x="2350" y="6225"/>
                  </a:lnTo>
                  <a:lnTo>
                    <a:pt x="2892" y="6225"/>
                  </a:lnTo>
                  <a:lnTo>
                    <a:pt x="2711" y="5976"/>
                  </a:lnTo>
                  <a:lnTo>
                    <a:pt x="2892" y="5976"/>
                  </a:lnTo>
                  <a:lnTo>
                    <a:pt x="2892" y="5727"/>
                  </a:lnTo>
                  <a:lnTo>
                    <a:pt x="2892" y="5976"/>
                  </a:lnTo>
                  <a:lnTo>
                    <a:pt x="2892" y="4980"/>
                  </a:lnTo>
                  <a:lnTo>
                    <a:pt x="2711" y="4980"/>
                  </a:lnTo>
                  <a:lnTo>
                    <a:pt x="2711" y="4731"/>
                  </a:lnTo>
                  <a:lnTo>
                    <a:pt x="2531" y="4731"/>
                  </a:lnTo>
                  <a:lnTo>
                    <a:pt x="2531" y="4482"/>
                  </a:lnTo>
                  <a:lnTo>
                    <a:pt x="2350" y="4233"/>
                  </a:lnTo>
                  <a:lnTo>
                    <a:pt x="2169" y="4233"/>
                  </a:lnTo>
                  <a:lnTo>
                    <a:pt x="2169" y="3984"/>
                  </a:lnTo>
                  <a:lnTo>
                    <a:pt x="1988" y="3984"/>
                  </a:lnTo>
                  <a:lnTo>
                    <a:pt x="1808" y="3735"/>
                  </a:lnTo>
                  <a:lnTo>
                    <a:pt x="1808" y="2988"/>
                  </a:lnTo>
                  <a:lnTo>
                    <a:pt x="1627" y="2988"/>
                  </a:lnTo>
                  <a:lnTo>
                    <a:pt x="1627" y="2739"/>
                  </a:lnTo>
                  <a:lnTo>
                    <a:pt x="1627" y="2988"/>
                  </a:lnTo>
                  <a:lnTo>
                    <a:pt x="1627" y="2490"/>
                  </a:lnTo>
                  <a:lnTo>
                    <a:pt x="1446" y="2241"/>
                  </a:lnTo>
                  <a:lnTo>
                    <a:pt x="1446" y="1992"/>
                  </a:lnTo>
                  <a:lnTo>
                    <a:pt x="1265" y="1992"/>
                  </a:lnTo>
                  <a:lnTo>
                    <a:pt x="1265" y="1743"/>
                  </a:lnTo>
                  <a:lnTo>
                    <a:pt x="1085" y="1494"/>
                  </a:lnTo>
                  <a:lnTo>
                    <a:pt x="1265" y="1245"/>
                  </a:lnTo>
                  <a:lnTo>
                    <a:pt x="1085" y="1245"/>
                  </a:lnTo>
                  <a:lnTo>
                    <a:pt x="1085" y="996"/>
                  </a:lnTo>
                  <a:lnTo>
                    <a:pt x="904" y="996"/>
                  </a:lnTo>
                  <a:lnTo>
                    <a:pt x="904" y="249"/>
                  </a:lnTo>
                  <a:lnTo>
                    <a:pt x="2169" y="249"/>
                  </a:lnTo>
                  <a:lnTo>
                    <a:pt x="2350" y="0"/>
                  </a:lnTo>
                  <a:lnTo>
                    <a:pt x="2531" y="0"/>
                  </a:lnTo>
                  <a:lnTo>
                    <a:pt x="2531" y="249"/>
                  </a:lnTo>
                  <a:lnTo>
                    <a:pt x="2350" y="249"/>
                  </a:lnTo>
                  <a:lnTo>
                    <a:pt x="2531" y="498"/>
                  </a:lnTo>
                  <a:lnTo>
                    <a:pt x="2711" y="498"/>
                  </a:lnTo>
                  <a:lnTo>
                    <a:pt x="2892" y="747"/>
                  </a:lnTo>
                  <a:lnTo>
                    <a:pt x="3254" y="747"/>
                  </a:lnTo>
                  <a:lnTo>
                    <a:pt x="3434" y="996"/>
                  </a:lnTo>
                  <a:lnTo>
                    <a:pt x="3796" y="996"/>
                  </a:lnTo>
                  <a:lnTo>
                    <a:pt x="3977" y="1245"/>
                  </a:lnTo>
                  <a:lnTo>
                    <a:pt x="4157" y="1245"/>
                  </a:lnTo>
                  <a:lnTo>
                    <a:pt x="4338" y="1494"/>
                  </a:lnTo>
                  <a:lnTo>
                    <a:pt x="4654" y="1743"/>
                  </a:lnTo>
                  <a:lnTo>
                    <a:pt x="6823" y="1743"/>
                  </a:lnTo>
                  <a:lnTo>
                    <a:pt x="6823" y="1245"/>
                  </a:lnTo>
                  <a:lnTo>
                    <a:pt x="8089" y="1245"/>
                  </a:lnTo>
                  <a:lnTo>
                    <a:pt x="8089" y="1494"/>
                  </a:lnTo>
                  <a:lnTo>
                    <a:pt x="8269" y="1494"/>
                  </a:lnTo>
                  <a:lnTo>
                    <a:pt x="8269" y="1743"/>
                  </a:lnTo>
                  <a:lnTo>
                    <a:pt x="8450" y="1743"/>
                  </a:lnTo>
                  <a:lnTo>
                    <a:pt x="8450" y="1992"/>
                  </a:lnTo>
                  <a:lnTo>
                    <a:pt x="8631" y="1992"/>
                  </a:lnTo>
                  <a:lnTo>
                    <a:pt x="8631" y="2241"/>
                  </a:lnTo>
                  <a:lnTo>
                    <a:pt x="8812" y="2241"/>
                  </a:lnTo>
                  <a:lnTo>
                    <a:pt x="8812" y="2490"/>
                  </a:lnTo>
                  <a:lnTo>
                    <a:pt x="8992" y="2490"/>
                  </a:lnTo>
                  <a:lnTo>
                    <a:pt x="9173" y="2739"/>
                  </a:lnTo>
                  <a:lnTo>
                    <a:pt x="9173" y="2988"/>
                  </a:lnTo>
                  <a:lnTo>
                    <a:pt x="9354" y="3237"/>
                  </a:lnTo>
                  <a:lnTo>
                    <a:pt x="9354" y="3735"/>
                  </a:lnTo>
                  <a:lnTo>
                    <a:pt x="9535" y="3984"/>
                  </a:lnTo>
                  <a:lnTo>
                    <a:pt x="9715" y="3984"/>
                  </a:lnTo>
                  <a:lnTo>
                    <a:pt x="9715" y="4233"/>
                  </a:lnTo>
                  <a:lnTo>
                    <a:pt x="9896" y="4233"/>
                  </a:lnTo>
                  <a:lnTo>
                    <a:pt x="9896" y="4482"/>
                  </a:lnTo>
                  <a:lnTo>
                    <a:pt x="10077" y="4482"/>
                  </a:lnTo>
                  <a:lnTo>
                    <a:pt x="10258" y="4731"/>
                  </a:lnTo>
                  <a:lnTo>
                    <a:pt x="10438" y="4731"/>
                  </a:lnTo>
                  <a:lnTo>
                    <a:pt x="10438" y="4482"/>
                  </a:lnTo>
                  <a:lnTo>
                    <a:pt x="10619" y="4482"/>
                  </a:lnTo>
                  <a:lnTo>
                    <a:pt x="10619" y="3735"/>
                  </a:lnTo>
                  <a:lnTo>
                    <a:pt x="10981" y="3735"/>
                  </a:lnTo>
                  <a:lnTo>
                    <a:pt x="10981" y="3486"/>
                  </a:lnTo>
                  <a:lnTo>
                    <a:pt x="10981" y="3735"/>
                  </a:lnTo>
                  <a:lnTo>
                    <a:pt x="11523" y="3735"/>
                  </a:lnTo>
                  <a:lnTo>
                    <a:pt x="11523" y="3984"/>
                  </a:lnTo>
                  <a:lnTo>
                    <a:pt x="11885" y="3984"/>
                  </a:lnTo>
                  <a:lnTo>
                    <a:pt x="11885" y="4233"/>
                  </a:lnTo>
                  <a:lnTo>
                    <a:pt x="12065" y="4482"/>
                  </a:lnTo>
                  <a:lnTo>
                    <a:pt x="12065" y="4731"/>
                  </a:lnTo>
                  <a:lnTo>
                    <a:pt x="12246" y="4980"/>
                  </a:lnTo>
                  <a:lnTo>
                    <a:pt x="12246" y="5478"/>
                  </a:lnTo>
                  <a:lnTo>
                    <a:pt x="12427" y="5478"/>
                  </a:lnTo>
                  <a:lnTo>
                    <a:pt x="12427" y="5727"/>
                  </a:lnTo>
                  <a:lnTo>
                    <a:pt x="12608" y="5976"/>
                  </a:lnTo>
                  <a:lnTo>
                    <a:pt x="12608" y="6225"/>
                  </a:lnTo>
                  <a:lnTo>
                    <a:pt x="12788" y="6225"/>
                  </a:lnTo>
                  <a:lnTo>
                    <a:pt x="12788" y="6474"/>
                  </a:lnTo>
                  <a:lnTo>
                    <a:pt x="12969" y="6474"/>
                  </a:lnTo>
                  <a:lnTo>
                    <a:pt x="12969" y="7221"/>
                  </a:lnTo>
                  <a:lnTo>
                    <a:pt x="13150" y="7470"/>
                  </a:lnTo>
                  <a:lnTo>
                    <a:pt x="13150" y="7719"/>
                  </a:lnTo>
                  <a:lnTo>
                    <a:pt x="13331" y="7719"/>
                  </a:lnTo>
                  <a:lnTo>
                    <a:pt x="13331" y="7968"/>
                  </a:lnTo>
                  <a:lnTo>
                    <a:pt x="13692" y="7968"/>
                  </a:lnTo>
                  <a:lnTo>
                    <a:pt x="13692" y="8217"/>
                  </a:lnTo>
                  <a:lnTo>
                    <a:pt x="14234" y="8217"/>
                  </a:lnTo>
                  <a:lnTo>
                    <a:pt x="14234" y="8466"/>
                  </a:lnTo>
                  <a:lnTo>
                    <a:pt x="14415" y="8466"/>
                  </a:lnTo>
                  <a:lnTo>
                    <a:pt x="14415" y="8217"/>
                  </a:lnTo>
                  <a:lnTo>
                    <a:pt x="14415" y="8964"/>
                  </a:lnTo>
                  <a:lnTo>
                    <a:pt x="14234" y="9213"/>
                  </a:lnTo>
                  <a:lnTo>
                    <a:pt x="14234" y="9960"/>
                  </a:lnTo>
                  <a:lnTo>
                    <a:pt x="14054" y="9960"/>
                  </a:lnTo>
                  <a:lnTo>
                    <a:pt x="14054" y="13197"/>
                  </a:lnTo>
                  <a:lnTo>
                    <a:pt x="14234" y="13197"/>
                  </a:lnTo>
                  <a:lnTo>
                    <a:pt x="14234" y="13446"/>
                  </a:lnTo>
                  <a:lnTo>
                    <a:pt x="14415" y="13446"/>
                  </a:lnTo>
                  <a:lnTo>
                    <a:pt x="14415" y="13695"/>
                  </a:lnTo>
                  <a:lnTo>
                    <a:pt x="14234" y="13944"/>
                  </a:lnTo>
                  <a:lnTo>
                    <a:pt x="14234" y="13695"/>
                  </a:lnTo>
                  <a:lnTo>
                    <a:pt x="14415" y="13695"/>
                  </a:lnTo>
                  <a:lnTo>
                    <a:pt x="14234" y="13695"/>
                  </a:lnTo>
                  <a:lnTo>
                    <a:pt x="14234" y="13197"/>
                  </a:lnTo>
                  <a:lnTo>
                    <a:pt x="14054" y="13197"/>
                  </a:lnTo>
                  <a:lnTo>
                    <a:pt x="14054" y="12948"/>
                  </a:lnTo>
                  <a:lnTo>
                    <a:pt x="14054" y="13446"/>
                  </a:lnTo>
                  <a:lnTo>
                    <a:pt x="14234" y="13695"/>
                  </a:lnTo>
                  <a:lnTo>
                    <a:pt x="14234" y="14193"/>
                  </a:lnTo>
                  <a:lnTo>
                    <a:pt x="14415" y="14193"/>
                  </a:lnTo>
                  <a:lnTo>
                    <a:pt x="14415" y="14690"/>
                  </a:lnTo>
                  <a:lnTo>
                    <a:pt x="14596" y="14690"/>
                  </a:lnTo>
                  <a:lnTo>
                    <a:pt x="14777" y="15126"/>
                  </a:lnTo>
                  <a:lnTo>
                    <a:pt x="14957" y="15375"/>
                  </a:lnTo>
                  <a:lnTo>
                    <a:pt x="14957" y="15873"/>
                  </a:lnTo>
                  <a:lnTo>
                    <a:pt x="15138" y="16122"/>
                  </a:lnTo>
                  <a:lnTo>
                    <a:pt x="15138" y="16371"/>
                  </a:lnTo>
                  <a:lnTo>
                    <a:pt x="15319" y="16371"/>
                  </a:lnTo>
                  <a:lnTo>
                    <a:pt x="15319" y="16869"/>
                  </a:lnTo>
                  <a:lnTo>
                    <a:pt x="15861" y="16869"/>
                  </a:lnTo>
                  <a:lnTo>
                    <a:pt x="15861" y="17118"/>
                  </a:lnTo>
                  <a:lnTo>
                    <a:pt x="16042" y="17118"/>
                  </a:lnTo>
                  <a:lnTo>
                    <a:pt x="16042" y="17367"/>
                  </a:lnTo>
                  <a:lnTo>
                    <a:pt x="16223" y="17616"/>
                  </a:lnTo>
                  <a:lnTo>
                    <a:pt x="16403" y="17616"/>
                  </a:lnTo>
                  <a:lnTo>
                    <a:pt x="16584" y="17367"/>
                  </a:lnTo>
                  <a:lnTo>
                    <a:pt x="16946" y="17367"/>
                  </a:lnTo>
                  <a:lnTo>
                    <a:pt x="16946" y="17118"/>
                  </a:lnTo>
                  <a:lnTo>
                    <a:pt x="16765" y="17367"/>
                  </a:lnTo>
                  <a:lnTo>
                    <a:pt x="16946" y="17118"/>
                  </a:lnTo>
                  <a:lnTo>
                    <a:pt x="17126" y="17118"/>
                  </a:lnTo>
                  <a:lnTo>
                    <a:pt x="17126" y="17367"/>
                  </a:lnTo>
                  <a:lnTo>
                    <a:pt x="17307" y="17367"/>
                  </a:lnTo>
                  <a:lnTo>
                    <a:pt x="17307" y="17118"/>
                  </a:lnTo>
                  <a:lnTo>
                    <a:pt x="17488" y="17118"/>
                  </a:lnTo>
                  <a:lnTo>
                    <a:pt x="17669" y="16869"/>
                  </a:lnTo>
                  <a:lnTo>
                    <a:pt x="18030" y="16869"/>
                  </a:lnTo>
                  <a:lnTo>
                    <a:pt x="18030" y="17118"/>
                  </a:lnTo>
                  <a:lnTo>
                    <a:pt x="18211" y="17118"/>
                  </a:lnTo>
                  <a:lnTo>
                    <a:pt x="18030" y="17118"/>
                  </a:lnTo>
                  <a:lnTo>
                    <a:pt x="18211" y="17367"/>
                  </a:lnTo>
                  <a:lnTo>
                    <a:pt x="18211" y="17118"/>
                  </a:lnTo>
                  <a:lnTo>
                    <a:pt x="18392" y="17118"/>
                  </a:lnTo>
                  <a:lnTo>
                    <a:pt x="18572" y="16869"/>
                  </a:lnTo>
                  <a:lnTo>
                    <a:pt x="18392" y="16869"/>
                  </a:lnTo>
                  <a:lnTo>
                    <a:pt x="18392" y="16620"/>
                  </a:lnTo>
                  <a:lnTo>
                    <a:pt x="18572" y="16620"/>
                  </a:lnTo>
                  <a:lnTo>
                    <a:pt x="18934" y="16122"/>
                  </a:lnTo>
                  <a:lnTo>
                    <a:pt x="18934" y="15624"/>
                  </a:lnTo>
                  <a:lnTo>
                    <a:pt x="19115" y="15375"/>
                  </a:lnTo>
                  <a:lnTo>
                    <a:pt x="19115" y="14193"/>
                  </a:lnTo>
                  <a:lnTo>
                    <a:pt x="19295" y="14193"/>
                  </a:lnTo>
                  <a:lnTo>
                    <a:pt x="19295" y="13944"/>
                  </a:lnTo>
                  <a:lnTo>
                    <a:pt x="19838" y="13944"/>
                  </a:lnTo>
                  <a:lnTo>
                    <a:pt x="20018" y="13695"/>
                  </a:lnTo>
                  <a:lnTo>
                    <a:pt x="20515" y="13695"/>
                  </a:lnTo>
                  <a:lnTo>
                    <a:pt x="20696" y="13446"/>
                  </a:lnTo>
                  <a:lnTo>
                    <a:pt x="20515" y="13446"/>
                  </a:lnTo>
                  <a:lnTo>
                    <a:pt x="20515" y="13695"/>
                  </a:lnTo>
                  <a:lnTo>
                    <a:pt x="20515" y="13446"/>
                  </a:lnTo>
                  <a:lnTo>
                    <a:pt x="20696" y="13446"/>
                  </a:lnTo>
                  <a:lnTo>
                    <a:pt x="20877" y="13695"/>
                  </a:lnTo>
                  <a:lnTo>
                    <a:pt x="21238" y="13695"/>
                  </a:lnTo>
                  <a:lnTo>
                    <a:pt x="21238" y="13446"/>
                  </a:lnTo>
                  <a:lnTo>
                    <a:pt x="21419" y="13446"/>
                  </a:lnTo>
                  <a:lnTo>
                    <a:pt x="21419" y="13695"/>
                  </a:lnTo>
                  <a:lnTo>
                    <a:pt x="21600" y="13695"/>
                  </a:lnTo>
                  <a:lnTo>
                    <a:pt x="21600" y="14193"/>
                  </a:lnTo>
                  <a:lnTo>
                    <a:pt x="21419" y="14441"/>
                  </a:lnTo>
                  <a:lnTo>
                    <a:pt x="21419" y="14690"/>
                  </a:lnTo>
                  <a:lnTo>
                    <a:pt x="21238" y="14690"/>
                  </a:lnTo>
                  <a:lnTo>
                    <a:pt x="21238" y="14877"/>
                  </a:lnTo>
                  <a:lnTo>
                    <a:pt x="21058" y="15126"/>
                  </a:lnTo>
                  <a:lnTo>
                    <a:pt x="21058" y="15624"/>
                  </a:lnTo>
                  <a:lnTo>
                    <a:pt x="20877" y="15624"/>
                  </a:lnTo>
                  <a:lnTo>
                    <a:pt x="20877" y="15873"/>
                  </a:lnTo>
                  <a:lnTo>
                    <a:pt x="21058" y="15873"/>
                  </a:lnTo>
                  <a:lnTo>
                    <a:pt x="21058" y="16122"/>
                  </a:lnTo>
                  <a:lnTo>
                    <a:pt x="20877" y="16122"/>
                  </a:lnTo>
                  <a:lnTo>
                    <a:pt x="20877" y="16371"/>
                  </a:lnTo>
                  <a:lnTo>
                    <a:pt x="21058" y="16122"/>
                  </a:lnTo>
                  <a:lnTo>
                    <a:pt x="21058" y="16620"/>
                  </a:lnTo>
                  <a:lnTo>
                    <a:pt x="20877" y="16620"/>
                  </a:lnTo>
                  <a:lnTo>
                    <a:pt x="20877" y="17367"/>
                  </a:lnTo>
                  <a:lnTo>
                    <a:pt x="20696" y="17367"/>
                  </a:lnTo>
                  <a:lnTo>
                    <a:pt x="20696" y="16869"/>
                  </a:lnTo>
                  <a:lnTo>
                    <a:pt x="20515" y="16869"/>
                  </a:lnTo>
                  <a:lnTo>
                    <a:pt x="20515" y="17118"/>
                  </a:lnTo>
                  <a:lnTo>
                    <a:pt x="20380" y="17118"/>
                  </a:lnTo>
                  <a:lnTo>
                    <a:pt x="20380" y="17367"/>
                  </a:lnTo>
                  <a:lnTo>
                    <a:pt x="20199" y="17367"/>
                  </a:lnTo>
                  <a:lnTo>
                    <a:pt x="20199" y="17865"/>
                  </a:lnTo>
                  <a:lnTo>
                    <a:pt x="20018" y="17865"/>
                  </a:lnTo>
                  <a:lnTo>
                    <a:pt x="20018" y="17616"/>
                  </a:lnTo>
                  <a:lnTo>
                    <a:pt x="20018" y="17865"/>
                  </a:lnTo>
                  <a:lnTo>
                    <a:pt x="18753" y="17865"/>
                  </a:lnTo>
                  <a:lnTo>
                    <a:pt x="18753" y="18612"/>
                  </a:lnTo>
                  <a:lnTo>
                    <a:pt x="18572" y="18612"/>
                  </a:lnTo>
                  <a:lnTo>
                    <a:pt x="18572" y="18861"/>
                  </a:lnTo>
                  <a:lnTo>
                    <a:pt x="18753" y="19110"/>
                  </a:lnTo>
                  <a:lnTo>
                    <a:pt x="18934" y="19110"/>
                  </a:lnTo>
                  <a:lnTo>
                    <a:pt x="18934" y="19608"/>
                  </a:lnTo>
                  <a:lnTo>
                    <a:pt x="19115" y="19608"/>
                  </a:lnTo>
                  <a:lnTo>
                    <a:pt x="19115" y="19857"/>
                  </a:lnTo>
                  <a:lnTo>
                    <a:pt x="18211" y="19857"/>
                  </a:lnTo>
                  <a:lnTo>
                    <a:pt x="18211" y="20106"/>
                  </a:lnTo>
                  <a:lnTo>
                    <a:pt x="17849" y="20604"/>
                  </a:lnTo>
                  <a:lnTo>
                    <a:pt x="17849" y="20853"/>
                  </a:lnTo>
                  <a:lnTo>
                    <a:pt x="18030" y="21102"/>
                  </a:lnTo>
                  <a:lnTo>
                    <a:pt x="17849" y="21351"/>
                  </a:lnTo>
                  <a:lnTo>
                    <a:pt x="17849" y="21600"/>
                  </a:lnTo>
                  <a:lnTo>
                    <a:pt x="17669" y="21600"/>
                  </a:lnTo>
                  <a:lnTo>
                    <a:pt x="17669" y="21351"/>
                  </a:lnTo>
                  <a:lnTo>
                    <a:pt x="17488" y="21351"/>
                  </a:lnTo>
                  <a:lnTo>
                    <a:pt x="17488" y="20853"/>
                  </a:lnTo>
                  <a:lnTo>
                    <a:pt x="17307" y="20853"/>
                  </a:lnTo>
                  <a:lnTo>
                    <a:pt x="17307" y="20604"/>
                  </a:lnTo>
                  <a:lnTo>
                    <a:pt x="17126" y="20604"/>
                  </a:lnTo>
                  <a:lnTo>
                    <a:pt x="17126" y="20355"/>
                  </a:lnTo>
                  <a:lnTo>
                    <a:pt x="16946" y="20355"/>
                  </a:lnTo>
                  <a:lnTo>
                    <a:pt x="16765" y="20106"/>
                  </a:lnTo>
                  <a:lnTo>
                    <a:pt x="16765" y="19857"/>
                  </a:lnTo>
                  <a:lnTo>
                    <a:pt x="16403" y="19857"/>
                  </a:lnTo>
                  <a:lnTo>
                    <a:pt x="16403" y="19608"/>
                  </a:lnTo>
                  <a:lnTo>
                    <a:pt x="16403" y="19857"/>
                  </a:lnTo>
                  <a:lnTo>
                    <a:pt x="16584" y="19857"/>
                  </a:lnTo>
                  <a:lnTo>
                    <a:pt x="16584" y="20106"/>
                  </a:lnTo>
                  <a:lnTo>
                    <a:pt x="16403" y="19857"/>
                  </a:lnTo>
                  <a:lnTo>
                    <a:pt x="16223" y="19857"/>
                  </a:lnTo>
                  <a:lnTo>
                    <a:pt x="16223" y="19608"/>
                  </a:lnTo>
                  <a:lnTo>
                    <a:pt x="16042" y="19857"/>
                  </a:lnTo>
                  <a:lnTo>
                    <a:pt x="16042" y="19608"/>
                  </a:lnTo>
                  <a:lnTo>
                    <a:pt x="15861" y="19608"/>
                  </a:lnTo>
                  <a:lnTo>
                    <a:pt x="15861" y="19857"/>
                  </a:lnTo>
                  <a:lnTo>
                    <a:pt x="16042" y="19857"/>
                  </a:lnTo>
                  <a:lnTo>
                    <a:pt x="15861" y="19857"/>
                  </a:lnTo>
                  <a:lnTo>
                    <a:pt x="15680" y="20106"/>
                  </a:lnTo>
                  <a:lnTo>
                    <a:pt x="15500" y="20106"/>
                  </a:lnTo>
                  <a:lnTo>
                    <a:pt x="15319" y="20355"/>
                  </a:lnTo>
                  <a:lnTo>
                    <a:pt x="14777" y="20355"/>
                  </a:lnTo>
                  <a:lnTo>
                    <a:pt x="14596" y="20106"/>
                  </a:lnTo>
                  <a:lnTo>
                    <a:pt x="14054" y="20106"/>
                  </a:lnTo>
                  <a:lnTo>
                    <a:pt x="13873" y="19857"/>
                  </a:lnTo>
                  <a:lnTo>
                    <a:pt x="13692" y="19857"/>
                  </a:lnTo>
                  <a:lnTo>
                    <a:pt x="13692" y="19608"/>
                  </a:lnTo>
                  <a:lnTo>
                    <a:pt x="13331" y="19608"/>
                  </a:lnTo>
                  <a:lnTo>
                    <a:pt x="13331" y="19359"/>
                  </a:lnTo>
                  <a:lnTo>
                    <a:pt x="12788" y="19359"/>
                  </a:lnTo>
                  <a:lnTo>
                    <a:pt x="12788" y="19110"/>
                  </a:lnTo>
                  <a:lnTo>
                    <a:pt x="12608" y="19110"/>
                  </a:lnTo>
                  <a:lnTo>
                    <a:pt x="12427" y="18861"/>
                  </a:lnTo>
                  <a:lnTo>
                    <a:pt x="12246" y="18861"/>
                  </a:lnTo>
                  <a:lnTo>
                    <a:pt x="12065" y="18612"/>
                  </a:lnTo>
                  <a:lnTo>
                    <a:pt x="11704" y="18612"/>
                  </a:lnTo>
                  <a:lnTo>
                    <a:pt x="11704" y="18363"/>
                  </a:lnTo>
                  <a:lnTo>
                    <a:pt x="11523" y="18363"/>
                  </a:lnTo>
                  <a:lnTo>
                    <a:pt x="11523" y="18114"/>
                  </a:lnTo>
                  <a:lnTo>
                    <a:pt x="11342" y="18114"/>
                  </a:lnTo>
                  <a:lnTo>
                    <a:pt x="11342" y="17865"/>
                  </a:lnTo>
                  <a:lnTo>
                    <a:pt x="11162" y="17865"/>
                  </a:lnTo>
                  <a:lnTo>
                    <a:pt x="11162" y="17616"/>
                  </a:lnTo>
                  <a:lnTo>
                    <a:pt x="11162" y="17865"/>
                  </a:lnTo>
                  <a:lnTo>
                    <a:pt x="10981" y="17865"/>
                  </a:lnTo>
                  <a:lnTo>
                    <a:pt x="10800" y="17616"/>
                  </a:lnTo>
                  <a:lnTo>
                    <a:pt x="10438" y="17616"/>
                  </a:lnTo>
                  <a:lnTo>
                    <a:pt x="10438" y="17367"/>
                  </a:lnTo>
                  <a:lnTo>
                    <a:pt x="10077" y="17367"/>
                  </a:lnTo>
                  <a:lnTo>
                    <a:pt x="10077" y="17118"/>
                  </a:lnTo>
                  <a:lnTo>
                    <a:pt x="9896" y="16869"/>
                  </a:lnTo>
                  <a:lnTo>
                    <a:pt x="9896" y="16620"/>
                  </a:lnTo>
                  <a:lnTo>
                    <a:pt x="9535" y="16620"/>
                  </a:lnTo>
                  <a:lnTo>
                    <a:pt x="9535" y="16371"/>
                  </a:lnTo>
                  <a:lnTo>
                    <a:pt x="9354" y="16371"/>
                  </a:lnTo>
                  <a:lnTo>
                    <a:pt x="9173" y="16122"/>
                  </a:lnTo>
                  <a:lnTo>
                    <a:pt x="8992" y="16122"/>
                  </a:lnTo>
                  <a:lnTo>
                    <a:pt x="8992" y="15624"/>
                  </a:lnTo>
                  <a:lnTo>
                    <a:pt x="8812" y="15624"/>
                  </a:lnTo>
                  <a:lnTo>
                    <a:pt x="8812" y="15375"/>
                  </a:lnTo>
                  <a:lnTo>
                    <a:pt x="8631" y="15375"/>
                  </a:lnTo>
                  <a:lnTo>
                    <a:pt x="8631" y="14877"/>
                  </a:lnTo>
                  <a:lnTo>
                    <a:pt x="8812" y="14877"/>
                  </a:lnTo>
                  <a:lnTo>
                    <a:pt x="8812" y="14690"/>
                  </a:lnTo>
                  <a:lnTo>
                    <a:pt x="8992" y="14690"/>
                  </a:lnTo>
                  <a:lnTo>
                    <a:pt x="8812" y="14441"/>
                  </a:lnTo>
                  <a:lnTo>
                    <a:pt x="8812" y="14193"/>
                  </a:lnTo>
                  <a:lnTo>
                    <a:pt x="8992" y="14193"/>
                  </a:lnTo>
                  <a:lnTo>
                    <a:pt x="8992" y="13695"/>
                  </a:lnTo>
                  <a:lnTo>
                    <a:pt x="8812" y="13695"/>
                  </a:lnTo>
                  <a:lnTo>
                    <a:pt x="8812" y="13197"/>
                  </a:lnTo>
                  <a:lnTo>
                    <a:pt x="8631" y="13197"/>
                  </a:lnTo>
                  <a:lnTo>
                    <a:pt x="8631" y="12201"/>
                  </a:lnTo>
                  <a:lnTo>
                    <a:pt x="8450" y="12201"/>
                  </a:lnTo>
                  <a:lnTo>
                    <a:pt x="8269" y="11952"/>
                  </a:lnTo>
                  <a:lnTo>
                    <a:pt x="8269" y="11703"/>
                  </a:lnTo>
                  <a:lnTo>
                    <a:pt x="8089" y="11703"/>
                  </a:lnTo>
                  <a:lnTo>
                    <a:pt x="8089" y="11454"/>
                  </a:lnTo>
                  <a:lnTo>
                    <a:pt x="7908" y="11205"/>
                  </a:lnTo>
                  <a:lnTo>
                    <a:pt x="7908" y="10956"/>
                  </a:lnTo>
                  <a:lnTo>
                    <a:pt x="7727" y="10956"/>
                  </a:lnTo>
                  <a:lnTo>
                    <a:pt x="7727" y="10707"/>
                  </a:lnTo>
                  <a:lnTo>
                    <a:pt x="7366" y="10458"/>
                  </a:lnTo>
                  <a:lnTo>
                    <a:pt x="7366" y="10209"/>
                  </a:lnTo>
                  <a:lnTo>
                    <a:pt x="7185" y="10209"/>
                  </a:lnTo>
                  <a:lnTo>
                    <a:pt x="7366" y="10209"/>
                  </a:lnTo>
                  <a:lnTo>
                    <a:pt x="7366" y="9960"/>
                  </a:lnTo>
                  <a:lnTo>
                    <a:pt x="7185" y="10209"/>
                  </a:lnTo>
                  <a:lnTo>
                    <a:pt x="7185" y="9960"/>
                  </a:lnTo>
                  <a:lnTo>
                    <a:pt x="7004" y="9960"/>
                  </a:lnTo>
                  <a:lnTo>
                    <a:pt x="7185" y="9960"/>
                  </a:lnTo>
                  <a:lnTo>
                    <a:pt x="7004" y="9960"/>
                  </a:lnTo>
                  <a:lnTo>
                    <a:pt x="7004" y="9711"/>
                  </a:lnTo>
                  <a:lnTo>
                    <a:pt x="6823" y="9462"/>
                  </a:lnTo>
                  <a:lnTo>
                    <a:pt x="7004" y="9462"/>
                  </a:lnTo>
                  <a:lnTo>
                    <a:pt x="6823" y="9213"/>
                  </a:lnTo>
                  <a:lnTo>
                    <a:pt x="6643" y="9213"/>
                  </a:lnTo>
                  <a:lnTo>
                    <a:pt x="6643" y="8964"/>
                  </a:lnTo>
                  <a:lnTo>
                    <a:pt x="6462" y="8964"/>
                  </a:lnTo>
                  <a:lnTo>
                    <a:pt x="6462" y="8715"/>
                  </a:lnTo>
                  <a:lnTo>
                    <a:pt x="6462" y="8964"/>
                  </a:lnTo>
                  <a:lnTo>
                    <a:pt x="6281" y="8964"/>
                  </a:lnTo>
                  <a:lnTo>
                    <a:pt x="6281" y="8715"/>
                  </a:lnTo>
                  <a:lnTo>
                    <a:pt x="6462" y="8715"/>
                  </a:lnTo>
                  <a:lnTo>
                    <a:pt x="6462" y="8466"/>
                  </a:lnTo>
                  <a:lnTo>
                    <a:pt x="6462" y="8715"/>
                  </a:lnTo>
                  <a:lnTo>
                    <a:pt x="6100" y="8715"/>
                  </a:lnTo>
                  <a:lnTo>
                    <a:pt x="6100" y="7968"/>
                  </a:lnTo>
                  <a:lnTo>
                    <a:pt x="6281" y="7968"/>
                  </a:lnTo>
                  <a:lnTo>
                    <a:pt x="6100" y="7719"/>
                  </a:lnTo>
                  <a:lnTo>
                    <a:pt x="6100" y="7470"/>
                  </a:lnTo>
                  <a:lnTo>
                    <a:pt x="5739" y="7470"/>
                  </a:lnTo>
                  <a:lnTo>
                    <a:pt x="5739" y="6972"/>
                  </a:lnTo>
                  <a:lnTo>
                    <a:pt x="5377" y="6972"/>
                  </a:lnTo>
                  <a:lnTo>
                    <a:pt x="5377" y="6723"/>
                  </a:lnTo>
                  <a:lnTo>
                    <a:pt x="5197" y="6474"/>
                  </a:lnTo>
                  <a:lnTo>
                    <a:pt x="5197" y="5976"/>
                  </a:lnTo>
                  <a:lnTo>
                    <a:pt x="5377" y="5976"/>
                  </a:lnTo>
                  <a:lnTo>
                    <a:pt x="4835" y="5976"/>
                  </a:lnTo>
                  <a:lnTo>
                    <a:pt x="4835" y="5727"/>
                  </a:lnTo>
                  <a:lnTo>
                    <a:pt x="4654" y="5727"/>
                  </a:lnTo>
                  <a:lnTo>
                    <a:pt x="4654" y="5478"/>
                  </a:lnTo>
                  <a:lnTo>
                    <a:pt x="4474" y="5229"/>
                  </a:lnTo>
                  <a:lnTo>
                    <a:pt x="4474" y="4980"/>
                  </a:lnTo>
                  <a:lnTo>
                    <a:pt x="4338" y="4980"/>
                  </a:lnTo>
                  <a:lnTo>
                    <a:pt x="4338" y="4731"/>
                  </a:lnTo>
                  <a:lnTo>
                    <a:pt x="4157" y="4731"/>
                  </a:lnTo>
                  <a:lnTo>
                    <a:pt x="4157" y="4233"/>
                  </a:lnTo>
                  <a:lnTo>
                    <a:pt x="3977" y="4233"/>
                  </a:lnTo>
                  <a:lnTo>
                    <a:pt x="4157" y="3984"/>
                  </a:lnTo>
                  <a:lnTo>
                    <a:pt x="3977" y="3984"/>
                  </a:lnTo>
                  <a:lnTo>
                    <a:pt x="3977" y="3735"/>
                  </a:lnTo>
                  <a:lnTo>
                    <a:pt x="3796" y="3486"/>
                  </a:lnTo>
                  <a:lnTo>
                    <a:pt x="3796" y="2988"/>
                  </a:lnTo>
                  <a:lnTo>
                    <a:pt x="3615" y="2739"/>
                  </a:lnTo>
                  <a:lnTo>
                    <a:pt x="3615" y="1992"/>
                  </a:lnTo>
                  <a:lnTo>
                    <a:pt x="3254" y="1992"/>
                  </a:lnTo>
                  <a:lnTo>
                    <a:pt x="3254" y="1494"/>
                  </a:lnTo>
                  <a:lnTo>
                    <a:pt x="2711" y="1494"/>
                  </a:lnTo>
                  <a:lnTo>
                    <a:pt x="2531" y="1245"/>
                  </a:lnTo>
                  <a:lnTo>
                    <a:pt x="2350" y="1245"/>
                  </a:lnTo>
                  <a:lnTo>
                    <a:pt x="2350" y="996"/>
                  </a:lnTo>
                  <a:lnTo>
                    <a:pt x="2169" y="996"/>
                  </a:lnTo>
                  <a:lnTo>
                    <a:pt x="2350" y="996"/>
                  </a:lnTo>
                  <a:lnTo>
                    <a:pt x="2350" y="2241"/>
                  </a:lnTo>
                  <a:lnTo>
                    <a:pt x="2531" y="2241"/>
                  </a:lnTo>
                  <a:lnTo>
                    <a:pt x="2531" y="3486"/>
                  </a:lnTo>
                  <a:lnTo>
                    <a:pt x="2711" y="3486"/>
                  </a:lnTo>
                  <a:lnTo>
                    <a:pt x="2711" y="3735"/>
                  </a:lnTo>
                  <a:lnTo>
                    <a:pt x="2892" y="3735"/>
                  </a:lnTo>
                  <a:lnTo>
                    <a:pt x="2892" y="3984"/>
                  </a:lnTo>
                  <a:lnTo>
                    <a:pt x="3073" y="3984"/>
                  </a:lnTo>
                  <a:lnTo>
                    <a:pt x="3073" y="4233"/>
                  </a:lnTo>
                  <a:lnTo>
                    <a:pt x="3254" y="4233"/>
                  </a:lnTo>
                  <a:lnTo>
                    <a:pt x="3254" y="4731"/>
                  </a:lnTo>
                  <a:lnTo>
                    <a:pt x="3434" y="4731"/>
                  </a:lnTo>
                  <a:lnTo>
                    <a:pt x="3434" y="4980"/>
                  </a:lnTo>
                  <a:lnTo>
                    <a:pt x="3615" y="4980"/>
                  </a:lnTo>
                  <a:lnTo>
                    <a:pt x="3615" y="5229"/>
                  </a:lnTo>
                  <a:lnTo>
                    <a:pt x="3796" y="5478"/>
                  </a:lnTo>
                  <a:lnTo>
                    <a:pt x="3796" y="6225"/>
                  </a:lnTo>
                  <a:lnTo>
                    <a:pt x="3977" y="6225"/>
                  </a:lnTo>
                  <a:lnTo>
                    <a:pt x="4157" y="6474"/>
                  </a:lnTo>
                  <a:lnTo>
                    <a:pt x="4157" y="6723"/>
                  </a:lnTo>
                  <a:lnTo>
                    <a:pt x="4338" y="6972"/>
                  </a:lnTo>
                  <a:lnTo>
                    <a:pt x="4338" y="7470"/>
                  </a:lnTo>
                  <a:lnTo>
                    <a:pt x="4474" y="7470"/>
                  </a:lnTo>
                  <a:lnTo>
                    <a:pt x="4474" y="7719"/>
                  </a:lnTo>
                  <a:lnTo>
                    <a:pt x="4474" y="7470"/>
                  </a:lnTo>
                  <a:lnTo>
                    <a:pt x="4654" y="7470"/>
                  </a:lnTo>
                  <a:lnTo>
                    <a:pt x="4654" y="8466"/>
                  </a:lnTo>
                  <a:lnTo>
                    <a:pt x="4835" y="8466"/>
                  </a:lnTo>
                  <a:lnTo>
                    <a:pt x="4835" y="8715"/>
                  </a:lnTo>
                  <a:lnTo>
                    <a:pt x="5016" y="8964"/>
                  </a:lnTo>
                  <a:lnTo>
                    <a:pt x="5016" y="9462"/>
                  </a:lnTo>
                  <a:lnTo>
                    <a:pt x="5197" y="9462"/>
                  </a:lnTo>
                  <a:lnTo>
                    <a:pt x="5197" y="10458"/>
                  </a:lnTo>
                  <a:lnTo>
                    <a:pt x="5377" y="10458"/>
                  </a:lnTo>
                  <a:lnTo>
                    <a:pt x="5377" y="10209"/>
                  </a:lnTo>
                  <a:lnTo>
                    <a:pt x="5558" y="10209"/>
                  </a:lnTo>
                  <a:lnTo>
                    <a:pt x="5558" y="10458"/>
                  </a:lnTo>
                  <a:lnTo>
                    <a:pt x="5739" y="10458"/>
                  </a:lnTo>
                  <a:lnTo>
                    <a:pt x="5739" y="10956"/>
                  </a:lnTo>
                  <a:lnTo>
                    <a:pt x="5920" y="10956"/>
                  </a:lnTo>
                  <a:lnTo>
                    <a:pt x="5920" y="11205"/>
                  </a:lnTo>
                  <a:lnTo>
                    <a:pt x="6100" y="11205"/>
                  </a:lnTo>
                  <a:lnTo>
                    <a:pt x="6100" y="11703"/>
                  </a:lnTo>
                  <a:lnTo>
                    <a:pt x="5920" y="11703"/>
                  </a:lnTo>
                  <a:lnTo>
                    <a:pt x="5920" y="11952"/>
                  </a:lnTo>
                  <a:lnTo>
                    <a:pt x="5558" y="11952"/>
                  </a:lnTo>
                  <a:lnTo>
                    <a:pt x="5558" y="11454"/>
                  </a:lnTo>
                  <a:lnTo>
                    <a:pt x="5016" y="10707"/>
                  </a:lnTo>
                  <a:lnTo>
                    <a:pt x="5016" y="10458"/>
                  </a:lnTo>
                  <a:lnTo>
                    <a:pt x="4835" y="10458"/>
                  </a:lnTo>
                  <a:lnTo>
                    <a:pt x="4654" y="10209"/>
                  </a:lnTo>
                  <a:close/>
                  <a:moveTo>
                    <a:pt x="5197" y="9462"/>
                  </a:moveTo>
                  <a:lnTo>
                    <a:pt x="5377" y="9711"/>
                  </a:lnTo>
                  <a:lnTo>
                    <a:pt x="5197" y="9711"/>
                  </a:lnTo>
                  <a:lnTo>
                    <a:pt x="5197" y="9462"/>
                  </a:lnTo>
                  <a:close/>
                  <a:moveTo>
                    <a:pt x="4157" y="9213"/>
                  </a:moveTo>
                  <a:lnTo>
                    <a:pt x="4338" y="9213"/>
                  </a:lnTo>
                  <a:lnTo>
                    <a:pt x="4157" y="9213"/>
                  </a:lnTo>
                  <a:lnTo>
                    <a:pt x="4157" y="9711"/>
                  </a:lnTo>
                  <a:lnTo>
                    <a:pt x="4338" y="9960"/>
                  </a:lnTo>
                  <a:lnTo>
                    <a:pt x="4157" y="9960"/>
                  </a:lnTo>
                  <a:lnTo>
                    <a:pt x="4157" y="9213"/>
                  </a:lnTo>
                  <a:close/>
                  <a:moveTo>
                    <a:pt x="5016" y="16869"/>
                  </a:moveTo>
                  <a:lnTo>
                    <a:pt x="4835" y="16869"/>
                  </a:lnTo>
                  <a:lnTo>
                    <a:pt x="5016" y="16869"/>
                  </a:lnTo>
                  <a:lnTo>
                    <a:pt x="5016" y="16620"/>
                  </a:lnTo>
                  <a:lnTo>
                    <a:pt x="5016" y="16869"/>
                  </a:lnTo>
                  <a:close/>
                  <a:moveTo>
                    <a:pt x="3615" y="4731"/>
                  </a:moveTo>
                  <a:lnTo>
                    <a:pt x="3434" y="4731"/>
                  </a:lnTo>
                  <a:lnTo>
                    <a:pt x="3434" y="4482"/>
                  </a:lnTo>
                  <a:lnTo>
                    <a:pt x="3254" y="4233"/>
                  </a:lnTo>
                  <a:lnTo>
                    <a:pt x="3254" y="3984"/>
                  </a:lnTo>
                  <a:lnTo>
                    <a:pt x="3434" y="3984"/>
                  </a:lnTo>
                  <a:lnTo>
                    <a:pt x="3434" y="4482"/>
                  </a:lnTo>
                  <a:lnTo>
                    <a:pt x="3615" y="4482"/>
                  </a:lnTo>
                  <a:lnTo>
                    <a:pt x="3615" y="4731"/>
                  </a:lnTo>
                  <a:close/>
                  <a:moveTo>
                    <a:pt x="4157" y="4980"/>
                  </a:moveTo>
                  <a:lnTo>
                    <a:pt x="3977" y="4980"/>
                  </a:lnTo>
                  <a:lnTo>
                    <a:pt x="3977" y="4482"/>
                  </a:lnTo>
                  <a:lnTo>
                    <a:pt x="4157" y="4482"/>
                  </a:lnTo>
                  <a:lnTo>
                    <a:pt x="4157" y="4980"/>
                  </a:lnTo>
                  <a:close/>
                  <a:moveTo>
                    <a:pt x="0" y="4731"/>
                  </a:moveTo>
                  <a:lnTo>
                    <a:pt x="0" y="4482"/>
                  </a:lnTo>
                  <a:lnTo>
                    <a:pt x="0" y="4731"/>
                  </a:lnTo>
                  <a:close/>
                  <a:moveTo>
                    <a:pt x="2169" y="5976"/>
                  </a:moveTo>
                  <a:lnTo>
                    <a:pt x="2169" y="5727"/>
                  </a:lnTo>
                  <a:lnTo>
                    <a:pt x="1988" y="5727"/>
                  </a:lnTo>
                  <a:lnTo>
                    <a:pt x="2169" y="5727"/>
                  </a:lnTo>
                  <a:lnTo>
                    <a:pt x="2169" y="5478"/>
                  </a:lnTo>
                  <a:lnTo>
                    <a:pt x="2169" y="5976"/>
                  </a:lnTo>
                  <a:close/>
                  <a:moveTo>
                    <a:pt x="4835" y="8466"/>
                  </a:moveTo>
                  <a:lnTo>
                    <a:pt x="4835" y="8217"/>
                  </a:lnTo>
                  <a:lnTo>
                    <a:pt x="4835" y="8466"/>
                  </a:lnTo>
                  <a:close/>
                  <a:moveTo>
                    <a:pt x="5377" y="10209"/>
                  </a:moveTo>
                  <a:lnTo>
                    <a:pt x="5377" y="9960"/>
                  </a:lnTo>
                  <a:lnTo>
                    <a:pt x="5377" y="10209"/>
                  </a:lnTo>
                  <a:close/>
                  <a:moveTo>
                    <a:pt x="4474" y="10209"/>
                  </a:moveTo>
                  <a:lnTo>
                    <a:pt x="4338" y="10209"/>
                  </a:lnTo>
                  <a:lnTo>
                    <a:pt x="4338" y="9960"/>
                  </a:lnTo>
                  <a:lnTo>
                    <a:pt x="4474" y="9960"/>
                  </a:lnTo>
                  <a:lnTo>
                    <a:pt x="4474" y="10209"/>
                  </a:lnTo>
                  <a:close/>
                  <a:moveTo>
                    <a:pt x="5739" y="10458"/>
                  </a:moveTo>
                  <a:lnTo>
                    <a:pt x="5739" y="10209"/>
                  </a:lnTo>
                  <a:lnTo>
                    <a:pt x="5739" y="10458"/>
                  </a:lnTo>
                  <a:close/>
                  <a:moveTo>
                    <a:pt x="7908" y="13695"/>
                  </a:moveTo>
                  <a:lnTo>
                    <a:pt x="7908" y="13446"/>
                  </a:lnTo>
                  <a:lnTo>
                    <a:pt x="8089" y="13446"/>
                  </a:lnTo>
                  <a:lnTo>
                    <a:pt x="8089" y="13695"/>
                  </a:lnTo>
                  <a:lnTo>
                    <a:pt x="7908" y="13695"/>
                  </a:lnTo>
                  <a:close/>
                  <a:moveTo>
                    <a:pt x="8089" y="13695"/>
                  </a:moveTo>
                  <a:lnTo>
                    <a:pt x="8269" y="13695"/>
                  </a:lnTo>
                  <a:lnTo>
                    <a:pt x="8089" y="13695"/>
                  </a:lnTo>
                  <a:close/>
                  <a:moveTo>
                    <a:pt x="21419" y="15126"/>
                  </a:moveTo>
                  <a:lnTo>
                    <a:pt x="21419" y="14690"/>
                  </a:lnTo>
                  <a:lnTo>
                    <a:pt x="21600" y="14690"/>
                  </a:lnTo>
                  <a:lnTo>
                    <a:pt x="21600" y="14877"/>
                  </a:lnTo>
                  <a:lnTo>
                    <a:pt x="21419" y="14877"/>
                  </a:lnTo>
                  <a:lnTo>
                    <a:pt x="21419" y="15126"/>
                  </a:lnTo>
                  <a:close/>
                  <a:moveTo>
                    <a:pt x="18211" y="16869"/>
                  </a:moveTo>
                  <a:lnTo>
                    <a:pt x="18030" y="16869"/>
                  </a:lnTo>
                  <a:lnTo>
                    <a:pt x="18211" y="1686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3586249" y="3577567"/>
              <a:ext cx="26052" cy="8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7200" y="0"/>
                  </a:lnTo>
                  <a:lnTo>
                    <a:pt x="7200" y="21600"/>
                  </a:lnTo>
                  <a:close/>
                  <a:moveTo>
                    <a:pt x="21600" y="21600"/>
                  </a:moveTo>
                  <a:lnTo>
                    <a:pt x="21600" y="0"/>
                  </a:lnTo>
                  <a:lnTo>
                    <a:pt x="1440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2969727" y="3464683"/>
              <a:ext cx="156303" cy="173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0400" y="1080"/>
                  </a:lnTo>
                  <a:lnTo>
                    <a:pt x="19200" y="1080"/>
                  </a:lnTo>
                  <a:lnTo>
                    <a:pt x="20400" y="2160"/>
                  </a:lnTo>
                  <a:lnTo>
                    <a:pt x="20400" y="5400"/>
                  </a:lnTo>
                  <a:lnTo>
                    <a:pt x="19200" y="5400"/>
                  </a:lnTo>
                  <a:lnTo>
                    <a:pt x="19200" y="11880"/>
                  </a:lnTo>
                  <a:lnTo>
                    <a:pt x="18000" y="12960"/>
                  </a:lnTo>
                  <a:lnTo>
                    <a:pt x="18000" y="17280"/>
                  </a:lnTo>
                  <a:lnTo>
                    <a:pt x="19200" y="17280"/>
                  </a:lnTo>
                  <a:lnTo>
                    <a:pt x="18000" y="17280"/>
                  </a:lnTo>
                  <a:lnTo>
                    <a:pt x="18000" y="20520"/>
                  </a:lnTo>
                  <a:lnTo>
                    <a:pt x="19200" y="20520"/>
                  </a:lnTo>
                  <a:lnTo>
                    <a:pt x="19200" y="21600"/>
                  </a:lnTo>
                  <a:lnTo>
                    <a:pt x="15600" y="21600"/>
                  </a:lnTo>
                  <a:lnTo>
                    <a:pt x="15600" y="20520"/>
                  </a:lnTo>
                  <a:lnTo>
                    <a:pt x="10800" y="20520"/>
                  </a:lnTo>
                  <a:lnTo>
                    <a:pt x="10800" y="19440"/>
                  </a:lnTo>
                  <a:lnTo>
                    <a:pt x="9600" y="19440"/>
                  </a:lnTo>
                  <a:lnTo>
                    <a:pt x="9600" y="20520"/>
                  </a:lnTo>
                  <a:lnTo>
                    <a:pt x="7200" y="18360"/>
                  </a:lnTo>
                  <a:lnTo>
                    <a:pt x="7200" y="17280"/>
                  </a:lnTo>
                  <a:lnTo>
                    <a:pt x="6000" y="17280"/>
                  </a:lnTo>
                  <a:lnTo>
                    <a:pt x="6000" y="16200"/>
                  </a:lnTo>
                  <a:lnTo>
                    <a:pt x="4800" y="15120"/>
                  </a:lnTo>
                  <a:lnTo>
                    <a:pt x="4800" y="14040"/>
                  </a:lnTo>
                  <a:lnTo>
                    <a:pt x="3600" y="14040"/>
                  </a:lnTo>
                  <a:lnTo>
                    <a:pt x="3600" y="12960"/>
                  </a:lnTo>
                  <a:lnTo>
                    <a:pt x="2400" y="12960"/>
                  </a:lnTo>
                  <a:lnTo>
                    <a:pt x="1200" y="11880"/>
                  </a:lnTo>
                  <a:lnTo>
                    <a:pt x="1200" y="10800"/>
                  </a:lnTo>
                  <a:lnTo>
                    <a:pt x="0" y="10800"/>
                  </a:lnTo>
                  <a:lnTo>
                    <a:pt x="1200" y="9720"/>
                  </a:lnTo>
                  <a:lnTo>
                    <a:pt x="1200" y="10800"/>
                  </a:lnTo>
                  <a:lnTo>
                    <a:pt x="3600" y="10800"/>
                  </a:lnTo>
                  <a:lnTo>
                    <a:pt x="3600" y="8640"/>
                  </a:lnTo>
                  <a:lnTo>
                    <a:pt x="4800" y="8640"/>
                  </a:lnTo>
                  <a:lnTo>
                    <a:pt x="4800" y="6480"/>
                  </a:lnTo>
                  <a:lnTo>
                    <a:pt x="6000" y="6480"/>
                  </a:lnTo>
                  <a:lnTo>
                    <a:pt x="7200" y="5400"/>
                  </a:lnTo>
                  <a:lnTo>
                    <a:pt x="8400" y="5400"/>
                  </a:lnTo>
                  <a:lnTo>
                    <a:pt x="8400" y="6480"/>
                  </a:lnTo>
                  <a:lnTo>
                    <a:pt x="9600" y="6480"/>
                  </a:lnTo>
                  <a:lnTo>
                    <a:pt x="9600" y="5400"/>
                  </a:lnTo>
                  <a:lnTo>
                    <a:pt x="10800" y="4320"/>
                  </a:lnTo>
                  <a:lnTo>
                    <a:pt x="12000" y="4320"/>
                  </a:lnTo>
                  <a:lnTo>
                    <a:pt x="12000" y="2160"/>
                  </a:lnTo>
                  <a:lnTo>
                    <a:pt x="13200" y="1080"/>
                  </a:lnTo>
                  <a:lnTo>
                    <a:pt x="14400" y="2160"/>
                  </a:lnTo>
                  <a:lnTo>
                    <a:pt x="16800" y="2160"/>
                  </a:lnTo>
                  <a:lnTo>
                    <a:pt x="18000" y="1080"/>
                  </a:lnTo>
                  <a:lnTo>
                    <a:pt x="19200" y="1080"/>
                  </a:lnTo>
                  <a:lnTo>
                    <a:pt x="19200" y="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3126029" y="3681768"/>
              <a:ext cx="191036" cy="95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1782"/>
                  </a:moveTo>
                  <a:lnTo>
                    <a:pt x="9818" y="11782"/>
                  </a:lnTo>
                  <a:lnTo>
                    <a:pt x="9818" y="15709"/>
                  </a:lnTo>
                  <a:lnTo>
                    <a:pt x="10800" y="17673"/>
                  </a:lnTo>
                  <a:lnTo>
                    <a:pt x="10800" y="19636"/>
                  </a:lnTo>
                  <a:lnTo>
                    <a:pt x="9818" y="19636"/>
                  </a:lnTo>
                  <a:lnTo>
                    <a:pt x="9818" y="21600"/>
                  </a:lnTo>
                  <a:lnTo>
                    <a:pt x="7855" y="21600"/>
                  </a:lnTo>
                  <a:lnTo>
                    <a:pt x="7855" y="17673"/>
                  </a:lnTo>
                  <a:lnTo>
                    <a:pt x="6873" y="17673"/>
                  </a:lnTo>
                  <a:lnTo>
                    <a:pt x="6873" y="15709"/>
                  </a:lnTo>
                  <a:lnTo>
                    <a:pt x="6873" y="17673"/>
                  </a:lnTo>
                  <a:lnTo>
                    <a:pt x="6873" y="15709"/>
                  </a:lnTo>
                  <a:lnTo>
                    <a:pt x="6873" y="17673"/>
                  </a:lnTo>
                  <a:lnTo>
                    <a:pt x="4909" y="17673"/>
                  </a:lnTo>
                  <a:lnTo>
                    <a:pt x="4909" y="13745"/>
                  </a:lnTo>
                  <a:lnTo>
                    <a:pt x="2945" y="13745"/>
                  </a:lnTo>
                  <a:lnTo>
                    <a:pt x="2945" y="11782"/>
                  </a:lnTo>
                  <a:lnTo>
                    <a:pt x="1964" y="11782"/>
                  </a:lnTo>
                  <a:lnTo>
                    <a:pt x="1964" y="13745"/>
                  </a:lnTo>
                  <a:lnTo>
                    <a:pt x="1964" y="11782"/>
                  </a:lnTo>
                  <a:lnTo>
                    <a:pt x="982" y="11782"/>
                  </a:lnTo>
                  <a:lnTo>
                    <a:pt x="982" y="15709"/>
                  </a:lnTo>
                  <a:lnTo>
                    <a:pt x="0" y="15709"/>
                  </a:lnTo>
                  <a:lnTo>
                    <a:pt x="0" y="11782"/>
                  </a:lnTo>
                  <a:lnTo>
                    <a:pt x="982" y="11782"/>
                  </a:lnTo>
                  <a:lnTo>
                    <a:pt x="982" y="9818"/>
                  </a:lnTo>
                  <a:lnTo>
                    <a:pt x="0" y="9818"/>
                  </a:lnTo>
                  <a:lnTo>
                    <a:pt x="0" y="7855"/>
                  </a:lnTo>
                  <a:lnTo>
                    <a:pt x="982" y="7855"/>
                  </a:lnTo>
                  <a:lnTo>
                    <a:pt x="982" y="5891"/>
                  </a:lnTo>
                  <a:lnTo>
                    <a:pt x="0" y="5891"/>
                  </a:lnTo>
                  <a:lnTo>
                    <a:pt x="0" y="1964"/>
                  </a:lnTo>
                  <a:lnTo>
                    <a:pt x="982" y="0"/>
                  </a:lnTo>
                  <a:lnTo>
                    <a:pt x="982" y="1964"/>
                  </a:lnTo>
                  <a:lnTo>
                    <a:pt x="1964" y="1964"/>
                  </a:lnTo>
                  <a:lnTo>
                    <a:pt x="1964" y="3927"/>
                  </a:lnTo>
                  <a:lnTo>
                    <a:pt x="2945" y="3927"/>
                  </a:lnTo>
                  <a:lnTo>
                    <a:pt x="2945" y="5891"/>
                  </a:lnTo>
                  <a:lnTo>
                    <a:pt x="3927" y="7855"/>
                  </a:lnTo>
                  <a:lnTo>
                    <a:pt x="3927" y="5891"/>
                  </a:lnTo>
                  <a:lnTo>
                    <a:pt x="4909" y="5891"/>
                  </a:lnTo>
                  <a:lnTo>
                    <a:pt x="3927" y="5891"/>
                  </a:lnTo>
                  <a:lnTo>
                    <a:pt x="3927" y="3927"/>
                  </a:lnTo>
                  <a:lnTo>
                    <a:pt x="4909" y="5891"/>
                  </a:lnTo>
                  <a:lnTo>
                    <a:pt x="4909" y="7855"/>
                  </a:lnTo>
                  <a:lnTo>
                    <a:pt x="7855" y="7855"/>
                  </a:lnTo>
                  <a:lnTo>
                    <a:pt x="7855" y="5891"/>
                  </a:lnTo>
                  <a:lnTo>
                    <a:pt x="9818" y="5891"/>
                  </a:lnTo>
                  <a:lnTo>
                    <a:pt x="9818" y="3927"/>
                  </a:lnTo>
                  <a:lnTo>
                    <a:pt x="11782" y="3927"/>
                  </a:lnTo>
                  <a:lnTo>
                    <a:pt x="11782" y="1964"/>
                  </a:lnTo>
                  <a:lnTo>
                    <a:pt x="12764" y="1964"/>
                  </a:lnTo>
                  <a:lnTo>
                    <a:pt x="12764" y="0"/>
                  </a:lnTo>
                  <a:lnTo>
                    <a:pt x="12764" y="1964"/>
                  </a:lnTo>
                  <a:lnTo>
                    <a:pt x="16691" y="1964"/>
                  </a:lnTo>
                  <a:lnTo>
                    <a:pt x="16691" y="3927"/>
                  </a:lnTo>
                  <a:lnTo>
                    <a:pt x="18655" y="3927"/>
                  </a:lnTo>
                  <a:lnTo>
                    <a:pt x="18655" y="5891"/>
                  </a:lnTo>
                  <a:lnTo>
                    <a:pt x="19636" y="5891"/>
                  </a:lnTo>
                  <a:lnTo>
                    <a:pt x="19636" y="7855"/>
                  </a:lnTo>
                  <a:lnTo>
                    <a:pt x="20618" y="7855"/>
                  </a:lnTo>
                  <a:lnTo>
                    <a:pt x="20618" y="13745"/>
                  </a:lnTo>
                  <a:lnTo>
                    <a:pt x="21600" y="13745"/>
                  </a:lnTo>
                  <a:lnTo>
                    <a:pt x="21600" y="15709"/>
                  </a:lnTo>
                  <a:lnTo>
                    <a:pt x="20618" y="17673"/>
                  </a:lnTo>
                  <a:lnTo>
                    <a:pt x="21600" y="17673"/>
                  </a:lnTo>
                  <a:lnTo>
                    <a:pt x="20618" y="19636"/>
                  </a:lnTo>
                  <a:lnTo>
                    <a:pt x="19636" y="19636"/>
                  </a:lnTo>
                  <a:lnTo>
                    <a:pt x="19636" y="17673"/>
                  </a:lnTo>
                  <a:lnTo>
                    <a:pt x="19636" y="19636"/>
                  </a:lnTo>
                  <a:lnTo>
                    <a:pt x="18655" y="21600"/>
                  </a:lnTo>
                  <a:lnTo>
                    <a:pt x="17673" y="19636"/>
                  </a:lnTo>
                  <a:lnTo>
                    <a:pt x="17673" y="15709"/>
                  </a:lnTo>
                  <a:lnTo>
                    <a:pt x="16691" y="15709"/>
                  </a:lnTo>
                  <a:lnTo>
                    <a:pt x="16691" y="13745"/>
                  </a:lnTo>
                  <a:lnTo>
                    <a:pt x="17673" y="15709"/>
                  </a:lnTo>
                  <a:lnTo>
                    <a:pt x="17673" y="11782"/>
                  </a:lnTo>
                  <a:lnTo>
                    <a:pt x="18655" y="11782"/>
                  </a:lnTo>
                  <a:lnTo>
                    <a:pt x="18655" y="13745"/>
                  </a:lnTo>
                  <a:lnTo>
                    <a:pt x="19636" y="13745"/>
                  </a:lnTo>
                  <a:lnTo>
                    <a:pt x="18655" y="13745"/>
                  </a:lnTo>
                  <a:lnTo>
                    <a:pt x="18655" y="11782"/>
                  </a:lnTo>
                  <a:lnTo>
                    <a:pt x="16691" y="11782"/>
                  </a:lnTo>
                  <a:lnTo>
                    <a:pt x="16691" y="9818"/>
                  </a:lnTo>
                  <a:lnTo>
                    <a:pt x="14727" y="5891"/>
                  </a:lnTo>
                  <a:lnTo>
                    <a:pt x="12764" y="5891"/>
                  </a:lnTo>
                  <a:lnTo>
                    <a:pt x="12764" y="7855"/>
                  </a:lnTo>
                  <a:lnTo>
                    <a:pt x="11782" y="7855"/>
                  </a:lnTo>
                  <a:lnTo>
                    <a:pt x="11782" y="11782"/>
                  </a:lnTo>
                  <a:lnTo>
                    <a:pt x="10800" y="11782"/>
                  </a:lnTo>
                  <a:close/>
                  <a:moveTo>
                    <a:pt x="2945" y="1964"/>
                  </a:moveTo>
                  <a:lnTo>
                    <a:pt x="2945" y="3927"/>
                  </a:lnTo>
                  <a:lnTo>
                    <a:pt x="2945" y="1964"/>
                  </a:lnTo>
                  <a:close/>
                  <a:moveTo>
                    <a:pt x="15709" y="11782"/>
                  </a:moveTo>
                  <a:lnTo>
                    <a:pt x="15709" y="13745"/>
                  </a:lnTo>
                  <a:lnTo>
                    <a:pt x="14727" y="11782"/>
                  </a:lnTo>
                  <a:lnTo>
                    <a:pt x="15709" y="11782"/>
                  </a:lnTo>
                  <a:close/>
                  <a:moveTo>
                    <a:pt x="4909" y="17673"/>
                  </a:moveTo>
                  <a:lnTo>
                    <a:pt x="4909" y="21600"/>
                  </a:lnTo>
                  <a:lnTo>
                    <a:pt x="3927" y="19636"/>
                  </a:lnTo>
                  <a:lnTo>
                    <a:pt x="4909" y="17673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3647033" y="3325749"/>
              <a:ext cx="60785" cy="26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29" y="14400"/>
                  </a:moveTo>
                  <a:lnTo>
                    <a:pt x="15429" y="21600"/>
                  </a:lnTo>
                  <a:lnTo>
                    <a:pt x="9257" y="21600"/>
                  </a:lnTo>
                  <a:lnTo>
                    <a:pt x="9257" y="14400"/>
                  </a:lnTo>
                  <a:lnTo>
                    <a:pt x="6171" y="21600"/>
                  </a:lnTo>
                  <a:lnTo>
                    <a:pt x="6171" y="14400"/>
                  </a:lnTo>
                  <a:lnTo>
                    <a:pt x="3086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15429" y="0"/>
                  </a:lnTo>
                  <a:lnTo>
                    <a:pt x="18514" y="7200"/>
                  </a:lnTo>
                  <a:lnTo>
                    <a:pt x="15429" y="14400"/>
                  </a:lnTo>
                  <a:close/>
                  <a:moveTo>
                    <a:pt x="18514" y="14400"/>
                  </a:moveTo>
                  <a:lnTo>
                    <a:pt x="21600" y="14400"/>
                  </a:lnTo>
                  <a:lnTo>
                    <a:pt x="18514" y="1440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4000882" y="2088361"/>
              <a:ext cx="8684" cy="17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10800"/>
                  </a:lnTo>
                  <a:lnTo>
                    <a:pt x="21600" y="10800"/>
                  </a:lnTo>
                  <a:lnTo>
                    <a:pt x="0" y="10800"/>
                  </a:lnTo>
                  <a:lnTo>
                    <a:pt x="0" y="0"/>
                  </a:lnTo>
                  <a:close/>
                  <a:moveTo>
                    <a:pt x="21600" y="10800"/>
                  </a:moveTo>
                  <a:lnTo>
                    <a:pt x="21600" y="21600"/>
                  </a:lnTo>
                  <a:lnTo>
                    <a:pt x="21600" y="1080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3256280" y="2980582"/>
              <a:ext cx="208403" cy="251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00" y="9683"/>
                  </a:moveTo>
                  <a:lnTo>
                    <a:pt x="11700" y="9683"/>
                  </a:lnTo>
                  <a:lnTo>
                    <a:pt x="12600" y="9683"/>
                  </a:lnTo>
                  <a:lnTo>
                    <a:pt x="11700" y="8938"/>
                  </a:lnTo>
                  <a:lnTo>
                    <a:pt x="11700" y="8193"/>
                  </a:lnTo>
                  <a:lnTo>
                    <a:pt x="11700" y="8938"/>
                  </a:lnTo>
                  <a:lnTo>
                    <a:pt x="12600" y="8938"/>
                  </a:lnTo>
                  <a:lnTo>
                    <a:pt x="12600" y="9683"/>
                  </a:lnTo>
                  <a:close/>
                  <a:moveTo>
                    <a:pt x="15300" y="10428"/>
                  </a:moveTo>
                  <a:lnTo>
                    <a:pt x="15300" y="9683"/>
                  </a:lnTo>
                  <a:lnTo>
                    <a:pt x="16200" y="10428"/>
                  </a:lnTo>
                  <a:lnTo>
                    <a:pt x="15300" y="10428"/>
                  </a:lnTo>
                  <a:close/>
                  <a:moveTo>
                    <a:pt x="21600" y="16386"/>
                  </a:moveTo>
                  <a:lnTo>
                    <a:pt x="19800" y="16386"/>
                  </a:lnTo>
                  <a:lnTo>
                    <a:pt x="19800" y="15641"/>
                  </a:lnTo>
                  <a:lnTo>
                    <a:pt x="20700" y="15641"/>
                  </a:lnTo>
                  <a:lnTo>
                    <a:pt x="21600" y="16386"/>
                  </a:lnTo>
                  <a:close/>
                  <a:moveTo>
                    <a:pt x="3600" y="0"/>
                  </a:moveTo>
                  <a:lnTo>
                    <a:pt x="5400" y="0"/>
                  </a:lnTo>
                  <a:lnTo>
                    <a:pt x="5400" y="745"/>
                  </a:lnTo>
                  <a:lnTo>
                    <a:pt x="6300" y="745"/>
                  </a:lnTo>
                  <a:lnTo>
                    <a:pt x="6300" y="1490"/>
                  </a:lnTo>
                  <a:lnTo>
                    <a:pt x="7200" y="1490"/>
                  </a:lnTo>
                  <a:lnTo>
                    <a:pt x="7200" y="2234"/>
                  </a:lnTo>
                  <a:lnTo>
                    <a:pt x="6300" y="2234"/>
                  </a:lnTo>
                  <a:lnTo>
                    <a:pt x="6300" y="2979"/>
                  </a:lnTo>
                  <a:lnTo>
                    <a:pt x="5400" y="2979"/>
                  </a:lnTo>
                  <a:lnTo>
                    <a:pt x="6300" y="2979"/>
                  </a:lnTo>
                  <a:lnTo>
                    <a:pt x="6300" y="745"/>
                  </a:lnTo>
                  <a:lnTo>
                    <a:pt x="5400" y="745"/>
                  </a:lnTo>
                  <a:lnTo>
                    <a:pt x="5400" y="0"/>
                  </a:lnTo>
                  <a:lnTo>
                    <a:pt x="3600" y="0"/>
                  </a:lnTo>
                  <a:close/>
                  <a:moveTo>
                    <a:pt x="900" y="1490"/>
                  </a:moveTo>
                  <a:lnTo>
                    <a:pt x="0" y="745"/>
                  </a:lnTo>
                  <a:lnTo>
                    <a:pt x="2700" y="745"/>
                  </a:lnTo>
                  <a:lnTo>
                    <a:pt x="1800" y="1490"/>
                  </a:lnTo>
                  <a:lnTo>
                    <a:pt x="900" y="1490"/>
                  </a:lnTo>
                  <a:close/>
                  <a:moveTo>
                    <a:pt x="8100" y="4469"/>
                  </a:moveTo>
                  <a:lnTo>
                    <a:pt x="8100" y="5214"/>
                  </a:lnTo>
                  <a:lnTo>
                    <a:pt x="9000" y="5214"/>
                  </a:lnTo>
                  <a:lnTo>
                    <a:pt x="9000" y="5959"/>
                  </a:lnTo>
                  <a:lnTo>
                    <a:pt x="9900" y="5959"/>
                  </a:lnTo>
                  <a:lnTo>
                    <a:pt x="9900" y="7448"/>
                  </a:lnTo>
                  <a:lnTo>
                    <a:pt x="9000" y="7448"/>
                  </a:lnTo>
                  <a:lnTo>
                    <a:pt x="9900" y="7448"/>
                  </a:lnTo>
                  <a:lnTo>
                    <a:pt x="9900" y="5959"/>
                  </a:lnTo>
                  <a:lnTo>
                    <a:pt x="9000" y="5959"/>
                  </a:lnTo>
                  <a:lnTo>
                    <a:pt x="9000" y="5214"/>
                  </a:lnTo>
                  <a:lnTo>
                    <a:pt x="8100" y="5214"/>
                  </a:lnTo>
                  <a:lnTo>
                    <a:pt x="8100" y="4469"/>
                  </a:lnTo>
                  <a:close/>
                  <a:moveTo>
                    <a:pt x="2700" y="5959"/>
                  </a:moveTo>
                  <a:lnTo>
                    <a:pt x="3600" y="5959"/>
                  </a:lnTo>
                  <a:lnTo>
                    <a:pt x="3600" y="7448"/>
                  </a:lnTo>
                  <a:lnTo>
                    <a:pt x="4500" y="7448"/>
                  </a:lnTo>
                  <a:lnTo>
                    <a:pt x="4500" y="8938"/>
                  </a:lnTo>
                  <a:lnTo>
                    <a:pt x="3600" y="9683"/>
                  </a:lnTo>
                  <a:lnTo>
                    <a:pt x="3600" y="8938"/>
                  </a:lnTo>
                  <a:lnTo>
                    <a:pt x="2700" y="8938"/>
                  </a:lnTo>
                  <a:lnTo>
                    <a:pt x="2700" y="8193"/>
                  </a:lnTo>
                  <a:lnTo>
                    <a:pt x="1800" y="8193"/>
                  </a:lnTo>
                  <a:lnTo>
                    <a:pt x="2700" y="8193"/>
                  </a:lnTo>
                  <a:lnTo>
                    <a:pt x="2700" y="7448"/>
                  </a:lnTo>
                  <a:lnTo>
                    <a:pt x="2700" y="8193"/>
                  </a:lnTo>
                  <a:lnTo>
                    <a:pt x="2700" y="5959"/>
                  </a:lnTo>
                  <a:close/>
                  <a:moveTo>
                    <a:pt x="5400" y="6703"/>
                  </a:moveTo>
                  <a:lnTo>
                    <a:pt x="6300" y="6703"/>
                  </a:lnTo>
                  <a:lnTo>
                    <a:pt x="5400" y="6703"/>
                  </a:lnTo>
                  <a:close/>
                  <a:moveTo>
                    <a:pt x="4500" y="9683"/>
                  </a:moveTo>
                  <a:lnTo>
                    <a:pt x="4500" y="10428"/>
                  </a:lnTo>
                  <a:lnTo>
                    <a:pt x="4500" y="9683"/>
                  </a:lnTo>
                  <a:lnTo>
                    <a:pt x="5400" y="9683"/>
                  </a:lnTo>
                  <a:lnTo>
                    <a:pt x="5400" y="11172"/>
                  </a:lnTo>
                  <a:lnTo>
                    <a:pt x="4500" y="11172"/>
                  </a:lnTo>
                  <a:lnTo>
                    <a:pt x="5400" y="11172"/>
                  </a:lnTo>
                  <a:lnTo>
                    <a:pt x="4500" y="11172"/>
                  </a:lnTo>
                  <a:lnTo>
                    <a:pt x="3600" y="10428"/>
                  </a:lnTo>
                  <a:lnTo>
                    <a:pt x="4500" y="9683"/>
                  </a:lnTo>
                  <a:close/>
                  <a:moveTo>
                    <a:pt x="10800" y="11172"/>
                  </a:moveTo>
                  <a:lnTo>
                    <a:pt x="10800" y="11917"/>
                  </a:lnTo>
                  <a:lnTo>
                    <a:pt x="9900" y="11917"/>
                  </a:lnTo>
                  <a:lnTo>
                    <a:pt x="9900" y="11172"/>
                  </a:lnTo>
                  <a:lnTo>
                    <a:pt x="10800" y="11172"/>
                  </a:lnTo>
                  <a:close/>
                  <a:moveTo>
                    <a:pt x="12600" y="11917"/>
                  </a:moveTo>
                  <a:lnTo>
                    <a:pt x="13500" y="12662"/>
                  </a:lnTo>
                  <a:lnTo>
                    <a:pt x="13500" y="13407"/>
                  </a:lnTo>
                  <a:lnTo>
                    <a:pt x="14400" y="13407"/>
                  </a:lnTo>
                  <a:lnTo>
                    <a:pt x="14400" y="14152"/>
                  </a:lnTo>
                  <a:lnTo>
                    <a:pt x="14400" y="13407"/>
                  </a:lnTo>
                  <a:lnTo>
                    <a:pt x="13500" y="13407"/>
                  </a:lnTo>
                  <a:lnTo>
                    <a:pt x="13500" y="12662"/>
                  </a:lnTo>
                  <a:lnTo>
                    <a:pt x="12600" y="11917"/>
                  </a:lnTo>
                  <a:close/>
                  <a:moveTo>
                    <a:pt x="17100" y="14897"/>
                  </a:moveTo>
                  <a:lnTo>
                    <a:pt x="16200" y="14897"/>
                  </a:lnTo>
                  <a:lnTo>
                    <a:pt x="16200" y="14152"/>
                  </a:lnTo>
                  <a:lnTo>
                    <a:pt x="16200" y="14897"/>
                  </a:lnTo>
                  <a:lnTo>
                    <a:pt x="17100" y="14897"/>
                  </a:lnTo>
                  <a:close/>
                  <a:moveTo>
                    <a:pt x="16200" y="17131"/>
                  </a:moveTo>
                  <a:lnTo>
                    <a:pt x="16200" y="16386"/>
                  </a:lnTo>
                  <a:lnTo>
                    <a:pt x="17100" y="16386"/>
                  </a:lnTo>
                  <a:lnTo>
                    <a:pt x="17100" y="15641"/>
                  </a:lnTo>
                  <a:lnTo>
                    <a:pt x="18000" y="15641"/>
                  </a:lnTo>
                  <a:lnTo>
                    <a:pt x="17100" y="15641"/>
                  </a:lnTo>
                  <a:lnTo>
                    <a:pt x="17100" y="14897"/>
                  </a:lnTo>
                  <a:lnTo>
                    <a:pt x="18000" y="14897"/>
                  </a:lnTo>
                  <a:lnTo>
                    <a:pt x="18000" y="15641"/>
                  </a:lnTo>
                  <a:lnTo>
                    <a:pt x="17100" y="16386"/>
                  </a:lnTo>
                  <a:lnTo>
                    <a:pt x="16200" y="16386"/>
                  </a:lnTo>
                  <a:lnTo>
                    <a:pt x="16200" y="17131"/>
                  </a:lnTo>
                  <a:close/>
                  <a:moveTo>
                    <a:pt x="18000" y="21600"/>
                  </a:moveTo>
                  <a:lnTo>
                    <a:pt x="18000" y="20855"/>
                  </a:lnTo>
                  <a:lnTo>
                    <a:pt x="18900" y="20855"/>
                  </a:lnTo>
                  <a:lnTo>
                    <a:pt x="18900" y="20110"/>
                  </a:lnTo>
                  <a:lnTo>
                    <a:pt x="19800" y="20110"/>
                  </a:lnTo>
                  <a:lnTo>
                    <a:pt x="19800" y="20855"/>
                  </a:lnTo>
                  <a:lnTo>
                    <a:pt x="19800" y="20110"/>
                  </a:lnTo>
                  <a:lnTo>
                    <a:pt x="20700" y="20110"/>
                  </a:lnTo>
                  <a:lnTo>
                    <a:pt x="20700" y="20855"/>
                  </a:lnTo>
                  <a:lnTo>
                    <a:pt x="19800" y="20855"/>
                  </a:lnTo>
                  <a:lnTo>
                    <a:pt x="19800" y="21600"/>
                  </a:lnTo>
                  <a:lnTo>
                    <a:pt x="18900" y="21600"/>
                  </a:lnTo>
                  <a:lnTo>
                    <a:pt x="18900" y="20855"/>
                  </a:lnTo>
                  <a:lnTo>
                    <a:pt x="18000" y="2160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3827214" y="3612301"/>
              <a:ext cx="34734" cy="52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3600"/>
                  </a:moveTo>
                  <a:lnTo>
                    <a:pt x="21600" y="3600"/>
                  </a:lnTo>
                  <a:lnTo>
                    <a:pt x="21600" y="0"/>
                  </a:lnTo>
                  <a:lnTo>
                    <a:pt x="21600" y="3600"/>
                  </a:lnTo>
                  <a:lnTo>
                    <a:pt x="16200" y="3600"/>
                  </a:lnTo>
                  <a:close/>
                  <a:moveTo>
                    <a:pt x="10800" y="10800"/>
                  </a:moveTo>
                  <a:lnTo>
                    <a:pt x="16200" y="10800"/>
                  </a:lnTo>
                  <a:lnTo>
                    <a:pt x="10800" y="10800"/>
                  </a:lnTo>
                  <a:lnTo>
                    <a:pt x="10800" y="18000"/>
                  </a:lnTo>
                  <a:lnTo>
                    <a:pt x="16200" y="18000"/>
                  </a:lnTo>
                  <a:lnTo>
                    <a:pt x="10800" y="21600"/>
                  </a:lnTo>
                  <a:lnTo>
                    <a:pt x="0" y="21600"/>
                  </a:lnTo>
                  <a:lnTo>
                    <a:pt x="5400" y="18000"/>
                  </a:lnTo>
                  <a:lnTo>
                    <a:pt x="5400" y="14400"/>
                  </a:lnTo>
                  <a:lnTo>
                    <a:pt x="0" y="10800"/>
                  </a:lnTo>
                  <a:lnTo>
                    <a:pt x="10800" y="1080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3490733" y="3188984"/>
              <a:ext cx="26051" cy="17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lose/>
                  <a:moveTo>
                    <a:pt x="0" y="0"/>
                  </a:moveTo>
                  <a:close/>
                  <a:moveTo>
                    <a:pt x="7200" y="10800"/>
                  </a:moveTo>
                  <a:lnTo>
                    <a:pt x="7200" y="0"/>
                  </a:lnTo>
                  <a:lnTo>
                    <a:pt x="0" y="10800"/>
                  </a:lnTo>
                  <a:lnTo>
                    <a:pt x="0" y="0"/>
                  </a:lnTo>
                  <a:lnTo>
                    <a:pt x="7200" y="0"/>
                  </a:lnTo>
                  <a:lnTo>
                    <a:pt x="7200" y="1080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6486511" y="2296764"/>
              <a:ext cx="60785" cy="128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86" y="6956"/>
                  </a:moveTo>
                  <a:lnTo>
                    <a:pt x="3086" y="5492"/>
                  </a:lnTo>
                  <a:lnTo>
                    <a:pt x="0" y="4027"/>
                  </a:lnTo>
                  <a:lnTo>
                    <a:pt x="3086" y="4027"/>
                  </a:lnTo>
                  <a:lnTo>
                    <a:pt x="3086" y="2563"/>
                  </a:lnTo>
                  <a:lnTo>
                    <a:pt x="0" y="2563"/>
                  </a:lnTo>
                  <a:lnTo>
                    <a:pt x="3086" y="1098"/>
                  </a:lnTo>
                  <a:lnTo>
                    <a:pt x="3086" y="0"/>
                  </a:lnTo>
                  <a:lnTo>
                    <a:pt x="6171" y="0"/>
                  </a:lnTo>
                  <a:lnTo>
                    <a:pt x="6171" y="1098"/>
                  </a:lnTo>
                  <a:lnTo>
                    <a:pt x="9257" y="0"/>
                  </a:lnTo>
                  <a:lnTo>
                    <a:pt x="12343" y="0"/>
                  </a:lnTo>
                  <a:lnTo>
                    <a:pt x="12343" y="1098"/>
                  </a:lnTo>
                  <a:lnTo>
                    <a:pt x="15429" y="2563"/>
                  </a:lnTo>
                  <a:lnTo>
                    <a:pt x="15429" y="11349"/>
                  </a:lnTo>
                  <a:lnTo>
                    <a:pt x="18514" y="12814"/>
                  </a:lnTo>
                  <a:lnTo>
                    <a:pt x="21600" y="12814"/>
                  </a:lnTo>
                  <a:lnTo>
                    <a:pt x="21600" y="15742"/>
                  </a:lnTo>
                  <a:lnTo>
                    <a:pt x="18514" y="15742"/>
                  </a:lnTo>
                  <a:lnTo>
                    <a:pt x="18514" y="17207"/>
                  </a:lnTo>
                  <a:lnTo>
                    <a:pt x="15429" y="18671"/>
                  </a:lnTo>
                  <a:lnTo>
                    <a:pt x="12343" y="18671"/>
                  </a:lnTo>
                  <a:lnTo>
                    <a:pt x="12343" y="21600"/>
                  </a:lnTo>
                  <a:lnTo>
                    <a:pt x="9257" y="21600"/>
                  </a:lnTo>
                  <a:lnTo>
                    <a:pt x="9257" y="20136"/>
                  </a:lnTo>
                  <a:lnTo>
                    <a:pt x="6171" y="18671"/>
                  </a:lnTo>
                  <a:lnTo>
                    <a:pt x="3086" y="18671"/>
                  </a:lnTo>
                  <a:lnTo>
                    <a:pt x="3086" y="17207"/>
                  </a:lnTo>
                  <a:lnTo>
                    <a:pt x="0" y="15742"/>
                  </a:lnTo>
                  <a:lnTo>
                    <a:pt x="3086" y="15742"/>
                  </a:lnTo>
                  <a:lnTo>
                    <a:pt x="3086" y="17207"/>
                  </a:lnTo>
                  <a:lnTo>
                    <a:pt x="3086" y="14278"/>
                  </a:lnTo>
                  <a:lnTo>
                    <a:pt x="0" y="14278"/>
                  </a:lnTo>
                  <a:lnTo>
                    <a:pt x="3086" y="12814"/>
                  </a:lnTo>
                  <a:lnTo>
                    <a:pt x="3086" y="6956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5898208" y="2296764"/>
              <a:ext cx="17369" cy="6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6165223" y="1992845"/>
              <a:ext cx="251820" cy="121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79" y="18514"/>
                  </a:moveTo>
                  <a:lnTo>
                    <a:pt x="2979" y="16971"/>
                  </a:lnTo>
                  <a:lnTo>
                    <a:pt x="2234" y="16971"/>
                  </a:lnTo>
                  <a:lnTo>
                    <a:pt x="2234" y="18514"/>
                  </a:lnTo>
                  <a:lnTo>
                    <a:pt x="745" y="18514"/>
                  </a:lnTo>
                  <a:lnTo>
                    <a:pt x="745" y="16971"/>
                  </a:lnTo>
                  <a:lnTo>
                    <a:pt x="1490" y="16971"/>
                  </a:lnTo>
                  <a:lnTo>
                    <a:pt x="745" y="16971"/>
                  </a:lnTo>
                  <a:lnTo>
                    <a:pt x="745" y="15429"/>
                  </a:lnTo>
                  <a:lnTo>
                    <a:pt x="0" y="15429"/>
                  </a:lnTo>
                  <a:lnTo>
                    <a:pt x="0" y="13886"/>
                  </a:lnTo>
                  <a:lnTo>
                    <a:pt x="745" y="13886"/>
                  </a:lnTo>
                  <a:lnTo>
                    <a:pt x="0" y="13886"/>
                  </a:lnTo>
                  <a:lnTo>
                    <a:pt x="0" y="12343"/>
                  </a:lnTo>
                  <a:lnTo>
                    <a:pt x="1490" y="12343"/>
                  </a:lnTo>
                  <a:lnTo>
                    <a:pt x="1490" y="13886"/>
                  </a:lnTo>
                  <a:lnTo>
                    <a:pt x="2234" y="13886"/>
                  </a:lnTo>
                  <a:lnTo>
                    <a:pt x="2234" y="15429"/>
                  </a:lnTo>
                  <a:lnTo>
                    <a:pt x="2979" y="13886"/>
                  </a:lnTo>
                  <a:lnTo>
                    <a:pt x="2979" y="12343"/>
                  </a:lnTo>
                  <a:lnTo>
                    <a:pt x="3724" y="12343"/>
                  </a:lnTo>
                  <a:lnTo>
                    <a:pt x="4469" y="13886"/>
                  </a:lnTo>
                  <a:lnTo>
                    <a:pt x="5214" y="13886"/>
                  </a:lnTo>
                  <a:lnTo>
                    <a:pt x="5214" y="12343"/>
                  </a:lnTo>
                  <a:lnTo>
                    <a:pt x="9683" y="12343"/>
                  </a:lnTo>
                  <a:lnTo>
                    <a:pt x="9683" y="13886"/>
                  </a:lnTo>
                  <a:lnTo>
                    <a:pt x="10428" y="13886"/>
                  </a:lnTo>
                  <a:lnTo>
                    <a:pt x="10428" y="10800"/>
                  </a:lnTo>
                  <a:lnTo>
                    <a:pt x="9683" y="10800"/>
                  </a:lnTo>
                  <a:lnTo>
                    <a:pt x="9683" y="7714"/>
                  </a:lnTo>
                  <a:lnTo>
                    <a:pt x="8938" y="7714"/>
                  </a:lnTo>
                  <a:lnTo>
                    <a:pt x="9683" y="7714"/>
                  </a:lnTo>
                  <a:lnTo>
                    <a:pt x="9683" y="6171"/>
                  </a:lnTo>
                  <a:lnTo>
                    <a:pt x="11172" y="6171"/>
                  </a:lnTo>
                  <a:lnTo>
                    <a:pt x="11172" y="4629"/>
                  </a:lnTo>
                  <a:lnTo>
                    <a:pt x="11917" y="4629"/>
                  </a:lnTo>
                  <a:lnTo>
                    <a:pt x="11917" y="3086"/>
                  </a:lnTo>
                  <a:lnTo>
                    <a:pt x="12662" y="3086"/>
                  </a:lnTo>
                  <a:lnTo>
                    <a:pt x="13407" y="4629"/>
                  </a:lnTo>
                  <a:lnTo>
                    <a:pt x="14152" y="4629"/>
                  </a:lnTo>
                  <a:lnTo>
                    <a:pt x="14152" y="3086"/>
                  </a:lnTo>
                  <a:lnTo>
                    <a:pt x="14897" y="3086"/>
                  </a:lnTo>
                  <a:lnTo>
                    <a:pt x="14897" y="4629"/>
                  </a:lnTo>
                  <a:lnTo>
                    <a:pt x="14897" y="1543"/>
                  </a:lnTo>
                  <a:lnTo>
                    <a:pt x="15641" y="1543"/>
                  </a:lnTo>
                  <a:lnTo>
                    <a:pt x="15641" y="0"/>
                  </a:lnTo>
                  <a:lnTo>
                    <a:pt x="16386" y="0"/>
                  </a:lnTo>
                  <a:lnTo>
                    <a:pt x="17131" y="1543"/>
                  </a:lnTo>
                  <a:lnTo>
                    <a:pt x="18621" y="1543"/>
                  </a:lnTo>
                  <a:lnTo>
                    <a:pt x="18621" y="3086"/>
                  </a:lnTo>
                  <a:lnTo>
                    <a:pt x="19366" y="3086"/>
                  </a:lnTo>
                  <a:lnTo>
                    <a:pt x="19366" y="1543"/>
                  </a:lnTo>
                  <a:lnTo>
                    <a:pt x="20110" y="1543"/>
                  </a:lnTo>
                  <a:lnTo>
                    <a:pt x="20110" y="3086"/>
                  </a:lnTo>
                  <a:lnTo>
                    <a:pt x="20855" y="3086"/>
                  </a:lnTo>
                  <a:lnTo>
                    <a:pt x="20855" y="7714"/>
                  </a:lnTo>
                  <a:lnTo>
                    <a:pt x="21600" y="7714"/>
                  </a:lnTo>
                  <a:lnTo>
                    <a:pt x="21600" y="10800"/>
                  </a:lnTo>
                  <a:lnTo>
                    <a:pt x="20855" y="10800"/>
                  </a:lnTo>
                  <a:lnTo>
                    <a:pt x="20855" y="12343"/>
                  </a:lnTo>
                  <a:lnTo>
                    <a:pt x="20855" y="10800"/>
                  </a:lnTo>
                  <a:lnTo>
                    <a:pt x="19366" y="10800"/>
                  </a:lnTo>
                  <a:lnTo>
                    <a:pt x="19366" y="12343"/>
                  </a:lnTo>
                  <a:lnTo>
                    <a:pt x="20110" y="12343"/>
                  </a:lnTo>
                  <a:lnTo>
                    <a:pt x="20110" y="13886"/>
                  </a:lnTo>
                  <a:lnTo>
                    <a:pt x="19366" y="13886"/>
                  </a:lnTo>
                  <a:lnTo>
                    <a:pt x="20110" y="15429"/>
                  </a:lnTo>
                  <a:lnTo>
                    <a:pt x="19366" y="15429"/>
                  </a:lnTo>
                  <a:lnTo>
                    <a:pt x="20110" y="16971"/>
                  </a:lnTo>
                  <a:lnTo>
                    <a:pt x="19366" y="16971"/>
                  </a:lnTo>
                  <a:lnTo>
                    <a:pt x="18621" y="18514"/>
                  </a:lnTo>
                  <a:lnTo>
                    <a:pt x="18621" y="20057"/>
                  </a:lnTo>
                  <a:lnTo>
                    <a:pt x="14897" y="20057"/>
                  </a:lnTo>
                  <a:lnTo>
                    <a:pt x="14897" y="21600"/>
                  </a:lnTo>
                  <a:lnTo>
                    <a:pt x="10428" y="21600"/>
                  </a:lnTo>
                  <a:lnTo>
                    <a:pt x="9683" y="20057"/>
                  </a:lnTo>
                  <a:lnTo>
                    <a:pt x="8193" y="20057"/>
                  </a:lnTo>
                  <a:lnTo>
                    <a:pt x="8193" y="18514"/>
                  </a:lnTo>
                  <a:lnTo>
                    <a:pt x="7448" y="18514"/>
                  </a:lnTo>
                  <a:lnTo>
                    <a:pt x="7448" y="16971"/>
                  </a:lnTo>
                  <a:lnTo>
                    <a:pt x="4469" y="16971"/>
                  </a:lnTo>
                  <a:lnTo>
                    <a:pt x="4469" y="18514"/>
                  </a:lnTo>
                  <a:lnTo>
                    <a:pt x="3724" y="20057"/>
                  </a:lnTo>
                  <a:lnTo>
                    <a:pt x="3724" y="18514"/>
                  </a:lnTo>
                  <a:lnTo>
                    <a:pt x="2979" y="18514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6616762" y="1636824"/>
              <a:ext cx="310433" cy="243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38" y="19286"/>
                  </a:moveTo>
                  <a:lnTo>
                    <a:pt x="2417" y="19286"/>
                  </a:lnTo>
                  <a:lnTo>
                    <a:pt x="2417" y="20057"/>
                  </a:lnTo>
                  <a:lnTo>
                    <a:pt x="1813" y="20829"/>
                  </a:lnTo>
                  <a:lnTo>
                    <a:pt x="1208" y="20057"/>
                  </a:lnTo>
                  <a:lnTo>
                    <a:pt x="1208" y="20829"/>
                  </a:lnTo>
                  <a:lnTo>
                    <a:pt x="604" y="20829"/>
                  </a:lnTo>
                  <a:lnTo>
                    <a:pt x="604" y="20057"/>
                  </a:lnTo>
                  <a:lnTo>
                    <a:pt x="1208" y="19286"/>
                  </a:lnTo>
                  <a:lnTo>
                    <a:pt x="1208" y="18514"/>
                  </a:lnTo>
                  <a:lnTo>
                    <a:pt x="604" y="17743"/>
                  </a:lnTo>
                  <a:lnTo>
                    <a:pt x="0" y="17743"/>
                  </a:lnTo>
                  <a:lnTo>
                    <a:pt x="0" y="16971"/>
                  </a:lnTo>
                  <a:lnTo>
                    <a:pt x="604" y="16971"/>
                  </a:lnTo>
                  <a:lnTo>
                    <a:pt x="604" y="16200"/>
                  </a:lnTo>
                  <a:lnTo>
                    <a:pt x="1813" y="16200"/>
                  </a:lnTo>
                  <a:lnTo>
                    <a:pt x="1813" y="13886"/>
                  </a:lnTo>
                  <a:lnTo>
                    <a:pt x="1208" y="13114"/>
                  </a:lnTo>
                  <a:lnTo>
                    <a:pt x="1208" y="11571"/>
                  </a:lnTo>
                  <a:lnTo>
                    <a:pt x="604" y="11571"/>
                  </a:lnTo>
                  <a:lnTo>
                    <a:pt x="604" y="10029"/>
                  </a:lnTo>
                  <a:lnTo>
                    <a:pt x="2417" y="10029"/>
                  </a:lnTo>
                  <a:lnTo>
                    <a:pt x="2417" y="10800"/>
                  </a:lnTo>
                  <a:lnTo>
                    <a:pt x="3021" y="10800"/>
                  </a:lnTo>
                  <a:lnTo>
                    <a:pt x="3021" y="10029"/>
                  </a:lnTo>
                  <a:lnTo>
                    <a:pt x="3625" y="10029"/>
                  </a:lnTo>
                  <a:lnTo>
                    <a:pt x="3625" y="9257"/>
                  </a:lnTo>
                  <a:lnTo>
                    <a:pt x="4834" y="9257"/>
                  </a:lnTo>
                  <a:lnTo>
                    <a:pt x="4834" y="8486"/>
                  </a:lnTo>
                  <a:lnTo>
                    <a:pt x="5438" y="8486"/>
                  </a:lnTo>
                  <a:lnTo>
                    <a:pt x="5438" y="9257"/>
                  </a:lnTo>
                  <a:lnTo>
                    <a:pt x="6042" y="9257"/>
                  </a:lnTo>
                  <a:lnTo>
                    <a:pt x="6042" y="8486"/>
                  </a:lnTo>
                  <a:lnTo>
                    <a:pt x="5438" y="8486"/>
                  </a:lnTo>
                  <a:lnTo>
                    <a:pt x="5438" y="7714"/>
                  </a:lnTo>
                  <a:lnTo>
                    <a:pt x="6042" y="7714"/>
                  </a:lnTo>
                  <a:lnTo>
                    <a:pt x="6042" y="6171"/>
                  </a:lnTo>
                  <a:lnTo>
                    <a:pt x="6646" y="5400"/>
                  </a:lnTo>
                  <a:lnTo>
                    <a:pt x="7250" y="5400"/>
                  </a:lnTo>
                  <a:lnTo>
                    <a:pt x="7250" y="4629"/>
                  </a:lnTo>
                  <a:lnTo>
                    <a:pt x="8459" y="4629"/>
                  </a:lnTo>
                  <a:lnTo>
                    <a:pt x="8459" y="3857"/>
                  </a:lnTo>
                  <a:lnTo>
                    <a:pt x="7855" y="3857"/>
                  </a:lnTo>
                  <a:lnTo>
                    <a:pt x="7855" y="2314"/>
                  </a:lnTo>
                  <a:lnTo>
                    <a:pt x="8459" y="2314"/>
                  </a:lnTo>
                  <a:lnTo>
                    <a:pt x="8459" y="1543"/>
                  </a:lnTo>
                  <a:lnTo>
                    <a:pt x="9063" y="1543"/>
                  </a:lnTo>
                  <a:lnTo>
                    <a:pt x="9667" y="2314"/>
                  </a:lnTo>
                  <a:lnTo>
                    <a:pt x="10271" y="2314"/>
                  </a:lnTo>
                  <a:lnTo>
                    <a:pt x="10271" y="771"/>
                  </a:lnTo>
                  <a:lnTo>
                    <a:pt x="10876" y="771"/>
                  </a:lnTo>
                  <a:lnTo>
                    <a:pt x="11329" y="0"/>
                  </a:lnTo>
                  <a:lnTo>
                    <a:pt x="11329" y="771"/>
                  </a:lnTo>
                  <a:lnTo>
                    <a:pt x="12537" y="771"/>
                  </a:lnTo>
                  <a:lnTo>
                    <a:pt x="12537" y="1543"/>
                  </a:lnTo>
                  <a:lnTo>
                    <a:pt x="13141" y="1543"/>
                  </a:lnTo>
                  <a:lnTo>
                    <a:pt x="13141" y="771"/>
                  </a:lnTo>
                  <a:lnTo>
                    <a:pt x="13745" y="771"/>
                  </a:lnTo>
                  <a:lnTo>
                    <a:pt x="14350" y="1543"/>
                  </a:lnTo>
                  <a:lnTo>
                    <a:pt x="13745" y="2314"/>
                  </a:lnTo>
                  <a:lnTo>
                    <a:pt x="14954" y="2314"/>
                  </a:lnTo>
                  <a:lnTo>
                    <a:pt x="14954" y="1543"/>
                  </a:lnTo>
                  <a:lnTo>
                    <a:pt x="16162" y="1543"/>
                  </a:lnTo>
                  <a:lnTo>
                    <a:pt x="17371" y="3086"/>
                  </a:lnTo>
                  <a:lnTo>
                    <a:pt x="17371" y="4629"/>
                  </a:lnTo>
                  <a:lnTo>
                    <a:pt x="17975" y="4629"/>
                  </a:lnTo>
                  <a:lnTo>
                    <a:pt x="17975" y="5400"/>
                  </a:lnTo>
                  <a:lnTo>
                    <a:pt x="17371" y="5400"/>
                  </a:lnTo>
                  <a:lnTo>
                    <a:pt x="17371" y="6943"/>
                  </a:lnTo>
                  <a:lnTo>
                    <a:pt x="17975" y="6943"/>
                  </a:lnTo>
                  <a:lnTo>
                    <a:pt x="17975" y="7714"/>
                  </a:lnTo>
                  <a:lnTo>
                    <a:pt x="18579" y="7714"/>
                  </a:lnTo>
                  <a:lnTo>
                    <a:pt x="18579" y="9257"/>
                  </a:lnTo>
                  <a:lnTo>
                    <a:pt x="19787" y="9257"/>
                  </a:lnTo>
                  <a:lnTo>
                    <a:pt x="19787" y="10800"/>
                  </a:lnTo>
                  <a:lnTo>
                    <a:pt x="20996" y="10800"/>
                  </a:lnTo>
                  <a:lnTo>
                    <a:pt x="20996" y="12343"/>
                  </a:lnTo>
                  <a:lnTo>
                    <a:pt x="21600" y="12343"/>
                  </a:lnTo>
                  <a:lnTo>
                    <a:pt x="21600" y="13114"/>
                  </a:lnTo>
                  <a:lnTo>
                    <a:pt x="20996" y="13886"/>
                  </a:lnTo>
                  <a:lnTo>
                    <a:pt x="18579" y="13886"/>
                  </a:lnTo>
                  <a:lnTo>
                    <a:pt x="18579" y="15429"/>
                  </a:lnTo>
                  <a:lnTo>
                    <a:pt x="19183" y="15429"/>
                  </a:lnTo>
                  <a:lnTo>
                    <a:pt x="19183" y="17743"/>
                  </a:lnTo>
                  <a:lnTo>
                    <a:pt x="19787" y="17743"/>
                  </a:lnTo>
                  <a:lnTo>
                    <a:pt x="19787" y="18514"/>
                  </a:lnTo>
                  <a:lnTo>
                    <a:pt x="17371" y="18514"/>
                  </a:lnTo>
                  <a:lnTo>
                    <a:pt x="17371" y="19286"/>
                  </a:lnTo>
                  <a:lnTo>
                    <a:pt x="16766" y="19286"/>
                  </a:lnTo>
                  <a:lnTo>
                    <a:pt x="16766" y="21600"/>
                  </a:lnTo>
                  <a:lnTo>
                    <a:pt x="16162" y="21600"/>
                  </a:lnTo>
                  <a:lnTo>
                    <a:pt x="16162" y="20829"/>
                  </a:lnTo>
                  <a:lnTo>
                    <a:pt x="15558" y="20829"/>
                  </a:lnTo>
                  <a:lnTo>
                    <a:pt x="14954" y="21600"/>
                  </a:lnTo>
                  <a:lnTo>
                    <a:pt x="14954" y="20829"/>
                  </a:lnTo>
                  <a:lnTo>
                    <a:pt x="14350" y="20829"/>
                  </a:lnTo>
                  <a:lnTo>
                    <a:pt x="14350" y="21600"/>
                  </a:lnTo>
                  <a:lnTo>
                    <a:pt x="13745" y="21600"/>
                  </a:lnTo>
                  <a:lnTo>
                    <a:pt x="13745" y="20829"/>
                  </a:lnTo>
                  <a:lnTo>
                    <a:pt x="12537" y="20829"/>
                  </a:lnTo>
                  <a:lnTo>
                    <a:pt x="12537" y="21600"/>
                  </a:lnTo>
                  <a:lnTo>
                    <a:pt x="12537" y="20829"/>
                  </a:lnTo>
                  <a:lnTo>
                    <a:pt x="11329" y="20829"/>
                  </a:lnTo>
                  <a:lnTo>
                    <a:pt x="11329" y="20057"/>
                  </a:lnTo>
                  <a:lnTo>
                    <a:pt x="11329" y="20829"/>
                  </a:lnTo>
                  <a:lnTo>
                    <a:pt x="9667" y="20829"/>
                  </a:lnTo>
                  <a:lnTo>
                    <a:pt x="9063" y="20057"/>
                  </a:lnTo>
                  <a:lnTo>
                    <a:pt x="7855" y="20057"/>
                  </a:lnTo>
                  <a:lnTo>
                    <a:pt x="7855" y="19286"/>
                  </a:lnTo>
                  <a:lnTo>
                    <a:pt x="7855" y="20057"/>
                  </a:lnTo>
                  <a:lnTo>
                    <a:pt x="7250" y="20057"/>
                  </a:lnTo>
                  <a:lnTo>
                    <a:pt x="7250" y="19286"/>
                  </a:lnTo>
                  <a:lnTo>
                    <a:pt x="5438" y="19286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5941625" y="1871276"/>
              <a:ext cx="119397" cy="95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25" y="17673"/>
                  </a:moveTo>
                  <a:lnTo>
                    <a:pt x="9425" y="13745"/>
                  </a:lnTo>
                  <a:lnTo>
                    <a:pt x="6284" y="13745"/>
                  </a:lnTo>
                  <a:lnTo>
                    <a:pt x="6284" y="11782"/>
                  </a:lnTo>
                  <a:lnTo>
                    <a:pt x="3142" y="11782"/>
                  </a:lnTo>
                  <a:lnTo>
                    <a:pt x="3142" y="7855"/>
                  </a:lnTo>
                  <a:lnTo>
                    <a:pt x="1571" y="7855"/>
                  </a:lnTo>
                  <a:lnTo>
                    <a:pt x="1571" y="9818"/>
                  </a:lnTo>
                  <a:lnTo>
                    <a:pt x="1571" y="7855"/>
                  </a:lnTo>
                  <a:lnTo>
                    <a:pt x="0" y="7855"/>
                  </a:lnTo>
                  <a:lnTo>
                    <a:pt x="0" y="5891"/>
                  </a:lnTo>
                  <a:lnTo>
                    <a:pt x="3142" y="1964"/>
                  </a:lnTo>
                  <a:lnTo>
                    <a:pt x="4713" y="1964"/>
                  </a:lnTo>
                  <a:lnTo>
                    <a:pt x="4713" y="3927"/>
                  </a:lnTo>
                  <a:lnTo>
                    <a:pt x="6284" y="1964"/>
                  </a:lnTo>
                  <a:lnTo>
                    <a:pt x="6284" y="3927"/>
                  </a:lnTo>
                  <a:lnTo>
                    <a:pt x="9425" y="3927"/>
                  </a:lnTo>
                  <a:lnTo>
                    <a:pt x="9425" y="1964"/>
                  </a:lnTo>
                  <a:lnTo>
                    <a:pt x="9425" y="3927"/>
                  </a:lnTo>
                  <a:lnTo>
                    <a:pt x="9425" y="1964"/>
                  </a:lnTo>
                  <a:lnTo>
                    <a:pt x="10996" y="1964"/>
                  </a:lnTo>
                  <a:lnTo>
                    <a:pt x="10996" y="0"/>
                  </a:lnTo>
                  <a:lnTo>
                    <a:pt x="10996" y="1964"/>
                  </a:lnTo>
                  <a:lnTo>
                    <a:pt x="12567" y="1964"/>
                  </a:lnTo>
                  <a:lnTo>
                    <a:pt x="12567" y="0"/>
                  </a:lnTo>
                  <a:lnTo>
                    <a:pt x="12567" y="1964"/>
                  </a:lnTo>
                  <a:lnTo>
                    <a:pt x="13745" y="1964"/>
                  </a:lnTo>
                  <a:lnTo>
                    <a:pt x="13745" y="0"/>
                  </a:lnTo>
                  <a:lnTo>
                    <a:pt x="13745" y="1964"/>
                  </a:lnTo>
                  <a:lnTo>
                    <a:pt x="15316" y="1964"/>
                  </a:lnTo>
                  <a:lnTo>
                    <a:pt x="15316" y="3927"/>
                  </a:lnTo>
                  <a:lnTo>
                    <a:pt x="16887" y="3927"/>
                  </a:lnTo>
                  <a:lnTo>
                    <a:pt x="16887" y="1964"/>
                  </a:lnTo>
                  <a:lnTo>
                    <a:pt x="16887" y="3927"/>
                  </a:lnTo>
                  <a:lnTo>
                    <a:pt x="18458" y="3927"/>
                  </a:lnTo>
                  <a:lnTo>
                    <a:pt x="18458" y="5891"/>
                  </a:lnTo>
                  <a:lnTo>
                    <a:pt x="16887" y="7855"/>
                  </a:lnTo>
                  <a:lnTo>
                    <a:pt x="18458" y="7855"/>
                  </a:lnTo>
                  <a:lnTo>
                    <a:pt x="18458" y="9818"/>
                  </a:lnTo>
                  <a:lnTo>
                    <a:pt x="18458" y="7855"/>
                  </a:lnTo>
                  <a:lnTo>
                    <a:pt x="20029" y="7855"/>
                  </a:lnTo>
                  <a:lnTo>
                    <a:pt x="20029" y="9818"/>
                  </a:lnTo>
                  <a:lnTo>
                    <a:pt x="21600" y="9818"/>
                  </a:lnTo>
                  <a:lnTo>
                    <a:pt x="21600" y="13745"/>
                  </a:lnTo>
                  <a:lnTo>
                    <a:pt x="20029" y="13745"/>
                  </a:lnTo>
                  <a:lnTo>
                    <a:pt x="20029" y="15709"/>
                  </a:lnTo>
                  <a:lnTo>
                    <a:pt x="18458" y="15709"/>
                  </a:lnTo>
                  <a:lnTo>
                    <a:pt x="18458" y="21600"/>
                  </a:lnTo>
                  <a:lnTo>
                    <a:pt x="15316" y="21600"/>
                  </a:lnTo>
                  <a:lnTo>
                    <a:pt x="13745" y="19636"/>
                  </a:lnTo>
                  <a:lnTo>
                    <a:pt x="12567" y="19636"/>
                  </a:lnTo>
                  <a:lnTo>
                    <a:pt x="12567" y="15709"/>
                  </a:lnTo>
                  <a:lnTo>
                    <a:pt x="13745" y="15709"/>
                  </a:lnTo>
                  <a:lnTo>
                    <a:pt x="12567" y="15709"/>
                  </a:lnTo>
                  <a:lnTo>
                    <a:pt x="12567" y="17673"/>
                  </a:lnTo>
                  <a:lnTo>
                    <a:pt x="9425" y="17673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6373625" y="2175196"/>
              <a:ext cx="121570" cy="121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8514"/>
                  </a:moveTo>
                  <a:lnTo>
                    <a:pt x="10800" y="16971"/>
                  </a:lnTo>
                  <a:lnTo>
                    <a:pt x="9257" y="16971"/>
                  </a:lnTo>
                  <a:lnTo>
                    <a:pt x="9257" y="15429"/>
                  </a:lnTo>
                  <a:lnTo>
                    <a:pt x="7714" y="15429"/>
                  </a:lnTo>
                  <a:lnTo>
                    <a:pt x="9257" y="13886"/>
                  </a:lnTo>
                  <a:lnTo>
                    <a:pt x="6171" y="13886"/>
                  </a:lnTo>
                  <a:lnTo>
                    <a:pt x="6171" y="12343"/>
                  </a:lnTo>
                  <a:lnTo>
                    <a:pt x="4629" y="10800"/>
                  </a:lnTo>
                  <a:lnTo>
                    <a:pt x="4629" y="9257"/>
                  </a:lnTo>
                  <a:lnTo>
                    <a:pt x="3086" y="9257"/>
                  </a:lnTo>
                  <a:lnTo>
                    <a:pt x="3086" y="7714"/>
                  </a:lnTo>
                  <a:lnTo>
                    <a:pt x="1543" y="7714"/>
                  </a:lnTo>
                  <a:lnTo>
                    <a:pt x="1543" y="4629"/>
                  </a:lnTo>
                  <a:lnTo>
                    <a:pt x="0" y="4629"/>
                  </a:lnTo>
                  <a:lnTo>
                    <a:pt x="0" y="0"/>
                  </a:lnTo>
                  <a:lnTo>
                    <a:pt x="1543" y="0"/>
                  </a:lnTo>
                  <a:lnTo>
                    <a:pt x="1543" y="1543"/>
                  </a:lnTo>
                  <a:lnTo>
                    <a:pt x="3086" y="1543"/>
                  </a:lnTo>
                  <a:lnTo>
                    <a:pt x="3086" y="0"/>
                  </a:lnTo>
                  <a:lnTo>
                    <a:pt x="10800" y="0"/>
                  </a:lnTo>
                  <a:lnTo>
                    <a:pt x="10800" y="1543"/>
                  </a:lnTo>
                  <a:lnTo>
                    <a:pt x="13886" y="1543"/>
                  </a:lnTo>
                  <a:lnTo>
                    <a:pt x="13886" y="0"/>
                  </a:lnTo>
                  <a:lnTo>
                    <a:pt x="15429" y="0"/>
                  </a:lnTo>
                  <a:lnTo>
                    <a:pt x="16971" y="1543"/>
                  </a:lnTo>
                  <a:lnTo>
                    <a:pt x="16971" y="3086"/>
                  </a:lnTo>
                  <a:lnTo>
                    <a:pt x="20057" y="3086"/>
                  </a:lnTo>
                  <a:lnTo>
                    <a:pt x="20057" y="1543"/>
                  </a:lnTo>
                  <a:lnTo>
                    <a:pt x="20057" y="3086"/>
                  </a:lnTo>
                  <a:lnTo>
                    <a:pt x="21600" y="3086"/>
                  </a:lnTo>
                  <a:lnTo>
                    <a:pt x="20057" y="3086"/>
                  </a:lnTo>
                  <a:lnTo>
                    <a:pt x="20057" y="7714"/>
                  </a:lnTo>
                  <a:lnTo>
                    <a:pt x="21600" y="9257"/>
                  </a:lnTo>
                  <a:lnTo>
                    <a:pt x="21600" y="10800"/>
                  </a:lnTo>
                  <a:lnTo>
                    <a:pt x="20057" y="10800"/>
                  </a:lnTo>
                  <a:lnTo>
                    <a:pt x="20057" y="9257"/>
                  </a:lnTo>
                  <a:lnTo>
                    <a:pt x="20057" y="10800"/>
                  </a:lnTo>
                  <a:lnTo>
                    <a:pt x="21600" y="10800"/>
                  </a:lnTo>
                  <a:lnTo>
                    <a:pt x="21600" y="13886"/>
                  </a:lnTo>
                  <a:lnTo>
                    <a:pt x="18514" y="13886"/>
                  </a:lnTo>
                  <a:lnTo>
                    <a:pt x="18514" y="15429"/>
                  </a:lnTo>
                  <a:lnTo>
                    <a:pt x="16971" y="15429"/>
                  </a:lnTo>
                  <a:lnTo>
                    <a:pt x="16971" y="18514"/>
                  </a:lnTo>
                  <a:lnTo>
                    <a:pt x="15429" y="18514"/>
                  </a:lnTo>
                  <a:lnTo>
                    <a:pt x="15429" y="21600"/>
                  </a:lnTo>
                  <a:lnTo>
                    <a:pt x="13886" y="21600"/>
                  </a:lnTo>
                  <a:lnTo>
                    <a:pt x="13886" y="20057"/>
                  </a:lnTo>
                  <a:lnTo>
                    <a:pt x="12343" y="20057"/>
                  </a:lnTo>
                  <a:lnTo>
                    <a:pt x="12343" y="18514"/>
                  </a:lnTo>
                  <a:lnTo>
                    <a:pt x="10800" y="18514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6590712" y="2218612"/>
              <a:ext cx="206232" cy="136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9" y="20229"/>
                  </a:moveTo>
                  <a:lnTo>
                    <a:pt x="1819" y="16114"/>
                  </a:lnTo>
                  <a:lnTo>
                    <a:pt x="909" y="16114"/>
                  </a:lnTo>
                  <a:lnTo>
                    <a:pt x="909" y="14743"/>
                  </a:lnTo>
                  <a:lnTo>
                    <a:pt x="0" y="14743"/>
                  </a:lnTo>
                  <a:lnTo>
                    <a:pt x="0" y="13371"/>
                  </a:lnTo>
                  <a:lnTo>
                    <a:pt x="909" y="13371"/>
                  </a:lnTo>
                  <a:lnTo>
                    <a:pt x="909" y="12343"/>
                  </a:lnTo>
                  <a:lnTo>
                    <a:pt x="0" y="12343"/>
                  </a:lnTo>
                  <a:lnTo>
                    <a:pt x="0" y="9600"/>
                  </a:lnTo>
                  <a:lnTo>
                    <a:pt x="909" y="9600"/>
                  </a:lnTo>
                  <a:lnTo>
                    <a:pt x="1819" y="8229"/>
                  </a:lnTo>
                  <a:lnTo>
                    <a:pt x="1819" y="6857"/>
                  </a:lnTo>
                  <a:lnTo>
                    <a:pt x="909" y="6857"/>
                  </a:lnTo>
                  <a:lnTo>
                    <a:pt x="909" y="5486"/>
                  </a:lnTo>
                  <a:lnTo>
                    <a:pt x="0" y="4114"/>
                  </a:lnTo>
                  <a:lnTo>
                    <a:pt x="0" y="1371"/>
                  </a:lnTo>
                  <a:lnTo>
                    <a:pt x="909" y="1371"/>
                  </a:lnTo>
                  <a:lnTo>
                    <a:pt x="909" y="0"/>
                  </a:lnTo>
                  <a:lnTo>
                    <a:pt x="1819" y="1371"/>
                  </a:lnTo>
                  <a:lnTo>
                    <a:pt x="1819" y="2743"/>
                  </a:lnTo>
                  <a:lnTo>
                    <a:pt x="4547" y="2743"/>
                  </a:lnTo>
                  <a:lnTo>
                    <a:pt x="4547" y="4114"/>
                  </a:lnTo>
                  <a:lnTo>
                    <a:pt x="11823" y="4114"/>
                  </a:lnTo>
                  <a:lnTo>
                    <a:pt x="11823" y="2743"/>
                  </a:lnTo>
                  <a:lnTo>
                    <a:pt x="12733" y="2743"/>
                  </a:lnTo>
                  <a:lnTo>
                    <a:pt x="13642" y="1371"/>
                  </a:lnTo>
                  <a:lnTo>
                    <a:pt x="18189" y="1371"/>
                  </a:lnTo>
                  <a:lnTo>
                    <a:pt x="18189" y="2743"/>
                  </a:lnTo>
                  <a:lnTo>
                    <a:pt x="19099" y="2743"/>
                  </a:lnTo>
                  <a:lnTo>
                    <a:pt x="19099" y="1371"/>
                  </a:lnTo>
                  <a:lnTo>
                    <a:pt x="19099" y="2743"/>
                  </a:lnTo>
                  <a:lnTo>
                    <a:pt x="19781" y="2743"/>
                  </a:lnTo>
                  <a:lnTo>
                    <a:pt x="19781" y="4114"/>
                  </a:lnTo>
                  <a:lnTo>
                    <a:pt x="20691" y="4114"/>
                  </a:lnTo>
                  <a:lnTo>
                    <a:pt x="20691" y="5486"/>
                  </a:lnTo>
                  <a:lnTo>
                    <a:pt x="21600" y="5486"/>
                  </a:lnTo>
                  <a:lnTo>
                    <a:pt x="20691" y="5486"/>
                  </a:lnTo>
                  <a:lnTo>
                    <a:pt x="20691" y="6857"/>
                  </a:lnTo>
                  <a:lnTo>
                    <a:pt x="20691" y="5486"/>
                  </a:lnTo>
                  <a:lnTo>
                    <a:pt x="19781" y="5486"/>
                  </a:lnTo>
                  <a:lnTo>
                    <a:pt x="19781" y="6857"/>
                  </a:lnTo>
                  <a:lnTo>
                    <a:pt x="19099" y="6857"/>
                  </a:lnTo>
                  <a:lnTo>
                    <a:pt x="19099" y="10971"/>
                  </a:lnTo>
                  <a:lnTo>
                    <a:pt x="18189" y="10971"/>
                  </a:lnTo>
                  <a:lnTo>
                    <a:pt x="18189" y="12343"/>
                  </a:lnTo>
                  <a:lnTo>
                    <a:pt x="17280" y="12343"/>
                  </a:lnTo>
                  <a:lnTo>
                    <a:pt x="17280" y="13371"/>
                  </a:lnTo>
                  <a:lnTo>
                    <a:pt x="18189" y="13371"/>
                  </a:lnTo>
                  <a:lnTo>
                    <a:pt x="18189" y="14743"/>
                  </a:lnTo>
                  <a:lnTo>
                    <a:pt x="19099" y="14743"/>
                  </a:lnTo>
                  <a:lnTo>
                    <a:pt x="19099" y="16114"/>
                  </a:lnTo>
                  <a:lnTo>
                    <a:pt x="17280" y="16114"/>
                  </a:lnTo>
                  <a:lnTo>
                    <a:pt x="17280" y="14743"/>
                  </a:lnTo>
                  <a:lnTo>
                    <a:pt x="16371" y="14743"/>
                  </a:lnTo>
                  <a:lnTo>
                    <a:pt x="16371" y="16114"/>
                  </a:lnTo>
                  <a:lnTo>
                    <a:pt x="14552" y="16114"/>
                  </a:lnTo>
                  <a:lnTo>
                    <a:pt x="14552" y="17486"/>
                  </a:lnTo>
                  <a:lnTo>
                    <a:pt x="13642" y="17486"/>
                  </a:lnTo>
                  <a:lnTo>
                    <a:pt x="13642" y="18857"/>
                  </a:lnTo>
                  <a:lnTo>
                    <a:pt x="13642" y="17486"/>
                  </a:lnTo>
                  <a:lnTo>
                    <a:pt x="12733" y="17486"/>
                  </a:lnTo>
                  <a:lnTo>
                    <a:pt x="12733" y="21600"/>
                  </a:lnTo>
                  <a:lnTo>
                    <a:pt x="11823" y="21600"/>
                  </a:lnTo>
                  <a:lnTo>
                    <a:pt x="11823" y="20229"/>
                  </a:lnTo>
                  <a:lnTo>
                    <a:pt x="10914" y="21600"/>
                  </a:lnTo>
                  <a:lnTo>
                    <a:pt x="9095" y="21600"/>
                  </a:lnTo>
                  <a:lnTo>
                    <a:pt x="9095" y="20229"/>
                  </a:lnTo>
                  <a:lnTo>
                    <a:pt x="7276" y="20229"/>
                  </a:lnTo>
                  <a:lnTo>
                    <a:pt x="7276" y="18857"/>
                  </a:lnTo>
                  <a:lnTo>
                    <a:pt x="5457" y="18857"/>
                  </a:lnTo>
                  <a:lnTo>
                    <a:pt x="5457" y="20229"/>
                  </a:lnTo>
                  <a:lnTo>
                    <a:pt x="2728" y="20229"/>
                  </a:lnTo>
                  <a:lnTo>
                    <a:pt x="2728" y="21600"/>
                  </a:lnTo>
                  <a:lnTo>
                    <a:pt x="1819" y="2022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6295475" y="2114412"/>
              <a:ext cx="199720" cy="188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026" y="18869"/>
                  </a:moveTo>
                  <a:lnTo>
                    <a:pt x="15965" y="18869"/>
                  </a:lnTo>
                  <a:lnTo>
                    <a:pt x="15965" y="19862"/>
                  </a:lnTo>
                  <a:lnTo>
                    <a:pt x="16904" y="19862"/>
                  </a:lnTo>
                  <a:lnTo>
                    <a:pt x="16904" y="20855"/>
                  </a:lnTo>
                  <a:lnTo>
                    <a:pt x="17843" y="20855"/>
                  </a:lnTo>
                  <a:lnTo>
                    <a:pt x="17843" y="21600"/>
                  </a:lnTo>
                  <a:lnTo>
                    <a:pt x="17843" y="20855"/>
                  </a:lnTo>
                  <a:lnTo>
                    <a:pt x="16904" y="20855"/>
                  </a:lnTo>
                  <a:lnTo>
                    <a:pt x="15965" y="19862"/>
                  </a:lnTo>
                  <a:lnTo>
                    <a:pt x="15026" y="19862"/>
                  </a:lnTo>
                  <a:lnTo>
                    <a:pt x="14087" y="18869"/>
                  </a:lnTo>
                  <a:lnTo>
                    <a:pt x="13148" y="18869"/>
                  </a:lnTo>
                  <a:lnTo>
                    <a:pt x="13148" y="17876"/>
                  </a:lnTo>
                  <a:lnTo>
                    <a:pt x="14087" y="18869"/>
                  </a:lnTo>
                  <a:lnTo>
                    <a:pt x="15026" y="18869"/>
                  </a:lnTo>
                  <a:close/>
                  <a:moveTo>
                    <a:pt x="4696" y="7945"/>
                  </a:moveTo>
                  <a:lnTo>
                    <a:pt x="3757" y="7945"/>
                  </a:lnTo>
                  <a:lnTo>
                    <a:pt x="3757" y="6952"/>
                  </a:lnTo>
                  <a:lnTo>
                    <a:pt x="4696" y="6952"/>
                  </a:lnTo>
                  <a:lnTo>
                    <a:pt x="4696" y="7945"/>
                  </a:lnTo>
                  <a:close/>
                  <a:moveTo>
                    <a:pt x="3757" y="9931"/>
                  </a:moveTo>
                  <a:lnTo>
                    <a:pt x="2817" y="8938"/>
                  </a:lnTo>
                  <a:lnTo>
                    <a:pt x="3757" y="8938"/>
                  </a:lnTo>
                  <a:lnTo>
                    <a:pt x="3757" y="7945"/>
                  </a:lnTo>
                  <a:lnTo>
                    <a:pt x="2817" y="7945"/>
                  </a:lnTo>
                  <a:lnTo>
                    <a:pt x="2817" y="6952"/>
                  </a:lnTo>
                  <a:lnTo>
                    <a:pt x="3757" y="6952"/>
                  </a:lnTo>
                  <a:lnTo>
                    <a:pt x="2817" y="6952"/>
                  </a:lnTo>
                  <a:lnTo>
                    <a:pt x="2817" y="7945"/>
                  </a:lnTo>
                  <a:lnTo>
                    <a:pt x="3757" y="7945"/>
                  </a:lnTo>
                  <a:lnTo>
                    <a:pt x="3757" y="9931"/>
                  </a:lnTo>
                  <a:close/>
                  <a:moveTo>
                    <a:pt x="3757" y="10924"/>
                  </a:moveTo>
                  <a:lnTo>
                    <a:pt x="3757" y="9931"/>
                  </a:lnTo>
                  <a:lnTo>
                    <a:pt x="2817" y="9931"/>
                  </a:lnTo>
                  <a:lnTo>
                    <a:pt x="3757" y="9931"/>
                  </a:lnTo>
                  <a:lnTo>
                    <a:pt x="3757" y="10924"/>
                  </a:lnTo>
                  <a:close/>
                  <a:moveTo>
                    <a:pt x="4696" y="9931"/>
                  </a:moveTo>
                  <a:lnTo>
                    <a:pt x="5635" y="9931"/>
                  </a:lnTo>
                  <a:lnTo>
                    <a:pt x="5635" y="10924"/>
                  </a:lnTo>
                  <a:lnTo>
                    <a:pt x="6574" y="11917"/>
                  </a:lnTo>
                  <a:lnTo>
                    <a:pt x="5635" y="11917"/>
                  </a:lnTo>
                  <a:lnTo>
                    <a:pt x="5635" y="10924"/>
                  </a:lnTo>
                  <a:lnTo>
                    <a:pt x="4696" y="9931"/>
                  </a:lnTo>
                  <a:close/>
                  <a:moveTo>
                    <a:pt x="6574" y="13903"/>
                  </a:moveTo>
                  <a:lnTo>
                    <a:pt x="5635" y="13903"/>
                  </a:lnTo>
                  <a:lnTo>
                    <a:pt x="5635" y="12910"/>
                  </a:lnTo>
                  <a:lnTo>
                    <a:pt x="4696" y="12910"/>
                  </a:lnTo>
                  <a:lnTo>
                    <a:pt x="4696" y="11917"/>
                  </a:lnTo>
                  <a:lnTo>
                    <a:pt x="5635" y="12910"/>
                  </a:lnTo>
                  <a:lnTo>
                    <a:pt x="5635" y="13903"/>
                  </a:lnTo>
                  <a:lnTo>
                    <a:pt x="6574" y="13903"/>
                  </a:lnTo>
                  <a:close/>
                  <a:moveTo>
                    <a:pt x="11270" y="16883"/>
                  </a:moveTo>
                  <a:lnTo>
                    <a:pt x="10330" y="16883"/>
                  </a:lnTo>
                  <a:lnTo>
                    <a:pt x="11270" y="16883"/>
                  </a:lnTo>
                  <a:close/>
                  <a:moveTo>
                    <a:pt x="13148" y="17876"/>
                  </a:moveTo>
                  <a:lnTo>
                    <a:pt x="12209" y="17876"/>
                  </a:lnTo>
                  <a:lnTo>
                    <a:pt x="13148" y="17876"/>
                  </a:lnTo>
                  <a:close/>
                  <a:moveTo>
                    <a:pt x="9391" y="18869"/>
                  </a:moveTo>
                  <a:lnTo>
                    <a:pt x="9391" y="17876"/>
                  </a:lnTo>
                  <a:lnTo>
                    <a:pt x="10330" y="17876"/>
                  </a:lnTo>
                  <a:lnTo>
                    <a:pt x="10330" y="18869"/>
                  </a:lnTo>
                  <a:lnTo>
                    <a:pt x="9391" y="18869"/>
                  </a:lnTo>
                  <a:close/>
                  <a:moveTo>
                    <a:pt x="12209" y="18869"/>
                  </a:moveTo>
                  <a:lnTo>
                    <a:pt x="11270" y="18869"/>
                  </a:lnTo>
                  <a:lnTo>
                    <a:pt x="12209" y="18869"/>
                  </a:lnTo>
                  <a:close/>
                  <a:moveTo>
                    <a:pt x="15026" y="19862"/>
                  </a:moveTo>
                  <a:lnTo>
                    <a:pt x="14087" y="19862"/>
                  </a:lnTo>
                  <a:lnTo>
                    <a:pt x="15026" y="19862"/>
                  </a:lnTo>
                  <a:close/>
                  <a:moveTo>
                    <a:pt x="15026" y="18869"/>
                  </a:moveTo>
                  <a:lnTo>
                    <a:pt x="14087" y="18869"/>
                  </a:lnTo>
                  <a:lnTo>
                    <a:pt x="14087" y="17876"/>
                  </a:lnTo>
                  <a:lnTo>
                    <a:pt x="13148" y="17876"/>
                  </a:lnTo>
                  <a:lnTo>
                    <a:pt x="13148" y="16883"/>
                  </a:lnTo>
                  <a:lnTo>
                    <a:pt x="12209" y="16883"/>
                  </a:lnTo>
                  <a:lnTo>
                    <a:pt x="11270" y="15890"/>
                  </a:lnTo>
                  <a:lnTo>
                    <a:pt x="8452" y="15890"/>
                  </a:lnTo>
                  <a:lnTo>
                    <a:pt x="8452" y="14897"/>
                  </a:lnTo>
                  <a:lnTo>
                    <a:pt x="9391" y="14897"/>
                  </a:lnTo>
                  <a:lnTo>
                    <a:pt x="8452" y="14897"/>
                  </a:lnTo>
                  <a:lnTo>
                    <a:pt x="7513" y="13903"/>
                  </a:lnTo>
                  <a:lnTo>
                    <a:pt x="6574" y="13903"/>
                  </a:lnTo>
                  <a:lnTo>
                    <a:pt x="6574" y="11917"/>
                  </a:lnTo>
                  <a:lnTo>
                    <a:pt x="5635" y="11917"/>
                  </a:lnTo>
                  <a:lnTo>
                    <a:pt x="7513" y="11917"/>
                  </a:lnTo>
                  <a:lnTo>
                    <a:pt x="6574" y="10924"/>
                  </a:lnTo>
                  <a:lnTo>
                    <a:pt x="5635" y="10924"/>
                  </a:lnTo>
                  <a:lnTo>
                    <a:pt x="5635" y="9931"/>
                  </a:lnTo>
                  <a:lnTo>
                    <a:pt x="4696" y="8938"/>
                  </a:lnTo>
                  <a:lnTo>
                    <a:pt x="5635" y="8938"/>
                  </a:lnTo>
                  <a:lnTo>
                    <a:pt x="5635" y="7945"/>
                  </a:lnTo>
                  <a:lnTo>
                    <a:pt x="4696" y="6952"/>
                  </a:lnTo>
                  <a:lnTo>
                    <a:pt x="3757" y="6952"/>
                  </a:lnTo>
                  <a:lnTo>
                    <a:pt x="3757" y="5959"/>
                  </a:lnTo>
                  <a:lnTo>
                    <a:pt x="2817" y="5959"/>
                  </a:lnTo>
                  <a:lnTo>
                    <a:pt x="2817" y="7945"/>
                  </a:lnTo>
                  <a:lnTo>
                    <a:pt x="1878" y="7945"/>
                  </a:lnTo>
                  <a:lnTo>
                    <a:pt x="1878" y="8938"/>
                  </a:lnTo>
                  <a:lnTo>
                    <a:pt x="939" y="8938"/>
                  </a:lnTo>
                  <a:lnTo>
                    <a:pt x="1878" y="8938"/>
                  </a:lnTo>
                  <a:lnTo>
                    <a:pt x="939" y="7945"/>
                  </a:lnTo>
                  <a:lnTo>
                    <a:pt x="939" y="5959"/>
                  </a:lnTo>
                  <a:lnTo>
                    <a:pt x="0" y="5959"/>
                  </a:lnTo>
                  <a:lnTo>
                    <a:pt x="0" y="4966"/>
                  </a:lnTo>
                  <a:lnTo>
                    <a:pt x="939" y="4966"/>
                  </a:lnTo>
                  <a:lnTo>
                    <a:pt x="939" y="5959"/>
                  </a:lnTo>
                  <a:lnTo>
                    <a:pt x="2817" y="5959"/>
                  </a:lnTo>
                  <a:lnTo>
                    <a:pt x="3757" y="4966"/>
                  </a:lnTo>
                  <a:lnTo>
                    <a:pt x="3757" y="3972"/>
                  </a:lnTo>
                  <a:lnTo>
                    <a:pt x="3757" y="4966"/>
                  </a:lnTo>
                  <a:lnTo>
                    <a:pt x="4696" y="4966"/>
                  </a:lnTo>
                  <a:lnTo>
                    <a:pt x="4696" y="5959"/>
                  </a:lnTo>
                  <a:lnTo>
                    <a:pt x="5635" y="4966"/>
                  </a:lnTo>
                  <a:lnTo>
                    <a:pt x="5635" y="5959"/>
                  </a:lnTo>
                  <a:lnTo>
                    <a:pt x="6574" y="5959"/>
                  </a:lnTo>
                  <a:lnTo>
                    <a:pt x="6574" y="3972"/>
                  </a:lnTo>
                  <a:lnTo>
                    <a:pt x="8452" y="3972"/>
                  </a:lnTo>
                  <a:lnTo>
                    <a:pt x="8452" y="1986"/>
                  </a:lnTo>
                  <a:lnTo>
                    <a:pt x="7513" y="1986"/>
                  </a:lnTo>
                  <a:lnTo>
                    <a:pt x="7513" y="993"/>
                  </a:lnTo>
                  <a:lnTo>
                    <a:pt x="9391" y="993"/>
                  </a:lnTo>
                  <a:lnTo>
                    <a:pt x="9391" y="0"/>
                  </a:lnTo>
                  <a:lnTo>
                    <a:pt x="11270" y="0"/>
                  </a:lnTo>
                  <a:lnTo>
                    <a:pt x="13148" y="1986"/>
                  </a:lnTo>
                  <a:lnTo>
                    <a:pt x="13148" y="2979"/>
                  </a:lnTo>
                  <a:lnTo>
                    <a:pt x="15026" y="2979"/>
                  </a:lnTo>
                  <a:lnTo>
                    <a:pt x="15026" y="3972"/>
                  </a:lnTo>
                  <a:lnTo>
                    <a:pt x="18783" y="3972"/>
                  </a:lnTo>
                  <a:lnTo>
                    <a:pt x="18783" y="2979"/>
                  </a:lnTo>
                  <a:lnTo>
                    <a:pt x="19722" y="3972"/>
                  </a:lnTo>
                  <a:lnTo>
                    <a:pt x="19722" y="5959"/>
                  </a:lnTo>
                  <a:lnTo>
                    <a:pt x="20661" y="5959"/>
                  </a:lnTo>
                  <a:lnTo>
                    <a:pt x="20661" y="6952"/>
                  </a:lnTo>
                  <a:lnTo>
                    <a:pt x="21600" y="6952"/>
                  </a:lnTo>
                  <a:lnTo>
                    <a:pt x="20661" y="6952"/>
                  </a:lnTo>
                  <a:lnTo>
                    <a:pt x="20661" y="7945"/>
                  </a:lnTo>
                  <a:lnTo>
                    <a:pt x="19722" y="7945"/>
                  </a:lnTo>
                  <a:lnTo>
                    <a:pt x="19722" y="8938"/>
                  </a:lnTo>
                  <a:lnTo>
                    <a:pt x="18783" y="8938"/>
                  </a:lnTo>
                  <a:lnTo>
                    <a:pt x="18783" y="7945"/>
                  </a:lnTo>
                  <a:lnTo>
                    <a:pt x="17843" y="6952"/>
                  </a:lnTo>
                  <a:lnTo>
                    <a:pt x="16904" y="6952"/>
                  </a:lnTo>
                  <a:lnTo>
                    <a:pt x="16904" y="7945"/>
                  </a:lnTo>
                  <a:lnTo>
                    <a:pt x="15026" y="7945"/>
                  </a:lnTo>
                  <a:lnTo>
                    <a:pt x="15026" y="6952"/>
                  </a:lnTo>
                  <a:lnTo>
                    <a:pt x="10330" y="6952"/>
                  </a:lnTo>
                  <a:lnTo>
                    <a:pt x="10330" y="7945"/>
                  </a:lnTo>
                  <a:lnTo>
                    <a:pt x="9391" y="7945"/>
                  </a:lnTo>
                  <a:lnTo>
                    <a:pt x="9391" y="6952"/>
                  </a:lnTo>
                  <a:lnTo>
                    <a:pt x="8452" y="6952"/>
                  </a:lnTo>
                  <a:lnTo>
                    <a:pt x="8452" y="9931"/>
                  </a:lnTo>
                  <a:lnTo>
                    <a:pt x="9391" y="9931"/>
                  </a:lnTo>
                  <a:lnTo>
                    <a:pt x="9391" y="11917"/>
                  </a:lnTo>
                  <a:lnTo>
                    <a:pt x="10330" y="11917"/>
                  </a:lnTo>
                  <a:lnTo>
                    <a:pt x="10330" y="12910"/>
                  </a:lnTo>
                  <a:lnTo>
                    <a:pt x="11270" y="12910"/>
                  </a:lnTo>
                  <a:lnTo>
                    <a:pt x="11270" y="13903"/>
                  </a:lnTo>
                  <a:lnTo>
                    <a:pt x="12209" y="14897"/>
                  </a:lnTo>
                  <a:lnTo>
                    <a:pt x="12209" y="15890"/>
                  </a:lnTo>
                  <a:lnTo>
                    <a:pt x="14087" y="15890"/>
                  </a:lnTo>
                  <a:lnTo>
                    <a:pt x="13148" y="16883"/>
                  </a:lnTo>
                  <a:lnTo>
                    <a:pt x="14087" y="16883"/>
                  </a:lnTo>
                  <a:lnTo>
                    <a:pt x="14087" y="17876"/>
                  </a:lnTo>
                  <a:lnTo>
                    <a:pt x="15026" y="17876"/>
                  </a:lnTo>
                  <a:lnTo>
                    <a:pt x="15026" y="1886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6252058" y="1897327"/>
              <a:ext cx="225771" cy="121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15429"/>
                  </a:moveTo>
                  <a:lnTo>
                    <a:pt x="19108" y="16971"/>
                  </a:lnTo>
                  <a:lnTo>
                    <a:pt x="18277" y="16971"/>
                  </a:lnTo>
                  <a:lnTo>
                    <a:pt x="18277" y="18514"/>
                  </a:lnTo>
                  <a:lnTo>
                    <a:pt x="15785" y="18514"/>
                  </a:lnTo>
                  <a:lnTo>
                    <a:pt x="15785" y="20057"/>
                  </a:lnTo>
                  <a:lnTo>
                    <a:pt x="14123" y="20057"/>
                  </a:lnTo>
                  <a:lnTo>
                    <a:pt x="14123" y="18514"/>
                  </a:lnTo>
                  <a:lnTo>
                    <a:pt x="13292" y="18514"/>
                  </a:lnTo>
                  <a:lnTo>
                    <a:pt x="13292" y="20057"/>
                  </a:lnTo>
                  <a:lnTo>
                    <a:pt x="12462" y="20057"/>
                  </a:lnTo>
                  <a:lnTo>
                    <a:pt x="12462" y="18514"/>
                  </a:lnTo>
                  <a:lnTo>
                    <a:pt x="10800" y="18514"/>
                  </a:lnTo>
                  <a:lnTo>
                    <a:pt x="9969" y="16971"/>
                  </a:lnTo>
                  <a:lnTo>
                    <a:pt x="9138" y="16971"/>
                  </a:lnTo>
                  <a:lnTo>
                    <a:pt x="9138" y="18514"/>
                  </a:lnTo>
                  <a:lnTo>
                    <a:pt x="8308" y="18514"/>
                  </a:lnTo>
                  <a:lnTo>
                    <a:pt x="8308" y="20057"/>
                  </a:lnTo>
                  <a:lnTo>
                    <a:pt x="7477" y="20057"/>
                  </a:lnTo>
                  <a:lnTo>
                    <a:pt x="7477" y="21600"/>
                  </a:lnTo>
                  <a:lnTo>
                    <a:pt x="6646" y="21600"/>
                  </a:lnTo>
                  <a:lnTo>
                    <a:pt x="5815" y="20057"/>
                  </a:lnTo>
                  <a:lnTo>
                    <a:pt x="4985" y="20057"/>
                  </a:lnTo>
                  <a:lnTo>
                    <a:pt x="4985" y="18514"/>
                  </a:lnTo>
                  <a:lnTo>
                    <a:pt x="3323" y="15429"/>
                  </a:lnTo>
                  <a:lnTo>
                    <a:pt x="2492" y="15429"/>
                  </a:lnTo>
                  <a:lnTo>
                    <a:pt x="2492" y="13886"/>
                  </a:lnTo>
                  <a:lnTo>
                    <a:pt x="1662" y="13886"/>
                  </a:lnTo>
                  <a:lnTo>
                    <a:pt x="1662" y="12343"/>
                  </a:lnTo>
                  <a:lnTo>
                    <a:pt x="831" y="12343"/>
                  </a:lnTo>
                  <a:lnTo>
                    <a:pt x="831" y="10800"/>
                  </a:lnTo>
                  <a:lnTo>
                    <a:pt x="1662" y="9257"/>
                  </a:lnTo>
                  <a:lnTo>
                    <a:pt x="831" y="9257"/>
                  </a:lnTo>
                  <a:lnTo>
                    <a:pt x="831" y="7714"/>
                  </a:lnTo>
                  <a:lnTo>
                    <a:pt x="0" y="7714"/>
                  </a:lnTo>
                  <a:lnTo>
                    <a:pt x="0" y="6171"/>
                  </a:lnTo>
                  <a:lnTo>
                    <a:pt x="831" y="7714"/>
                  </a:lnTo>
                  <a:lnTo>
                    <a:pt x="831" y="6171"/>
                  </a:lnTo>
                  <a:lnTo>
                    <a:pt x="1662" y="4629"/>
                  </a:lnTo>
                  <a:lnTo>
                    <a:pt x="3323" y="4629"/>
                  </a:lnTo>
                  <a:lnTo>
                    <a:pt x="3323" y="3086"/>
                  </a:lnTo>
                  <a:lnTo>
                    <a:pt x="4985" y="3086"/>
                  </a:lnTo>
                  <a:lnTo>
                    <a:pt x="5815" y="1543"/>
                  </a:lnTo>
                  <a:lnTo>
                    <a:pt x="6646" y="1543"/>
                  </a:lnTo>
                  <a:lnTo>
                    <a:pt x="7477" y="0"/>
                  </a:lnTo>
                  <a:lnTo>
                    <a:pt x="6646" y="0"/>
                  </a:lnTo>
                  <a:lnTo>
                    <a:pt x="7477" y="0"/>
                  </a:lnTo>
                  <a:lnTo>
                    <a:pt x="8308" y="1543"/>
                  </a:lnTo>
                  <a:lnTo>
                    <a:pt x="7477" y="1543"/>
                  </a:lnTo>
                  <a:lnTo>
                    <a:pt x="9138" y="1543"/>
                  </a:lnTo>
                  <a:lnTo>
                    <a:pt x="9138" y="0"/>
                  </a:lnTo>
                  <a:lnTo>
                    <a:pt x="9969" y="0"/>
                  </a:lnTo>
                  <a:lnTo>
                    <a:pt x="9969" y="1543"/>
                  </a:lnTo>
                  <a:lnTo>
                    <a:pt x="10800" y="1543"/>
                  </a:lnTo>
                  <a:lnTo>
                    <a:pt x="11631" y="3086"/>
                  </a:lnTo>
                  <a:lnTo>
                    <a:pt x="13292" y="3086"/>
                  </a:lnTo>
                  <a:lnTo>
                    <a:pt x="13292" y="6171"/>
                  </a:lnTo>
                  <a:lnTo>
                    <a:pt x="14123" y="6171"/>
                  </a:lnTo>
                  <a:lnTo>
                    <a:pt x="14123" y="7714"/>
                  </a:lnTo>
                  <a:lnTo>
                    <a:pt x="14954" y="7714"/>
                  </a:lnTo>
                  <a:lnTo>
                    <a:pt x="14954" y="6171"/>
                  </a:lnTo>
                  <a:lnTo>
                    <a:pt x="15785" y="7714"/>
                  </a:lnTo>
                  <a:lnTo>
                    <a:pt x="14954" y="6171"/>
                  </a:lnTo>
                  <a:lnTo>
                    <a:pt x="14954" y="4629"/>
                  </a:lnTo>
                  <a:lnTo>
                    <a:pt x="15785" y="4629"/>
                  </a:lnTo>
                  <a:lnTo>
                    <a:pt x="15785" y="6171"/>
                  </a:lnTo>
                  <a:lnTo>
                    <a:pt x="17446" y="6171"/>
                  </a:lnTo>
                  <a:lnTo>
                    <a:pt x="17446" y="7714"/>
                  </a:lnTo>
                  <a:lnTo>
                    <a:pt x="18277" y="9257"/>
                  </a:lnTo>
                  <a:lnTo>
                    <a:pt x="19108" y="7714"/>
                  </a:lnTo>
                  <a:lnTo>
                    <a:pt x="19108" y="9257"/>
                  </a:lnTo>
                  <a:lnTo>
                    <a:pt x="20769" y="9257"/>
                  </a:lnTo>
                  <a:lnTo>
                    <a:pt x="20769" y="12343"/>
                  </a:lnTo>
                  <a:lnTo>
                    <a:pt x="21600" y="12343"/>
                  </a:lnTo>
                  <a:lnTo>
                    <a:pt x="20769" y="12343"/>
                  </a:lnTo>
                  <a:lnTo>
                    <a:pt x="19108" y="1542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6121807" y="1558673"/>
              <a:ext cx="225770" cy="164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1" y="6821"/>
                  </a:moveTo>
                  <a:lnTo>
                    <a:pt x="1662" y="6821"/>
                  </a:lnTo>
                  <a:lnTo>
                    <a:pt x="1662" y="7958"/>
                  </a:lnTo>
                  <a:lnTo>
                    <a:pt x="831" y="7958"/>
                  </a:lnTo>
                  <a:lnTo>
                    <a:pt x="831" y="6821"/>
                  </a:lnTo>
                  <a:lnTo>
                    <a:pt x="0" y="6821"/>
                  </a:lnTo>
                  <a:lnTo>
                    <a:pt x="0" y="5684"/>
                  </a:lnTo>
                  <a:lnTo>
                    <a:pt x="831" y="5684"/>
                  </a:lnTo>
                  <a:lnTo>
                    <a:pt x="831" y="4547"/>
                  </a:lnTo>
                  <a:lnTo>
                    <a:pt x="4154" y="4547"/>
                  </a:lnTo>
                  <a:lnTo>
                    <a:pt x="4154" y="3411"/>
                  </a:lnTo>
                  <a:lnTo>
                    <a:pt x="4985" y="3411"/>
                  </a:lnTo>
                  <a:lnTo>
                    <a:pt x="4985" y="2274"/>
                  </a:lnTo>
                  <a:lnTo>
                    <a:pt x="5815" y="1137"/>
                  </a:lnTo>
                  <a:lnTo>
                    <a:pt x="6646" y="1137"/>
                  </a:lnTo>
                  <a:lnTo>
                    <a:pt x="7477" y="0"/>
                  </a:lnTo>
                  <a:lnTo>
                    <a:pt x="7477" y="4547"/>
                  </a:lnTo>
                  <a:lnTo>
                    <a:pt x="6646" y="5684"/>
                  </a:lnTo>
                  <a:lnTo>
                    <a:pt x="6646" y="4547"/>
                  </a:lnTo>
                  <a:lnTo>
                    <a:pt x="3323" y="4547"/>
                  </a:lnTo>
                  <a:lnTo>
                    <a:pt x="3323" y="5684"/>
                  </a:lnTo>
                  <a:lnTo>
                    <a:pt x="3323" y="4547"/>
                  </a:lnTo>
                  <a:lnTo>
                    <a:pt x="2492" y="4547"/>
                  </a:lnTo>
                  <a:lnTo>
                    <a:pt x="2492" y="5684"/>
                  </a:lnTo>
                  <a:lnTo>
                    <a:pt x="1662" y="5684"/>
                  </a:lnTo>
                  <a:lnTo>
                    <a:pt x="1662" y="6821"/>
                  </a:lnTo>
                  <a:lnTo>
                    <a:pt x="831" y="6821"/>
                  </a:lnTo>
                  <a:close/>
                  <a:moveTo>
                    <a:pt x="4154" y="15916"/>
                  </a:moveTo>
                  <a:lnTo>
                    <a:pt x="4985" y="17053"/>
                  </a:lnTo>
                  <a:lnTo>
                    <a:pt x="4154" y="17053"/>
                  </a:lnTo>
                  <a:lnTo>
                    <a:pt x="4154" y="18189"/>
                  </a:lnTo>
                  <a:lnTo>
                    <a:pt x="4985" y="18189"/>
                  </a:lnTo>
                  <a:lnTo>
                    <a:pt x="4985" y="19326"/>
                  </a:lnTo>
                  <a:lnTo>
                    <a:pt x="4154" y="19326"/>
                  </a:lnTo>
                  <a:lnTo>
                    <a:pt x="4985" y="19326"/>
                  </a:lnTo>
                  <a:lnTo>
                    <a:pt x="1662" y="19326"/>
                  </a:lnTo>
                  <a:lnTo>
                    <a:pt x="1662" y="18189"/>
                  </a:lnTo>
                  <a:lnTo>
                    <a:pt x="831" y="18189"/>
                  </a:lnTo>
                  <a:lnTo>
                    <a:pt x="831" y="17053"/>
                  </a:lnTo>
                  <a:lnTo>
                    <a:pt x="1662" y="17053"/>
                  </a:lnTo>
                  <a:lnTo>
                    <a:pt x="831" y="17053"/>
                  </a:lnTo>
                  <a:lnTo>
                    <a:pt x="1662" y="17053"/>
                  </a:lnTo>
                  <a:lnTo>
                    <a:pt x="1662" y="15916"/>
                  </a:lnTo>
                  <a:lnTo>
                    <a:pt x="831" y="15916"/>
                  </a:lnTo>
                  <a:lnTo>
                    <a:pt x="831" y="14779"/>
                  </a:lnTo>
                  <a:lnTo>
                    <a:pt x="0" y="14779"/>
                  </a:lnTo>
                  <a:lnTo>
                    <a:pt x="0" y="12505"/>
                  </a:lnTo>
                  <a:lnTo>
                    <a:pt x="831" y="12505"/>
                  </a:lnTo>
                  <a:lnTo>
                    <a:pt x="831" y="11368"/>
                  </a:lnTo>
                  <a:lnTo>
                    <a:pt x="0" y="11368"/>
                  </a:lnTo>
                  <a:lnTo>
                    <a:pt x="0" y="7958"/>
                  </a:lnTo>
                  <a:lnTo>
                    <a:pt x="1662" y="7958"/>
                  </a:lnTo>
                  <a:lnTo>
                    <a:pt x="1662" y="9095"/>
                  </a:lnTo>
                  <a:lnTo>
                    <a:pt x="1662" y="7958"/>
                  </a:lnTo>
                  <a:lnTo>
                    <a:pt x="2492" y="6821"/>
                  </a:lnTo>
                  <a:lnTo>
                    <a:pt x="3323" y="6821"/>
                  </a:lnTo>
                  <a:lnTo>
                    <a:pt x="2492" y="7958"/>
                  </a:lnTo>
                  <a:lnTo>
                    <a:pt x="3323" y="7958"/>
                  </a:lnTo>
                  <a:lnTo>
                    <a:pt x="3323" y="4547"/>
                  </a:lnTo>
                  <a:lnTo>
                    <a:pt x="6646" y="4547"/>
                  </a:lnTo>
                  <a:lnTo>
                    <a:pt x="6646" y="6821"/>
                  </a:lnTo>
                  <a:lnTo>
                    <a:pt x="4985" y="7958"/>
                  </a:lnTo>
                  <a:lnTo>
                    <a:pt x="5815" y="7958"/>
                  </a:lnTo>
                  <a:lnTo>
                    <a:pt x="5815" y="6821"/>
                  </a:lnTo>
                  <a:lnTo>
                    <a:pt x="6646" y="6821"/>
                  </a:lnTo>
                  <a:lnTo>
                    <a:pt x="6646" y="7958"/>
                  </a:lnTo>
                  <a:lnTo>
                    <a:pt x="8308" y="7958"/>
                  </a:lnTo>
                  <a:lnTo>
                    <a:pt x="9138" y="9095"/>
                  </a:lnTo>
                  <a:lnTo>
                    <a:pt x="8308" y="9095"/>
                  </a:lnTo>
                  <a:lnTo>
                    <a:pt x="8308" y="10232"/>
                  </a:lnTo>
                  <a:lnTo>
                    <a:pt x="7477" y="10232"/>
                  </a:lnTo>
                  <a:lnTo>
                    <a:pt x="7477" y="11368"/>
                  </a:lnTo>
                  <a:lnTo>
                    <a:pt x="6646" y="10232"/>
                  </a:lnTo>
                  <a:lnTo>
                    <a:pt x="7477" y="10232"/>
                  </a:lnTo>
                  <a:lnTo>
                    <a:pt x="6646" y="10232"/>
                  </a:lnTo>
                  <a:lnTo>
                    <a:pt x="6646" y="12505"/>
                  </a:lnTo>
                  <a:lnTo>
                    <a:pt x="5815" y="12505"/>
                  </a:lnTo>
                  <a:lnTo>
                    <a:pt x="5815" y="13642"/>
                  </a:lnTo>
                  <a:lnTo>
                    <a:pt x="4985" y="13642"/>
                  </a:lnTo>
                  <a:lnTo>
                    <a:pt x="4985" y="14779"/>
                  </a:lnTo>
                  <a:lnTo>
                    <a:pt x="4154" y="15916"/>
                  </a:lnTo>
                  <a:close/>
                  <a:moveTo>
                    <a:pt x="9138" y="3411"/>
                  </a:moveTo>
                  <a:lnTo>
                    <a:pt x="8308" y="3411"/>
                  </a:lnTo>
                  <a:lnTo>
                    <a:pt x="9138" y="3411"/>
                  </a:lnTo>
                  <a:close/>
                  <a:moveTo>
                    <a:pt x="1662" y="6821"/>
                  </a:moveTo>
                  <a:lnTo>
                    <a:pt x="831" y="6821"/>
                  </a:lnTo>
                  <a:lnTo>
                    <a:pt x="1662" y="5684"/>
                  </a:lnTo>
                  <a:lnTo>
                    <a:pt x="2492" y="5684"/>
                  </a:lnTo>
                  <a:lnTo>
                    <a:pt x="2492" y="6821"/>
                  </a:lnTo>
                  <a:lnTo>
                    <a:pt x="1662" y="6821"/>
                  </a:lnTo>
                  <a:close/>
                  <a:moveTo>
                    <a:pt x="13292" y="14779"/>
                  </a:moveTo>
                  <a:lnTo>
                    <a:pt x="12462" y="14779"/>
                  </a:lnTo>
                  <a:lnTo>
                    <a:pt x="12462" y="15916"/>
                  </a:lnTo>
                  <a:lnTo>
                    <a:pt x="13292" y="15916"/>
                  </a:lnTo>
                  <a:lnTo>
                    <a:pt x="13292" y="17053"/>
                  </a:lnTo>
                  <a:lnTo>
                    <a:pt x="12462" y="17053"/>
                  </a:lnTo>
                  <a:lnTo>
                    <a:pt x="12462" y="18189"/>
                  </a:lnTo>
                  <a:lnTo>
                    <a:pt x="11631" y="18189"/>
                  </a:lnTo>
                  <a:lnTo>
                    <a:pt x="11631" y="17053"/>
                  </a:lnTo>
                  <a:lnTo>
                    <a:pt x="9969" y="17053"/>
                  </a:lnTo>
                  <a:lnTo>
                    <a:pt x="9138" y="15916"/>
                  </a:lnTo>
                  <a:lnTo>
                    <a:pt x="9969" y="15916"/>
                  </a:lnTo>
                  <a:lnTo>
                    <a:pt x="9138" y="14779"/>
                  </a:lnTo>
                  <a:lnTo>
                    <a:pt x="9138" y="13642"/>
                  </a:lnTo>
                  <a:lnTo>
                    <a:pt x="8308" y="13642"/>
                  </a:lnTo>
                  <a:lnTo>
                    <a:pt x="9969" y="13642"/>
                  </a:lnTo>
                  <a:lnTo>
                    <a:pt x="10800" y="12505"/>
                  </a:lnTo>
                  <a:lnTo>
                    <a:pt x="9969" y="12505"/>
                  </a:lnTo>
                  <a:lnTo>
                    <a:pt x="9969" y="11368"/>
                  </a:lnTo>
                  <a:lnTo>
                    <a:pt x="9969" y="12505"/>
                  </a:lnTo>
                  <a:lnTo>
                    <a:pt x="10800" y="12505"/>
                  </a:lnTo>
                  <a:lnTo>
                    <a:pt x="10800" y="13642"/>
                  </a:lnTo>
                  <a:lnTo>
                    <a:pt x="11631" y="13642"/>
                  </a:lnTo>
                  <a:lnTo>
                    <a:pt x="11631" y="12505"/>
                  </a:lnTo>
                  <a:lnTo>
                    <a:pt x="12462" y="12505"/>
                  </a:lnTo>
                  <a:lnTo>
                    <a:pt x="12462" y="13642"/>
                  </a:lnTo>
                  <a:lnTo>
                    <a:pt x="11631" y="13642"/>
                  </a:lnTo>
                  <a:lnTo>
                    <a:pt x="12462" y="13642"/>
                  </a:lnTo>
                  <a:lnTo>
                    <a:pt x="12462" y="12505"/>
                  </a:lnTo>
                  <a:lnTo>
                    <a:pt x="11631" y="12505"/>
                  </a:lnTo>
                  <a:lnTo>
                    <a:pt x="11631" y="11368"/>
                  </a:lnTo>
                  <a:lnTo>
                    <a:pt x="14123" y="11368"/>
                  </a:lnTo>
                  <a:lnTo>
                    <a:pt x="14123" y="14779"/>
                  </a:lnTo>
                  <a:lnTo>
                    <a:pt x="13292" y="14779"/>
                  </a:lnTo>
                  <a:close/>
                  <a:moveTo>
                    <a:pt x="7477" y="12505"/>
                  </a:moveTo>
                  <a:lnTo>
                    <a:pt x="7477" y="13642"/>
                  </a:lnTo>
                  <a:lnTo>
                    <a:pt x="7477" y="12505"/>
                  </a:lnTo>
                  <a:close/>
                  <a:moveTo>
                    <a:pt x="5815" y="14779"/>
                  </a:moveTo>
                  <a:lnTo>
                    <a:pt x="7477" y="14779"/>
                  </a:lnTo>
                  <a:lnTo>
                    <a:pt x="7477" y="15916"/>
                  </a:lnTo>
                  <a:lnTo>
                    <a:pt x="7477" y="14779"/>
                  </a:lnTo>
                  <a:lnTo>
                    <a:pt x="8308" y="14779"/>
                  </a:lnTo>
                  <a:lnTo>
                    <a:pt x="8308" y="18189"/>
                  </a:lnTo>
                  <a:lnTo>
                    <a:pt x="5815" y="18189"/>
                  </a:lnTo>
                  <a:lnTo>
                    <a:pt x="6646" y="17053"/>
                  </a:lnTo>
                  <a:lnTo>
                    <a:pt x="5815" y="17053"/>
                  </a:lnTo>
                  <a:lnTo>
                    <a:pt x="5815" y="15916"/>
                  </a:lnTo>
                  <a:lnTo>
                    <a:pt x="4985" y="15916"/>
                  </a:lnTo>
                  <a:lnTo>
                    <a:pt x="4985" y="14779"/>
                  </a:lnTo>
                  <a:lnTo>
                    <a:pt x="5815" y="14779"/>
                  </a:lnTo>
                  <a:close/>
                  <a:moveTo>
                    <a:pt x="21600" y="18189"/>
                  </a:moveTo>
                  <a:lnTo>
                    <a:pt x="20769" y="18189"/>
                  </a:lnTo>
                  <a:lnTo>
                    <a:pt x="20769" y="17053"/>
                  </a:lnTo>
                  <a:lnTo>
                    <a:pt x="21600" y="17053"/>
                  </a:lnTo>
                  <a:lnTo>
                    <a:pt x="21600" y="18189"/>
                  </a:lnTo>
                  <a:close/>
                  <a:moveTo>
                    <a:pt x="8308" y="20463"/>
                  </a:moveTo>
                  <a:lnTo>
                    <a:pt x="7477" y="19326"/>
                  </a:lnTo>
                  <a:lnTo>
                    <a:pt x="8308" y="19326"/>
                  </a:lnTo>
                  <a:lnTo>
                    <a:pt x="8308" y="17053"/>
                  </a:lnTo>
                  <a:lnTo>
                    <a:pt x="9138" y="17053"/>
                  </a:lnTo>
                  <a:lnTo>
                    <a:pt x="9138" y="18189"/>
                  </a:lnTo>
                  <a:lnTo>
                    <a:pt x="8308" y="18189"/>
                  </a:lnTo>
                  <a:lnTo>
                    <a:pt x="8308" y="20463"/>
                  </a:lnTo>
                  <a:close/>
                  <a:moveTo>
                    <a:pt x="5815" y="18189"/>
                  </a:moveTo>
                  <a:lnTo>
                    <a:pt x="5815" y="19326"/>
                  </a:lnTo>
                  <a:lnTo>
                    <a:pt x="4985" y="19326"/>
                  </a:lnTo>
                  <a:lnTo>
                    <a:pt x="4985" y="18189"/>
                  </a:lnTo>
                  <a:lnTo>
                    <a:pt x="4985" y="19326"/>
                  </a:lnTo>
                  <a:lnTo>
                    <a:pt x="4985" y="18189"/>
                  </a:lnTo>
                  <a:lnTo>
                    <a:pt x="5815" y="18189"/>
                  </a:lnTo>
                  <a:close/>
                  <a:moveTo>
                    <a:pt x="7477" y="19326"/>
                  </a:moveTo>
                  <a:lnTo>
                    <a:pt x="7477" y="18189"/>
                  </a:lnTo>
                  <a:lnTo>
                    <a:pt x="8308" y="18189"/>
                  </a:lnTo>
                  <a:lnTo>
                    <a:pt x="7477" y="18189"/>
                  </a:lnTo>
                  <a:lnTo>
                    <a:pt x="7477" y="19326"/>
                  </a:lnTo>
                  <a:close/>
                  <a:moveTo>
                    <a:pt x="12462" y="19326"/>
                  </a:moveTo>
                  <a:lnTo>
                    <a:pt x="12462" y="18189"/>
                  </a:lnTo>
                  <a:lnTo>
                    <a:pt x="14123" y="18189"/>
                  </a:lnTo>
                  <a:lnTo>
                    <a:pt x="14123" y="19326"/>
                  </a:lnTo>
                  <a:lnTo>
                    <a:pt x="13292" y="19326"/>
                  </a:lnTo>
                  <a:lnTo>
                    <a:pt x="13292" y="18189"/>
                  </a:lnTo>
                  <a:lnTo>
                    <a:pt x="13292" y="19326"/>
                  </a:lnTo>
                  <a:lnTo>
                    <a:pt x="12462" y="19326"/>
                  </a:lnTo>
                  <a:close/>
                  <a:moveTo>
                    <a:pt x="6646" y="19326"/>
                  </a:moveTo>
                  <a:lnTo>
                    <a:pt x="6646" y="18189"/>
                  </a:lnTo>
                  <a:lnTo>
                    <a:pt x="6646" y="19326"/>
                  </a:lnTo>
                  <a:lnTo>
                    <a:pt x="7477" y="19326"/>
                  </a:lnTo>
                  <a:lnTo>
                    <a:pt x="6646" y="19326"/>
                  </a:lnTo>
                  <a:close/>
                  <a:moveTo>
                    <a:pt x="11631" y="19326"/>
                  </a:moveTo>
                  <a:lnTo>
                    <a:pt x="12462" y="19326"/>
                  </a:lnTo>
                  <a:lnTo>
                    <a:pt x="12462" y="20463"/>
                  </a:lnTo>
                  <a:lnTo>
                    <a:pt x="11631" y="20463"/>
                  </a:lnTo>
                  <a:lnTo>
                    <a:pt x="11631" y="21600"/>
                  </a:lnTo>
                  <a:lnTo>
                    <a:pt x="11631" y="19326"/>
                  </a:lnTo>
                  <a:lnTo>
                    <a:pt x="10800" y="19326"/>
                  </a:lnTo>
                  <a:lnTo>
                    <a:pt x="11631" y="19326"/>
                  </a:lnTo>
                  <a:lnTo>
                    <a:pt x="11631" y="18189"/>
                  </a:lnTo>
                  <a:lnTo>
                    <a:pt x="11631" y="19326"/>
                  </a:lnTo>
                  <a:close/>
                  <a:moveTo>
                    <a:pt x="9138" y="19326"/>
                  </a:moveTo>
                  <a:lnTo>
                    <a:pt x="9138" y="18189"/>
                  </a:lnTo>
                  <a:lnTo>
                    <a:pt x="9969" y="18189"/>
                  </a:lnTo>
                  <a:lnTo>
                    <a:pt x="9969" y="19326"/>
                  </a:lnTo>
                  <a:lnTo>
                    <a:pt x="11631" y="19326"/>
                  </a:lnTo>
                  <a:lnTo>
                    <a:pt x="11631" y="20463"/>
                  </a:lnTo>
                  <a:lnTo>
                    <a:pt x="9138" y="20463"/>
                  </a:lnTo>
                  <a:lnTo>
                    <a:pt x="9138" y="19326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6573344" y="1454472"/>
              <a:ext cx="206232" cy="112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18" y="3323"/>
                  </a:moveTo>
                  <a:lnTo>
                    <a:pt x="21600" y="3323"/>
                  </a:lnTo>
                  <a:lnTo>
                    <a:pt x="21600" y="4985"/>
                  </a:lnTo>
                  <a:lnTo>
                    <a:pt x="20918" y="4985"/>
                  </a:lnTo>
                  <a:lnTo>
                    <a:pt x="20918" y="6646"/>
                  </a:lnTo>
                  <a:lnTo>
                    <a:pt x="20008" y="6646"/>
                  </a:lnTo>
                  <a:lnTo>
                    <a:pt x="20008" y="8308"/>
                  </a:lnTo>
                  <a:lnTo>
                    <a:pt x="19099" y="8308"/>
                  </a:lnTo>
                  <a:lnTo>
                    <a:pt x="19099" y="13292"/>
                  </a:lnTo>
                  <a:lnTo>
                    <a:pt x="20008" y="13292"/>
                  </a:lnTo>
                  <a:lnTo>
                    <a:pt x="19099" y="13292"/>
                  </a:lnTo>
                  <a:lnTo>
                    <a:pt x="19099" y="14954"/>
                  </a:lnTo>
                  <a:lnTo>
                    <a:pt x="20008" y="16615"/>
                  </a:lnTo>
                  <a:lnTo>
                    <a:pt x="20008" y="18277"/>
                  </a:lnTo>
                  <a:lnTo>
                    <a:pt x="20918" y="18277"/>
                  </a:lnTo>
                  <a:lnTo>
                    <a:pt x="20008" y="18277"/>
                  </a:lnTo>
                  <a:lnTo>
                    <a:pt x="20008" y="19938"/>
                  </a:lnTo>
                  <a:lnTo>
                    <a:pt x="19099" y="19938"/>
                  </a:lnTo>
                  <a:lnTo>
                    <a:pt x="19099" y="21600"/>
                  </a:lnTo>
                  <a:lnTo>
                    <a:pt x="15461" y="21600"/>
                  </a:lnTo>
                  <a:lnTo>
                    <a:pt x="13642" y="18277"/>
                  </a:lnTo>
                  <a:lnTo>
                    <a:pt x="12733" y="18277"/>
                  </a:lnTo>
                  <a:lnTo>
                    <a:pt x="12733" y="16615"/>
                  </a:lnTo>
                  <a:lnTo>
                    <a:pt x="11823" y="16615"/>
                  </a:lnTo>
                  <a:lnTo>
                    <a:pt x="11823" y="18277"/>
                  </a:lnTo>
                  <a:lnTo>
                    <a:pt x="11823" y="16615"/>
                  </a:lnTo>
                  <a:lnTo>
                    <a:pt x="10914" y="16615"/>
                  </a:lnTo>
                  <a:lnTo>
                    <a:pt x="10004" y="18277"/>
                  </a:lnTo>
                  <a:lnTo>
                    <a:pt x="9095" y="18277"/>
                  </a:lnTo>
                  <a:lnTo>
                    <a:pt x="9095" y="13292"/>
                  </a:lnTo>
                  <a:lnTo>
                    <a:pt x="8185" y="13292"/>
                  </a:lnTo>
                  <a:lnTo>
                    <a:pt x="8185" y="14954"/>
                  </a:lnTo>
                  <a:lnTo>
                    <a:pt x="7276" y="14954"/>
                  </a:lnTo>
                  <a:lnTo>
                    <a:pt x="6366" y="13292"/>
                  </a:lnTo>
                  <a:lnTo>
                    <a:pt x="6366" y="11631"/>
                  </a:lnTo>
                  <a:lnTo>
                    <a:pt x="5457" y="11631"/>
                  </a:lnTo>
                  <a:lnTo>
                    <a:pt x="5457" y="9969"/>
                  </a:lnTo>
                  <a:lnTo>
                    <a:pt x="6366" y="9969"/>
                  </a:lnTo>
                  <a:lnTo>
                    <a:pt x="5457" y="9969"/>
                  </a:lnTo>
                  <a:lnTo>
                    <a:pt x="5457" y="8308"/>
                  </a:lnTo>
                  <a:lnTo>
                    <a:pt x="6366" y="8308"/>
                  </a:lnTo>
                  <a:lnTo>
                    <a:pt x="6366" y="6646"/>
                  </a:lnTo>
                  <a:lnTo>
                    <a:pt x="5457" y="6646"/>
                  </a:lnTo>
                  <a:lnTo>
                    <a:pt x="6366" y="6646"/>
                  </a:lnTo>
                  <a:lnTo>
                    <a:pt x="5457" y="8308"/>
                  </a:lnTo>
                  <a:lnTo>
                    <a:pt x="5457" y="4985"/>
                  </a:lnTo>
                  <a:lnTo>
                    <a:pt x="7276" y="4985"/>
                  </a:lnTo>
                  <a:lnTo>
                    <a:pt x="7276" y="3323"/>
                  </a:lnTo>
                  <a:lnTo>
                    <a:pt x="10004" y="3323"/>
                  </a:lnTo>
                  <a:lnTo>
                    <a:pt x="10004" y="1662"/>
                  </a:lnTo>
                  <a:lnTo>
                    <a:pt x="11823" y="1662"/>
                  </a:lnTo>
                  <a:lnTo>
                    <a:pt x="11823" y="3323"/>
                  </a:lnTo>
                  <a:lnTo>
                    <a:pt x="12733" y="1662"/>
                  </a:lnTo>
                  <a:lnTo>
                    <a:pt x="13642" y="1662"/>
                  </a:lnTo>
                  <a:lnTo>
                    <a:pt x="12733" y="1662"/>
                  </a:lnTo>
                  <a:lnTo>
                    <a:pt x="12733" y="0"/>
                  </a:lnTo>
                  <a:lnTo>
                    <a:pt x="13642" y="0"/>
                  </a:lnTo>
                  <a:lnTo>
                    <a:pt x="13642" y="1662"/>
                  </a:lnTo>
                  <a:lnTo>
                    <a:pt x="17280" y="1662"/>
                  </a:lnTo>
                  <a:lnTo>
                    <a:pt x="17280" y="3323"/>
                  </a:lnTo>
                  <a:lnTo>
                    <a:pt x="20918" y="3323"/>
                  </a:lnTo>
                  <a:close/>
                  <a:moveTo>
                    <a:pt x="2728" y="9969"/>
                  </a:moveTo>
                  <a:lnTo>
                    <a:pt x="1819" y="9969"/>
                  </a:lnTo>
                  <a:lnTo>
                    <a:pt x="1819" y="8308"/>
                  </a:lnTo>
                  <a:lnTo>
                    <a:pt x="909" y="8308"/>
                  </a:lnTo>
                  <a:lnTo>
                    <a:pt x="1819" y="8308"/>
                  </a:lnTo>
                  <a:lnTo>
                    <a:pt x="1819" y="6646"/>
                  </a:lnTo>
                  <a:lnTo>
                    <a:pt x="2728" y="6646"/>
                  </a:lnTo>
                  <a:lnTo>
                    <a:pt x="2728" y="8308"/>
                  </a:lnTo>
                  <a:lnTo>
                    <a:pt x="3638" y="8308"/>
                  </a:lnTo>
                  <a:lnTo>
                    <a:pt x="3638" y="9969"/>
                  </a:lnTo>
                  <a:lnTo>
                    <a:pt x="3638" y="8308"/>
                  </a:lnTo>
                  <a:lnTo>
                    <a:pt x="3638" y="9969"/>
                  </a:lnTo>
                  <a:lnTo>
                    <a:pt x="2728" y="9969"/>
                  </a:lnTo>
                  <a:lnTo>
                    <a:pt x="3638" y="9969"/>
                  </a:lnTo>
                  <a:lnTo>
                    <a:pt x="2728" y="9969"/>
                  </a:lnTo>
                  <a:close/>
                  <a:moveTo>
                    <a:pt x="4547" y="6646"/>
                  </a:moveTo>
                  <a:lnTo>
                    <a:pt x="5457" y="6646"/>
                  </a:lnTo>
                  <a:lnTo>
                    <a:pt x="5457" y="8308"/>
                  </a:lnTo>
                  <a:lnTo>
                    <a:pt x="4547" y="8308"/>
                  </a:lnTo>
                  <a:lnTo>
                    <a:pt x="4547" y="6646"/>
                  </a:lnTo>
                  <a:close/>
                  <a:moveTo>
                    <a:pt x="4547" y="9969"/>
                  </a:moveTo>
                  <a:lnTo>
                    <a:pt x="4547" y="11631"/>
                  </a:lnTo>
                  <a:lnTo>
                    <a:pt x="5457" y="11631"/>
                  </a:lnTo>
                  <a:lnTo>
                    <a:pt x="4547" y="11631"/>
                  </a:lnTo>
                  <a:lnTo>
                    <a:pt x="4547" y="9969"/>
                  </a:lnTo>
                  <a:close/>
                  <a:moveTo>
                    <a:pt x="909" y="18277"/>
                  </a:moveTo>
                  <a:lnTo>
                    <a:pt x="0" y="18277"/>
                  </a:lnTo>
                  <a:lnTo>
                    <a:pt x="909" y="16615"/>
                  </a:lnTo>
                  <a:lnTo>
                    <a:pt x="909" y="14954"/>
                  </a:lnTo>
                  <a:lnTo>
                    <a:pt x="0" y="14954"/>
                  </a:lnTo>
                  <a:lnTo>
                    <a:pt x="0" y="13292"/>
                  </a:lnTo>
                  <a:lnTo>
                    <a:pt x="909" y="13292"/>
                  </a:lnTo>
                  <a:lnTo>
                    <a:pt x="0" y="13292"/>
                  </a:lnTo>
                  <a:lnTo>
                    <a:pt x="0" y="11631"/>
                  </a:lnTo>
                  <a:lnTo>
                    <a:pt x="909" y="13292"/>
                  </a:lnTo>
                  <a:lnTo>
                    <a:pt x="909" y="11631"/>
                  </a:lnTo>
                  <a:lnTo>
                    <a:pt x="4547" y="11631"/>
                  </a:lnTo>
                  <a:lnTo>
                    <a:pt x="4547" y="13292"/>
                  </a:lnTo>
                  <a:lnTo>
                    <a:pt x="5457" y="13292"/>
                  </a:lnTo>
                  <a:lnTo>
                    <a:pt x="3638" y="13292"/>
                  </a:lnTo>
                  <a:lnTo>
                    <a:pt x="2728" y="14954"/>
                  </a:lnTo>
                  <a:lnTo>
                    <a:pt x="1819" y="14954"/>
                  </a:lnTo>
                  <a:lnTo>
                    <a:pt x="1819" y="16615"/>
                  </a:lnTo>
                  <a:lnTo>
                    <a:pt x="909" y="16615"/>
                  </a:lnTo>
                  <a:lnTo>
                    <a:pt x="909" y="18277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5611656" y="1317707"/>
              <a:ext cx="34735" cy="49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14087"/>
                  </a:moveTo>
                  <a:lnTo>
                    <a:pt x="16200" y="11270"/>
                  </a:lnTo>
                  <a:lnTo>
                    <a:pt x="10800" y="11270"/>
                  </a:lnTo>
                  <a:lnTo>
                    <a:pt x="16200" y="11270"/>
                  </a:lnTo>
                  <a:lnTo>
                    <a:pt x="16200" y="14087"/>
                  </a:lnTo>
                  <a:close/>
                  <a:moveTo>
                    <a:pt x="16200" y="3757"/>
                  </a:moveTo>
                  <a:lnTo>
                    <a:pt x="16200" y="0"/>
                  </a:lnTo>
                  <a:lnTo>
                    <a:pt x="21600" y="0"/>
                  </a:lnTo>
                  <a:lnTo>
                    <a:pt x="21600" y="3757"/>
                  </a:lnTo>
                  <a:lnTo>
                    <a:pt x="16200" y="3757"/>
                  </a:lnTo>
                  <a:close/>
                  <a:moveTo>
                    <a:pt x="16200" y="7513"/>
                  </a:moveTo>
                  <a:lnTo>
                    <a:pt x="10800" y="7513"/>
                  </a:lnTo>
                  <a:lnTo>
                    <a:pt x="10800" y="3757"/>
                  </a:lnTo>
                  <a:lnTo>
                    <a:pt x="5400" y="3757"/>
                  </a:lnTo>
                  <a:lnTo>
                    <a:pt x="5400" y="0"/>
                  </a:lnTo>
                  <a:lnTo>
                    <a:pt x="10800" y="0"/>
                  </a:lnTo>
                  <a:lnTo>
                    <a:pt x="16200" y="3757"/>
                  </a:lnTo>
                  <a:lnTo>
                    <a:pt x="16200" y="7513"/>
                  </a:lnTo>
                  <a:close/>
                  <a:moveTo>
                    <a:pt x="16200" y="11270"/>
                  </a:moveTo>
                  <a:lnTo>
                    <a:pt x="10800" y="11270"/>
                  </a:lnTo>
                  <a:lnTo>
                    <a:pt x="10800" y="7513"/>
                  </a:lnTo>
                  <a:lnTo>
                    <a:pt x="5400" y="3757"/>
                  </a:lnTo>
                  <a:lnTo>
                    <a:pt x="5400" y="0"/>
                  </a:lnTo>
                  <a:lnTo>
                    <a:pt x="5400" y="3757"/>
                  </a:lnTo>
                  <a:lnTo>
                    <a:pt x="10800" y="3757"/>
                  </a:lnTo>
                  <a:lnTo>
                    <a:pt x="10800" y="7513"/>
                  </a:lnTo>
                  <a:lnTo>
                    <a:pt x="16200" y="7513"/>
                  </a:lnTo>
                  <a:lnTo>
                    <a:pt x="16200" y="11270"/>
                  </a:lnTo>
                  <a:close/>
                  <a:moveTo>
                    <a:pt x="5400" y="7513"/>
                  </a:moveTo>
                  <a:lnTo>
                    <a:pt x="0" y="7513"/>
                  </a:lnTo>
                  <a:lnTo>
                    <a:pt x="0" y="3757"/>
                  </a:lnTo>
                  <a:lnTo>
                    <a:pt x="5400" y="3757"/>
                  </a:lnTo>
                  <a:lnTo>
                    <a:pt x="5400" y="7513"/>
                  </a:lnTo>
                  <a:close/>
                  <a:moveTo>
                    <a:pt x="16200" y="21600"/>
                  </a:moveTo>
                  <a:lnTo>
                    <a:pt x="10800" y="17843"/>
                  </a:lnTo>
                  <a:lnTo>
                    <a:pt x="10800" y="14087"/>
                  </a:lnTo>
                  <a:lnTo>
                    <a:pt x="10800" y="17843"/>
                  </a:lnTo>
                  <a:lnTo>
                    <a:pt x="16200" y="17843"/>
                  </a:lnTo>
                  <a:lnTo>
                    <a:pt x="16200" y="2160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6495194" y="874853"/>
              <a:ext cx="397266" cy="57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38" y="20953"/>
                  </a:moveTo>
                  <a:lnTo>
                    <a:pt x="6138" y="20629"/>
                  </a:lnTo>
                  <a:lnTo>
                    <a:pt x="6610" y="20306"/>
                  </a:lnTo>
                  <a:lnTo>
                    <a:pt x="6138" y="20629"/>
                  </a:lnTo>
                  <a:lnTo>
                    <a:pt x="5666" y="20629"/>
                  </a:lnTo>
                  <a:lnTo>
                    <a:pt x="5666" y="20306"/>
                  </a:lnTo>
                  <a:lnTo>
                    <a:pt x="4721" y="20306"/>
                  </a:lnTo>
                  <a:lnTo>
                    <a:pt x="4249" y="19982"/>
                  </a:lnTo>
                  <a:lnTo>
                    <a:pt x="4249" y="20306"/>
                  </a:lnTo>
                  <a:lnTo>
                    <a:pt x="4249" y="19982"/>
                  </a:lnTo>
                  <a:lnTo>
                    <a:pt x="3305" y="19982"/>
                  </a:lnTo>
                  <a:lnTo>
                    <a:pt x="3305" y="18688"/>
                  </a:lnTo>
                  <a:lnTo>
                    <a:pt x="3777" y="18688"/>
                  </a:lnTo>
                  <a:lnTo>
                    <a:pt x="3777" y="18040"/>
                  </a:lnTo>
                  <a:lnTo>
                    <a:pt x="3305" y="18040"/>
                  </a:lnTo>
                  <a:lnTo>
                    <a:pt x="3777" y="18040"/>
                  </a:lnTo>
                  <a:lnTo>
                    <a:pt x="3777" y="17717"/>
                  </a:lnTo>
                  <a:lnTo>
                    <a:pt x="3305" y="17717"/>
                  </a:lnTo>
                  <a:lnTo>
                    <a:pt x="3777" y="17474"/>
                  </a:lnTo>
                  <a:lnTo>
                    <a:pt x="3305" y="17474"/>
                  </a:lnTo>
                  <a:lnTo>
                    <a:pt x="3305" y="16503"/>
                  </a:lnTo>
                  <a:lnTo>
                    <a:pt x="2833" y="16503"/>
                  </a:lnTo>
                  <a:lnTo>
                    <a:pt x="2833" y="15533"/>
                  </a:lnTo>
                  <a:lnTo>
                    <a:pt x="3305" y="15533"/>
                  </a:lnTo>
                  <a:lnTo>
                    <a:pt x="3305" y="15209"/>
                  </a:lnTo>
                  <a:lnTo>
                    <a:pt x="3777" y="14885"/>
                  </a:lnTo>
                  <a:lnTo>
                    <a:pt x="3777" y="15209"/>
                  </a:lnTo>
                  <a:lnTo>
                    <a:pt x="3777" y="14885"/>
                  </a:lnTo>
                  <a:lnTo>
                    <a:pt x="4249" y="14562"/>
                  </a:lnTo>
                  <a:lnTo>
                    <a:pt x="4249" y="14885"/>
                  </a:lnTo>
                  <a:lnTo>
                    <a:pt x="4721" y="14562"/>
                  </a:lnTo>
                  <a:lnTo>
                    <a:pt x="5193" y="14562"/>
                  </a:lnTo>
                  <a:lnTo>
                    <a:pt x="5193" y="14238"/>
                  </a:lnTo>
                  <a:lnTo>
                    <a:pt x="4721" y="14238"/>
                  </a:lnTo>
                  <a:lnTo>
                    <a:pt x="5193" y="14238"/>
                  </a:lnTo>
                  <a:lnTo>
                    <a:pt x="5193" y="13915"/>
                  </a:lnTo>
                  <a:lnTo>
                    <a:pt x="5666" y="13591"/>
                  </a:lnTo>
                  <a:lnTo>
                    <a:pt x="5666" y="13915"/>
                  </a:lnTo>
                  <a:lnTo>
                    <a:pt x="6138" y="13915"/>
                  </a:lnTo>
                  <a:lnTo>
                    <a:pt x="6138" y="13591"/>
                  </a:lnTo>
                  <a:lnTo>
                    <a:pt x="6610" y="13267"/>
                  </a:lnTo>
                  <a:lnTo>
                    <a:pt x="7082" y="13267"/>
                  </a:lnTo>
                  <a:lnTo>
                    <a:pt x="7082" y="12944"/>
                  </a:lnTo>
                  <a:lnTo>
                    <a:pt x="7554" y="12944"/>
                  </a:lnTo>
                  <a:lnTo>
                    <a:pt x="7554" y="12620"/>
                  </a:lnTo>
                  <a:lnTo>
                    <a:pt x="8026" y="12620"/>
                  </a:lnTo>
                  <a:lnTo>
                    <a:pt x="8026" y="12297"/>
                  </a:lnTo>
                  <a:lnTo>
                    <a:pt x="8498" y="12297"/>
                  </a:lnTo>
                  <a:lnTo>
                    <a:pt x="8498" y="11973"/>
                  </a:lnTo>
                  <a:lnTo>
                    <a:pt x="8970" y="11649"/>
                  </a:lnTo>
                  <a:lnTo>
                    <a:pt x="8970" y="11326"/>
                  </a:lnTo>
                  <a:lnTo>
                    <a:pt x="10387" y="11326"/>
                  </a:lnTo>
                  <a:lnTo>
                    <a:pt x="10387" y="11002"/>
                  </a:lnTo>
                  <a:lnTo>
                    <a:pt x="10859" y="11002"/>
                  </a:lnTo>
                  <a:lnTo>
                    <a:pt x="10387" y="11002"/>
                  </a:lnTo>
                  <a:lnTo>
                    <a:pt x="10387" y="9708"/>
                  </a:lnTo>
                  <a:lnTo>
                    <a:pt x="9915" y="9708"/>
                  </a:lnTo>
                  <a:lnTo>
                    <a:pt x="9915" y="10031"/>
                  </a:lnTo>
                  <a:lnTo>
                    <a:pt x="9915" y="9708"/>
                  </a:lnTo>
                  <a:lnTo>
                    <a:pt x="9443" y="9708"/>
                  </a:lnTo>
                  <a:lnTo>
                    <a:pt x="8970" y="9384"/>
                  </a:lnTo>
                  <a:lnTo>
                    <a:pt x="9443" y="9061"/>
                  </a:lnTo>
                  <a:lnTo>
                    <a:pt x="8970" y="9061"/>
                  </a:lnTo>
                  <a:lnTo>
                    <a:pt x="8970" y="9384"/>
                  </a:lnTo>
                  <a:lnTo>
                    <a:pt x="8498" y="9384"/>
                  </a:lnTo>
                  <a:lnTo>
                    <a:pt x="8026" y="8737"/>
                  </a:lnTo>
                  <a:lnTo>
                    <a:pt x="7554" y="8737"/>
                  </a:lnTo>
                  <a:lnTo>
                    <a:pt x="7554" y="7766"/>
                  </a:lnTo>
                  <a:lnTo>
                    <a:pt x="8026" y="7766"/>
                  </a:lnTo>
                  <a:lnTo>
                    <a:pt x="8026" y="7119"/>
                  </a:lnTo>
                  <a:lnTo>
                    <a:pt x="7082" y="6472"/>
                  </a:lnTo>
                  <a:lnTo>
                    <a:pt x="7554" y="6148"/>
                  </a:lnTo>
                  <a:lnTo>
                    <a:pt x="7554" y="5825"/>
                  </a:lnTo>
                  <a:lnTo>
                    <a:pt x="7082" y="5825"/>
                  </a:lnTo>
                  <a:lnTo>
                    <a:pt x="7082" y="4854"/>
                  </a:lnTo>
                  <a:lnTo>
                    <a:pt x="7554" y="4854"/>
                  </a:lnTo>
                  <a:lnTo>
                    <a:pt x="6138" y="3883"/>
                  </a:lnTo>
                  <a:lnTo>
                    <a:pt x="5666" y="3883"/>
                  </a:lnTo>
                  <a:lnTo>
                    <a:pt x="5193" y="3560"/>
                  </a:lnTo>
                  <a:lnTo>
                    <a:pt x="3777" y="3560"/>
                  </a:lnTo>
                  <a:lnTo>
                    <a:pt x="3777" y="3236"/>
                  </a:lnTo>
                  <a:lnTo>
                    <a:pt x="3305" y="3236"/>
                  </a:lnTo>
                  <a:lnTo>
                    <a:pt x="3305" y="2912"/>
                  </a:lnTo>
                  <a:lnTo>
                    <a:pt x="2833" y="2912"/>
                  </a:lnTo>
                  <a:lnTo>
                    <a:pt x="1889" y="2265"/>
                  </a:lnTo>
                  <a:lnTo>
                    <a:pt x="2833" y="2265"/>
                  </a:lnTo>
                  <a:lnTo>
                    <a:pt x="2833" y="2589"/>
                  </a:lnTo>
                  <a:lnTo>
                    <a:pt x="2833" y="1942"/>
                  </a:lnTo>
                  <a:lnTo>
                    <a:pt x="3777" y="1942"/>
                  </a:lnTo>
                  <a:lnTo>
                    <a:pt x="4249" y="2265"/>
                  </a:lnTo>
                  <a:lnTo>
                    <a:pt x="4721" y="2265"/>
                  </a:lnTo>
                  <a:lnTo>
                    <a:pt x="4721" y="2589"/>
                  </a:lnTo>
                  <a:lnTo>
                    <a:pt x="5193" y="2912"/>
                  </a:lnTo>
                  <a:lnTo>
                    <a:pt x="5193" y="3236"/>
                  </a:lnTo>
                  <a:lnTo>
                    <a:pt x="5666" y="2912"/>
                  </a:lnTo>
                  <a:lnTo>
                    <a:pt x="6138" y="3236"/>
                  </a:lnTo>
                  <a:lnTo>
                    <a:pt x="7554" y="3236"/>
                  </a:lnTo>
                  <a:lnTo>
                    <a:pt x="7554" y="2912"/>
                  </a:lnTo>
                  <a:lnTo>
                    <a:pt x="8498" y="2912"/>
                  </a:lnTo>
                  <a:lnTo>
                    <a:pt x="8498" y="3236"/>
                  </a:lnTo>
                  <a:lnTo>
                    <a:pt x="9443" y="3236"/>
                  </a:lnTo>
                  <a:lnTo>
                    <a:pt x="9915" y="3560"/>
                  </a:lnTo>
                  <a:lnTo>
                    <a:pt x="9915" y="2912"/>
                  </a:lnTo>
                  <a:lnTo>
                    <a:pt x="10387" y="2912"/>
                  </a:lnTo>
                  <a:lnTo>
                    <a:pt x="10387" y="2589"/>
                  </a:lnTo>
                  <a:lnTo>
                    <a:pt x="10859" y="2589"/>
                  </a:lnTo>
                  <a:lnTo>
                    <a:pt x="10859" y="2912"/>
                  </a:lnTo>
                  <a:lnTo>
                    <a:pt x="10859" y="2589"/>
                  </a:lnTo>
                  <a:lnTo>
                    <a:pt x="11331" y="2589"/>
                  </a:lnTo>
                  <a:lnTo>
                    <a:pt x="11331" y="1294"/>
                  </a:lnTo>
                  <a:lnTo>
                    <a:pt x="11803" y="1294"/>
                  </a:lnTo>
                  <a:lnTo>
                    <a:pt x="11803" y="971"/>
                  </a:lnTo>
                  <a:lnTo>
                    <a:pt x="11331" y="971"/>
                  </a:lnTo>
                  <a:lnTo>
                    <a:pt x="11803" y="971"/>
                  </a:lnTo>
                  <a:lnTo>
                    <a:pt x="12275" y="647"/>
                  </a:lnTo>
                  <a:lnTo>
                    <a:pt x="12275" y="324"/>
                  </a:lnTo>
                  <a:lnTo>
                    <a:pt x="13220" y="324"/>
                  </a:lnTo>
                  <a:lnTo>
                    <a:pt x="13692" y="647"/>
                  </a:lnTo>
                  <a:lnTo>
                    <a:pt x="13692" y="324"/>
                  </a:lnTo>
                  <a:lnTo>
                    <a:pt x="14164" y="324"/>
                  </a:lnTo>
                  <a:lnTo>
                    <a:pt x="14636" y="0"/>
                  </a:lnTo>
                  <a:lnTo>
                    <a:pt x="15108" y="0"/>
                  </a:lnTo>
                  <a:lnTo>
                    <a:pt x="15108" y="324"/>
                  </a:lnTo>
                  <a:lnTo>
                    <a:pt x="15462" y="324"/>
                  </a:lnTo>
                  <a:lnTo>
                    <a:pt x="15462" y="647"/>
                  </a:lnTo>
                  <a:lnTo>
                    <a:pt x="15934" y="647"/>
                  </a:lnTo>
                  <a:lnTo>
                    <a:pt x="16407" y="971"/>
                  </a:lnTo>
                  <a:lnTo>
                    <a:pt x="17351" y="971"/>
                  </a:lnTo>
                  <a:lnTo>
                    <a:pt x="17351" y="1618"/>
                  </a:lnTo>
                  <a:lnTo>
                    <a:pt x="16879" y="1618"/>
                  </a:lnTo>
                  <a:lnTo>
                    <a:pt x="16879" y="1942"/>
                  </a:lnTo>
                  <a:lnTo>
                    <a:pt x="16407" y="1942"/>
                  </a:lnTo>
                  <a:lnTo>
                    <a:pt x="16407" y="2265"/>
                  </a:lnTo>
                  <a:lnTo>
                    <a:pt x="16879" y="2265"/>
                  </a:lnTo>
                  <a:lnTo>
                    <a:pt x="16879" y="2589"/>
                  </a:lnTo>
                  <a:lnTo>
                    <a:pt x="15934" y="2589"/>
                  </a:lnTo>
                  <a:lnTo>
                    <a:pt x="15934" y="2912"/>
                  </a:lnTo>
                  <a:lnTo>
                    <a:pt x="16407" y="2912"/>
                  </a:lnTo>
                  <a:lnTo>
                    <a:pt x="16407" y="3236"/>
                  </a:lnTo>
                  <a:lnTo>
                    <a:pt x="15934" y="3560"/>
                  </a:lnTo>
                  <a:lnTo>
                    <a:pt x="15934" y="3883"/>
                  </a:lnTo>
                  <a:lnTo>
                    <a:pt x="16407" y="4207"/>
                  </a:lnTo>
                  <a:lnTo>
                    <a:pt x="17351" y="4530"/>
                  </a:lnTo>
                  <a:lnTo>
                    <a:pt x="17823" y="4530"/>
                  </a:lnTo>
                  <a:lnTo>
                    <a:pt x="17823" y="4854"/>
                  </a:lnTo>
                  <a:lnTo>
                    <a:pt x="18295" y="5178"/>
                  </a:lnTo>
                  <a:lnTo>
                    <a:pt x="18767" y="5178"/>
                  </a:lnTo>
                  <a:lnTo>
                    <a:pt x="18767" y="5825"/>
                  </a:lnTo>
                  <a:lnTo>
                    <a:pt x="18295" y="5825"/>
                  </a:lnTo>
                  <a:lnTo>
                    <a:pt x="17823" y="6148"/>
                  </a:lnTo>
                  <a:lnTo>
                    <a:pt x="17351" y="6796"/>
                  </a:lnTo>
                  <a:lnTo>
                    <a:pt x="16879" y="6796"/>
                  </a:lnTo>
                  <a:lnTo>
                    <a:pt x="16879" y="7119"/>
                  </a:lnTo>
                  <a:lnTo>
                    <a:pt x="17351" y="7119"/>
                  </a:lnTo>
                  <a:lnTo>
                    <a:pt x="17351" y="7443"/>
                  </a:lnTo>
                  <a:lnTo>
                    <a:pt x="17823" y="7766"/>
                  </a:lnTo>
                  <a:lnTo>
                    <a:pt x="17823" y="8090"/>
                  </a:lnTo>
                  <a:lnTo>
                    <a:pt x="18295" y="8413"/>
                  </a:lnTo>
                  <a:lnTo>
                    <a:pt x="18295" y="8737"/>
                  </a:lnTo>
                  <a:lnTo>
                    <a:pt x="18767" y="8737"/>
                  </a:lnTo>
                  <a:lnTo>
                    <a:pt x="18767" y="9708"/>
                  </a:lnTo>
                  <a:lnTo>
                    <a:pt x="18295" y="9708"/>
                  </a:lnTo>
                  <a:lnTo>
                    <a:pt x="18295" y="10355"/>
                  </a:lnTo>
                  <a:lnTo>
                    <a:pt x="17823" y="10355"/>
                  </a:lnTo>
                  <a:lnTo>
                    <a:pt x="17823" y="10679"/>
                  </a:lnTo>
                  <a:lnTo>
                    <a:pt x="18295" y="10679"/>
                  </a:lnTo>
                  <a:lnTo>
                    <a:pt x="18295" y="11002"/>
                  </a:lnTo>
                  <a:lnTo>
                    <a:pt x="17823" y="11002"/>
                  </a:lnTo>
                  <a:lnTo>
                    <a:pt x="17823" y="11326"/>
                  </a:lnTo>
                  <a:lnTo>
                    <a:pt x="18767" y="11326"/>
                  </a:lnTo>
                  <a:lnTo>
                    <a:pt x="18767" y="11649"/>
                  </a:lnTo>
                  <a:lnTo>
                    <a:pt x="19239" y="11649"/>
                  </a:lnTo>
                  <a:lnTo>
                    <a:pt x="18767" y="11973"/>
                  </a:lnTo>
                  <a:lnTo>
                    <a:pt x="18767" y="12297"/>
                  </a:lnTo>
                  <a:lnTo>
                    <a:pt x="19239" y="12297"/>
                  </a:lnTo>
                  <a:lnTo>
                    <a:pt x="19239" y="12620"/>
                  </a:lnTo>
                  <a:lnTo>
                    <a:pt x="19711" y="12620"/>
                  </a:lnTo>
                  <a:lnTo>
                    <a:pt x="19711" y="13267"/>
                  </a:lnTo>
                  <a:lnTo>
                    <a:pt x="19239" y="13267"/>
                  </a:lnTo>
                  <a:lnTo>
                    <a:pt x="19239" y="13591"/>
                  </a:lnTo>
                  <a:lnTo>
                    <a:pt x="18767" y="13591"/>
                  </a:lnTo>
                  <a:lnTo>
                    <a:pt x="19711" y="14238"/>
                  </a:lnTo>
                  <a:lnTo>
                    <a:pt x="20184" y="14238"/>
                  </a:lnTo>
                  <a:lnTo>
                    <a:pt x="20184" y="14562"/>
                  </a:lnTo>
                  <a:lnTo>
                    <a:pt x="20656" y="14562"/>
                  </a:lnTo>
                  <a:lnTo>
                    <a:pt x="21600" y="15209"/>
                  </a:lnTo>
                  <a:lnTo>
                    <a:pt x="21600" y="15533"/>
                  </a:lnTo>
                  <a:lnTo>
                    <a:pt x="21128" y="15533"/>
                  </a:lnTo>
                  <a:lnTo>
                    <a:pt x="21128" y="16180"/>
                  </a:lnTo>
                  <a:lnTo>
                    <a:pt x="20656" y="16503"/>
                  </a:lnTo>
                  <a:lnTo>
                    <a:pt x="20184" y="16503"/>
                  </a:lnTo>
                  <a:lnTo>
                    <a:pt x="20184" y="16827"/>
                  </a:lnTo>
                  <a:lnTo>
                    <a:pt x="19711" y="16827"/>
                  </a:lnTo>
                  <a:lnTo>
                    <a:pt x="19239" y="17151"/>
                  </a:lnTo>
                  <a:lnTo>
                    <a:pt x="19239" y="17474"/>
                  </a:lnTo>
                  <a:lnTo>
                    <a:pt x="18767" y="17474"/>
                  </a:lnTo>
                  <a:lnTo>
                    <a:pt x="18767" y="17717"/>
                  </a:lnTo>
                  <a:lnTo>
                    <a:pt x="17823" y="18364"/>
                  </a:lnTo>
                  <a:lnTo>
                    <a:pt x="17351" y="18364"/>
                  </a:lnTo>
                  <a:lnTo>
                    <a:pt x="17351" y="18688"/>
                  </a:lnTo>
                  <a:lnTo>
                    <a:pt x="16879" y="18688"/>
                  </a:lnTo>
                  <a:lnTo>
                    <a:pt x="16407" y="19011"/>
                  </a:lnTo>
                  <a:lnTo>
                    <a:pt x="16407" y="19335"/>
                  </a:lnTo>
                  <a:lnTo>
                    <a:pt x="15462" y="19335"/>
                  </a:lnTo>
                  <a:lnTo>
                    <a:pt x="15462" y="19658"/>
                  </a:lnTo>
                  <a:lnTo>
                    <a:pt x="15108" y="19982"/>
                  </a:lnTo>
                  <a:lnTo>
                    <a:pt x="14164" y="19982"/>
                  </a:lnTo>
                  <a:lnTo>
                    <a:pt x="14164" y="20306"/>
                  </a:lnTo>
                  <a:lnTo>
                    <a:pt x="14164" y="19982"/>
                  </a:lnTo>
                  <a:lnTo>
                    <a:pt x="13692" y="19982"/>
                  </a:lnTo>
                  <a:lnTo>
                    <a:pt x="13220" y="20306"/>
                  </a:lnTo>
                  <a:lnTo>
                    <a:pt x="12275" y="20306"/>
                  </a:lnTo>
                  <a:lnTo>
                    <a:pt x="12748" y="19982"/>
                  </a:lnTo>
                  <a:lnTo>
                    <a:pt x="13220" y="19982"/>
                  </a:lnTo>
                  <a:lnTo>
                    <a:pt x="12748" y="19982"/>
                  </a:lnTo>
                  <a:lnTo>
                    <a:pt x="12748" y="19658"/>
                  </a:lnTo>
                  <a:lnTo>
                    <a:pt x="12748" y="19982"/>
                  </a:lnTo>
                  <a:lnTo>
                    <a:pt x="12275" y="19982"/>
                  </a:lnTo>
                  <a:lnTo>
                    <a:pt x="12275" y="20306"/>
                  </a:lnTo>
                  <a:lnTo>
                    <a:pt x="11803" y="20306"/>
                  </a:lnTo>
                  <a:lnTo>
                    <a:pt x="11803" y="20629"/>
                  </a:lnTo>
                  <a:lnTo>
                    <a:pt x="11803" y="20306"/>
                  </a:lnTo>
                  <a:lnTo>
                    <a:pt x="11331" y="20306"/>
                  </a:lnTo>
                  <a:lnTo>
                    <a:pt x="11331" y="20629"/>
                  </a:lnTo>
                  <a:lnTo>
                    <a:pt x="10859" y="20629"/>
                  </a:lnTo>
                  <a:lnTo>
                    <a:pt x="10859" y="20306"/>
                  </a:lnTo>
                  <a:lnTo>
                    <a:pt x="10859" y="20629"/>
                  </a:lnTo>
                  <a:lnTo>
                    <a:pt x="9915" y="20629"/>
                  </a:lnTo>
                  <a:lnTo>
                    <a:pt x="9915" y="20953"/>
                  </a:lnTo>
                  <a:lnTo>
                    <a:pt x="8970" y="20953"/>
                  </a:lnTo>
                  <a:lnTo>
                    <a:pt x="8970" y="21276"/>
                  </a:lnTo>
                  <a:lnTo>
                    <a:pt x="8970" y="20953"/>
                  </a:lnTo>
                  <a:lnTo>
                    <a:pt x="8026" y="20953"/>
                  </a:lnTo>
                  <a:lnTo>
                    <a:pt x="7554" y="21276"/>
                  </a:lnTo>
                  <a:lnTo>
                    <a:pt x="7082" y="21276"/>
                  </a:lnTo>
                  <a:lnTo>
                    <a:pt x="7082" y="20953"/>
                  </a:lnTo>
                  <a:lnTo>
                    <a:pt x="7082" y="21276"/>
                  </a:lnTo>
                  <a:lnTo>
                    <a:pt x="6610" y="21276"/>
                  </a:lnTo>
                  <a:lnTo>
                    <a:pt x="6138" y="21600"/>
                  </a:lnTo>
                  <a:lnTo>
                    <a:pt x="6138" y="21276"/>
                  </a:lnTo>
                  <a:lnTo>
                    <a:pt x="6610" y="21276"/>
                  </a:lnTo>
                  <a:lnTo>
                    <a:pt x="7082" y="20953"/>
                  </a:lnTo>
                  <a:lnTo>
                    <a:pt x="6610" y="20953"/>
                  </a:lnTo>
                  <a:lnTo>
                    <a:pt x="6610" y="21276"/>
                  </a:lnTo>
                  <a:lnTo>
                    <a:pt x="6610" y="20953"/>
                  </a:lnTo>
                  <a:lnTo>
                    <a:pt x="6138" y="20953"/>
                  </a:lnTo>
                  <a:close/>
                  <a:moveTo>
                    <a:pt x="9915" y="11002"/>
                  </a:moveTo>
                  <a:lnTo>
                    <a:pt x="9443" y="11002"/>
                  </a:lnTo>
                  <a:lnTo>
                    <a:pt x="9915" y="11002"/>
                  </a:lnTo>
                  <a:close/>
                  <a:moveTo>
                    <a:pt x="6138" y="13591"/>
                  </a:moveTo>
                  <a:lnTo>
                    <a:pt x="5666" y="13591"/>
                  </a:lnTo>
                  <a:lnTo>
                    <a:pt x="6138" y="13267"/>
                  </a:lnTo>
                  <a:lnTo>
                    <a:pt x="6138" y="13591"/>
                  </a:lnTo>
                  <a:close/>
                  <a:moveTo>
                    <a:pt x="3305" y="14885"/>
                  </a:moveTo>
                  <a:lnTo>
                    <a:pt x="2833" y="14885"/>
                  </a:lnTo>
                  <a:lnTo>
                    <a:pt x="2833" y="14562"/>
                  </a:lnTo>
                  <a:lnTo>
                    <a:pt x="3305" y="14562"/>
                  </a:lnTo>
                  <a:lnTo>
                    <a:pt x="3305" y="14885"/>
                  </a:lnTo>
                  <a:close/>
                  <a:moveTo>
                    <a:pt x="944" y="20953"/>
                  </a:moveTo>
                  <a:lnTo>
                    <a:pt x="472" y="20953"/>
                  </a:lnTo>
                  <a:lnTo>
                    <a:pt x="472" y="20629"/>
                  </a:lnTo>
                  <a:lnTo>
                    <a:pt x="944" y="20629"/>
                  </a:lnTo>
                  <a:lnTo>
                    <a:pt x="944" y="20306"/>
                  </a:lnTo>
                  <a:lnTo>
                    <a:pt x="472" y="20306"/>
                  </a:lnTo>
                  <a:lnTo>
                    <a:pt x="472" y="20629"/>
                  </a:lnTo>
                  <a:lnTo>
                    <a:pt x="472" y="20306"/>
                  </a:lnTo>
                  <a:lnTo>
                    <a:pt x="944" y="20306"/>
                  </a:lnTo>
                  <a:lnTo>
                    <a:pt x="1416" y="20629"/>
                  </a:lnTo>
                  <a:lnTo>
                    <a:pt x="944" y="20629"/>
                  </a:lnTo>
                  <a:lnTo>
                    <a:pt x="944" y="20953"/>
                  </a:lnTo>
                  <a:close/>
                  <a:moveTo>
                    <a:pt x="4721" y="20629"/>
                  </a:moveTo>
                  <a:lnTo>
                    <a:pt x="5193" y="20629"/>
                  </a:lnTo>
                  <a:lnTo>
                    <a:pt x="4721" y="20629"/>
                  </a:lnTo>
                  <a:close/>
                  <a:moveTo>
                    <a:pt x="0" y="20953"/>
                  </a:moveTo>
                  <a:lnTo>
                    <a:pt x="0" y="20629"/>
                  </a:lnTo>
                  <a:lnTo>
                    <a:pt x="472" y="20629"/>
                  </a:lnTo>
                  <a:lnTo>
                    <a:pt x="0" y="20953"/>
                  </a:lnTo>
                  <a:close/>
                  <a:moveTo>
                    <a:pt x="5666" y="21276"/>
                  </a:moveTo>
                  <a:lnTo>
                    <a:pt x="5666" y="20953"/>
                  </a:lnTo>
                  <a:lnTo>
                    <a:pt x="5193" y="20953"/>
                  </a:lnTo>
                  <a:lnTo>
                    <a:pt x="5193" y="20629"/>
                  </a:lnTo>
                  <a:lnTo>
                    <a:pt x="6138" y="20629"/>
                  </a:lnTo>
                  <a:lnTo>
                    <a:pt x="6138" y="20953"/>
                  </a:lnTo>
                  <a:lnTo>
                    <a:pt x="5666" y="20953"/>
                  </a:lnTo>
                  <a:lnTo>
                    <a:pt x="5666" y="21276"/>
                  </a:lnTo>
                  <a:close/>
                  <a:moveTo>
                    <a:pt x="4249" y="20953"/>
                  </a:moveTo>
                  <a:lnTo>
                    <a:pt x="3777" y="20953"/>
                  </a:lnTo>
                  <a:lnTo>
                    <a:pt x="3777" y="20629"/>
                  </a:lnTo>
                  <a:lnTo>
                    <a:pt x="4249" y="20629"/>
                  </a:lnTo>
                  <a:lnTo>
                    <a:pt x="4249" y="20953"/>
                  </a:lnTo>
                  <a:close/>
                  <a:moveTo>
                    <a:pt x="944" y="20953"/>
                  </a:moveTo>
                  <a:lnTo>
                    <a:pt x="1416" y="20953"/>
                  </a:lnTo>
                  <a:lnTo>
                    <a:pt x="1416" y="21276"/>
                  </a:lnTo>
                  <a:lnTo>
                    <a:pt x="944" y="20953"/>
                  </a:lnTo>
                  <a:close/>
                  <a:moveTo>
                    <a:pt x="6138" y="21276"/>
                  </a:moveTo>
                  <a:lnTo>
                    <a:pt x="6610" y="21276"/>
                  </a:lnTo>
                  <a:lnTo>
                    <a:pt x="6138" y="21276"/>
                  </a:lnTo>
                  <a:close/>
                  <a:moveTo>
                    <a:pt x="7082" y="21276"/>
                  </a:moveTo>
                  <a:lnTo>
                    <a:pt x="7554" y="21276"/>
                  </a:lnTo>
                  <a:lnTo>
                    <a:pt x="7082" y="21276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5698490" y="1897327"/>
              <a:ext cx="466733" cy="44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47" y="19200"/>
                  </a:moveTo>
                  <a:lnTo>
                    <a:pt x="9243" y="19200"/>
                  </a:lnTo>
                  <a:lnTo>
                    <a:pt x="9243" y="18783"/>
                  </a:lnTo>
                  <a:lnTo>
                    <a:pt x="8439" y="18783"/>
                  </a:lnTo>
                  <a:lnTo>
                    <a:pt x="8439" y="18365"/>
                  </a:lnTo>
                  <a:lnTo>
                    <a:pt x="8439" y="18783"/>
                  </a:lnTo>
                  <a:lnTo>
                    <a:pt x="8037" y="18783"/>
                  </a:lnTo>
                  <a:lnTo>
                    <a:pt x="8439" y="18783"/>
                  </a:lnTo>
                  <a:lnTo>
                    <a:pt x="6430" y="18783"/>
                  </a:lnTo>
                  <a:lnTo>
                    <a:pt x="6028" y="18365"/>
                  </a:lnTo>
                  <a:lnTo>
                    <a:pt x="5626" y="18365"/>
                  </a:lnTo>
                  <a:lnTo>
                    <a:pt x="5224" y="17948"/>
                  </a:lnTo>
                  <a:lnTo>
                    <a:pt x="5224" y="18365"/>
                  </a:lnTo>
                  <a:lnTo>
                    <a:pt x="5224" y="17948"/>
                  </a:lnTo>
                  <a:lnTo>
                    <a:pt x="4822" y="17948"/>
                  </a:lnTo>
                  <a:lnTo>
                    <a:pt x="5224" y="17948"/>
                  </a:lnTo>
                  <a:lnTo>
                    <a:pt x="5224" y="17530"/>
                  </a:lnTo>
                  <a:lnTo>
                    <a:pt x="4822" y="17530"/>
                  </a:lnTo>
                  <a:lnTo>
                    <a:pt x="4822" y="17113"/>
                  </a:lnTo>
                  <a:lnTo>
                    <a:pt x="5224" y="16696"/>
                  </a:lnTo>
                  <a:lnTo>
                    <a:pt x="5224" y="14609"/>
                  </a:lnTo>
                  <a:lnTo>
                    <a:pt x="5626" y="14609"/>
                  </a:lnTo>
                  <a:lnTo>
                    <a:pt x="5626" y="14191"/>
                  </a:lnTo>
                  <a:lnTo>
                    <a:pt x="5224" y="14609"/>
                  </a:lnTo>
                  <a:lnTo>
                    <a:pt x="5224" y="13774"/>
                  </a:lnTo>
                  <a:lnTo>
                    <a:pt x="5626" y="13357"/>
                  </a:lnTo>
                  <a:lnTo>
                    <a:pt x="5626" y="12939"/>
                  </a:lnTo>
                  <a:lnTo>
                    <a:pt x="6028" y="12939"/>
                  </a:lnTo>
                  <a:lnTo>
                    <a:pt x="6028" y="13774"/>
                  </a:lnTo>
                  <a:lnTo>
                    <a:pt x="6430" y="14191"/>
                  </a:lnTo>
                  <a:lnTo>
                    <a:pt x="6430" y="13774"/>
                  </a:lnTo>
                  <a:lnTo>
                    <a:pt x="6028" y="13357"/>
                  </a:lnTo>
                  <a:lnTo>
                    <a:pt x="6028" y="12522"/>
                  </a:lnTo>
                  <a:lnTo>
                    <a:pt x="5626" y="12522"/>
                  </a:lnTo>
                  <a:lnTo>
                    <a:pt x="5626" y="12104"/>
                  </a:lnTo>
                  <a:lnTo>
                    <a:pt x="5224" y="12104"/>
                  </a:lnTo>
                  <a:lnTo>
                    <a:pt x="5626" y="12104"/>
                  </a:lnTo>
                  <a:lnTo>
                    <a:pt x="5626" y="10852"/>
                  </a:lnTo>
                  <a:lnTo>
                    <a:pt x="4822" y="10852"/>
                  </a:lnTo>
                  <a:lnTo>
                    <a:pt x="4822" y="10435"/>
                  </a:lnTo>
                  <a:lnTo>
                    <a:pt x="4420" y="10435"/>
                  </a:lnTo>
                  <a:lnTo>
                    <a:pt x="4420" y="10017"/>
                  </a:lnTo>
                  <a:lnTo>
                    <a:pt x="4019" y="10017"/>
                  </a:lnTo>
                  <a:lnTo>
                    <a:pt x="4019" y="8765"/>
                  </a:lnTo>
                  <a:lnTo>
                    <a:pt x="4420" y="8765"/>
                  </a:lnTo>
                  <a:lnTo>
                    <a:pt x="3215" y="8765"/>
                  </a:lnTo>
                  <a:lnTo>
                    <a:pt x="3215" y="8348"/>
                  </a:lnTo>
                  <a:lnTo>
                    <a:pt x="3617" y="8348"/>
                  </a:lnTo>
                  <a:lnTo>
                    <a:pt x="3617" y="7930"/>
                  </a:lnTo>
                  <a:lnTo>
                    <a:pt x="3215" y="7930"/>
                  </a:lnTo>
                  <a:lnTo>
                    <a:pt x="2813" y="8348"/>
                  </a:lnTo>
                  <a:lnTo>
                    <a:pt x="2813" y="7930"/>
                  </a:lnTo>
                  <a:lnTo>
                    <a:pt x="3215" y="7930"/>
                  </a:lnTo>
                  <a:lnTo>
                    <a:pt x="2411" y="7930"/>
                  </a:lnTo>
                  <a:lnTo>
                    <a:pt x="2411" y="8348"/>
                  </a:lnTo>
                  <a:lnTo>
                    <a:pt x="2411" y="7930"/>
                  </a:lnTo>
                  <a:lnTo>
                    <a:pt x="2009" y="7513"/>
                  </a:lnTo>
                  <a:lnTo>
                    <a:pt x="1206" y="7513"/>
                  </a:lnTo>
                  <a:lnTo>
                    <a:pt x="1206" y="7096"/>
                  </a:lnTo>
                  <a:lnTo>
                    <a:pt x="804" y="7096"/>
                  </a:lnTo>
                  <a:lnTo>
                    <a:pt x="804" y="7513"/>
                  </a:lnTo>
                  <a:lnTo>
                    <a:pt x="402" y="7513"/>
                  </a:lnTo>
                  <a:lnTo>
                    <a:pt x="804" y="7513"/>
                  </a:lnTo>
                  <a:lnTo>
                    <a:pt x="402" y="7096"/>
                  </a:lnTo>
                  <a:lnTo>
                    <a:pt x="0" y="7096"/>
                  </a:lnTo>
                  <a:lnTo>
                    <a:pt x="0" y="6678"/>
                  </a:lnTo>
                  <a:lnTo>
                    <a:pt x="804" y="6678"/>
                  </a:lnTo>
                  <a:lnTo>
                    <a:pt x="402" y="6261"/>
                  </a:lnTo>
                  <a:lnTo>
                    <a:pt x="402" y="6678"/>
                  </a:lnTo>
                  <a:lnTo>
                    <a:pt x="0" y="6261"/>
                  </a:lnTo>
                  <a:lnTo>
                    <a:pt x="402" y="6261"/>
                  </a:lnTo>
                  <a:lnTo>
                    <a:pt x="0" y="6261"/>
                  </a:lnTo>
                  <a:lnTo>
                    <a:pt x="0" y="5843"/>
                  </a:lnTo>
                  <a:lnTo>
                    <a:pt x="402" y="5843"/>
                  </a:lnTo>
                  <a:lnTo>
                    <a:pt x="402" y="5426"/>
                  </a:lnTo>
                  <a:lnTo>
                    <a:pt x="1607" y="5426"/>
                  </a:lnTo>
                  <a:lnTo>
                    <a:pt x="1607" y="5009"/>
                  </a:lnTo>
                  <a:lnTo>
                    <a:pt x="2411" y="5009"/>
                  </a:lnTo>
                  <a:lnTo>
                    <a:pt x="3215" y="5843"/>
                  </a:lnTo>
                  <a:lnTo>
                    <a:pt x="3617" y="5426"/>
                  </a:lnTo>
                  <a:lnTo>
                    <a:pt x="4019" y="5426"/>
                  </a:lnTo>
                  <a:lnTo>
                    <a:pt x="4420" y="5843"/>
                  </a:lnTo>
                  <a:lnTo>
                    <a:pt x="4019" y="5843"/>
                  </a:lnTo>
                  <a:lnTo>
                    <a:pt x="4019" y="5426"/>
                  </a:lnTo>
                  <a:lnTo>
                    <a:pt x="4822" y="5426"/>
                  </a:lnTo>
                  <a:lnTo>
                    <a:pt x="4822" y="4174"/>
                  </a:lnTo>
                  <a:lnTo>
                    <a:pt x="4420" y="3757"/>
                  </a:lnTo>
                  <a:lnTo>
                    <a:pt x="4420" y="3339"/>
                  </a:lnTo>
                  <a:lnTo>
                    <a:pt x="4822" y="3339"/>
                  </a:lnTo>
                  <a:lnTo>
                    <a:pt x="4822" y="2922"/>
                  </a:lnTo>
                  <a:lnTo>
                    <a:pt x="5224" y="2922"/>
                  </a:lnTo>
                  <a:lnTo>
                    <a:pt x="5224" y="3757"/>
                  </a:lnTo>
                  <a:lnTo>
                    <a:pt x="6832" y="3757"/>
                  </a:lnTo>
                  <a:lnTo>
                    <a:pt x="6832" y="4174"/>
                  </a:lnTo>
                  <a:lnTo>
                    <a:pt x="7233" y="4174"/>
                  </a:lnTo>
                  <a:lnTo>
                    <a:pt x="7233" y="3757"/>
                  </a:lnTo>
                  <a:lnTo>
                    <a:pt x="7635" y="3757"/>
                  </a:lnTo>
                  <a:lnTo>
                    <a:pt x="7233" y="3757"/>
                  </a:lnTo>
                  <a:lnTo>
                    <a:pt x="7233" y="3339"/>
                  </a:lnTo>
                  <a:lnTo>
                    <a:pt x="7635" y="2922"/>
                  </a:lnTo>
                  <a:lnTo>
                    <a:pt x="8037" y="2922"/>
                  </a:lnTo>
                  <a:lnTo>
                    <a:pt x="8037" y="2504"/>
                  </a:lnTo>
                  <a:lnTo>
                    <a:pt x="9243" y="2504"/>
                  </a:lnTo>
                  <a:lnTo>
                    <a:pt x="9243" y="2087"/>
                  </a:lnTo>
                  <a:lnTo>
                    <a:pt x="9645" y="2087"/>
                  </a:lnTo>
                  <a:lnTo>
                    <a:pt x="9645" y="417"/>
                  </a:lnTo>
                  <a:lnTo>
                    <a:pt x="10047" y="0"/>
                  </a:lnTo>
                  <a:lnTo>
                    <a:pt x="11252" y="0"/>
                  </a:lnTo>
                  <a:lnTo>
                    <a:pt x="11252" y="417"/>
                  </a:lnTo>
                  <a:lnTo>
                    <a:pt x="11654" y="417"/>
                  </a:lnTo>
                  <a:lnTo>
                    <a:pt x="11654" y="835"/>
                  </a:lnTo>
                  <a:lnTo>
                    <a:pt x="11654" y="417"/>
                  </a:lnTo>
                  <a:lnTo>
                    <a:pt x="12056" y="417"/>
                  </a:lnTo>
                  <a:lnTo>
                    <a:pt x="12056" y="1252"/>
                  </a:lnTo>
                  <a:lnTo>
                    <a:pt x="12860" y="1252"/>
                  </a:lnTo>
                  <a:lnTo>
                    <a:pt x="12860" y="1670"/>
                  </a:lnTo>
                  <a:lnTo>
                    <a:pt x="13663" y="1670"/>
                  </a:lnTo>
                  <a:lnTo>
                    <a:pt x="13663" y="2504"/>
                  </a:lnTo>
                  <a:lnTo>
                    <a:pt x="14467" y="2504"/>
                  </a:lnTo>
                  <a:lnTo>
                    <a:pt x="14467" y="2087"/>
                  </a:lnTo>
                  <a:lnTo>
                    <a:pt x="14768" y="2087"/>
                  </a:lnTo>
                  <a:lnTo>
                    <a:pt x="14467" y="2087"/>
                  </a:lnTo>
                  <a:lnTo>
                    <a:pt x="14467" y="2922"/>
                  </a:lnTo>
                  <a:lnTo>
                    <a:pt x="14768" y="2922"/>
                  </a:lnTo>
                  <a:lnTo>
                    <a:pt x="15170" y="3339"/>
                  </a:lnTo>
                  <a:lnTo>
                    <a:pt x="15974" y="3339"/>
                  </a:lnTo>
                  <a:lnTo>
                    <a:pt x="15974" y="3757"/>
                  </a:lnTo>
                  <a:lnTo>
                    <a:pt x="16376" y="3757"/>
                  </a:lnTo>
                  <a:lnTo>
                    <a:pt x="16376" y="3339"/>
                  </a:lnTo>
                  <a:lnTo>
                    <a:pt x="16778" y="3339"/>
                  </a:lnTo>
                  <a:lnTo>
                    <a:pt x="16778" y="3757"/>
                  </a:lnTo>
                  <a:lnTo>
                    <a:pt x="17180" y="3757"/>
                  </a:lnTo>
                  <a:lnTo>
                    <a:pt x="17180" y="4174"/>
                  </a:lnTo>
                  <a:lnTo>
                    <a:pt x="17983" y="4174"/>
                  </a:lnTo>
                  <a:lnTo>
                    <a:pt x="17983" y="4591"/>
                  </a:lnTo>
                  <a:lnTo>
                    <a:pt x="18385" y="4591"/>
                  </a:lnTo>
                  <a:lnTo>
                    <a:pt x="18385" y="4174"/>
                  </a:lnTo>
                  <a:lnTo>
                    <a:pt x="18787" y="4591"/>
                  </a:lnTo>
                  <a:lnTo>
                    <a:pt x="19591" y="4591"/>
                  </a:lnTo>
                  <a:lnTo>
                    <a:pt x="19591" y="5009"/>
                  </a:lnTo>
                  <a:lnTo>
                    <a:pt x="19189" y="5426"/>
                  </a:lnTo>
                  <a:lnTo>
                    <a:pt x="19189" y="5843"/>
                  </a:lnTo>
                  <a:lnTo>
                    <a:pt x="18787" y="5843"/>
                  </a:lnTo>
                  <a:lnTo>
                    <a:pt x="18787" y="7930"/>
                  </a:lnTo>
                  <a:lnTo>
                    <a:pt x="18385" y="7930"/>
                  </a:lnTo>
                  <a:lnTo>
                    <a:pt x="18385" y="8348"/>
                  </a:lnTo>
                  <a:lnTo>
                    <a:pt x="17983" y="8348"/>
                  </a:lnTo>
                  <a:lnTo>
                    <a:pt x="17983" y="7930"/>
                  </a:lnTo>
                  <a:lnTo>
                    <a:pt x="17983" y="8348"/>
                  </a:lnTo>
                  <a:lnTo>
                    <a:pt x="17581" y="8348"/>
                  </a:lnTo>
                  <a:lnTo>
                    <a:pt x="17983" y="8348"/>
                  </a:lnTo>
                  <a:lnTo>
                    <a:pt x="17581" y="8765"/>
                  </a:lnTo>
                  <a:lnTo>
                    <a:pt x="17581" y="9183"/>
                  </a:lnTo>
                  <a:lnTo>
                    <a:pt x="17180" y="9183"/>
                  </a:lnTo>
                  <a:lnTo>
                    <a:pt x="17180" y="9600"/>
                  </a:lnTo>
                  <a:lnTo>
                    <a:pt x="16778" y="9600"/>
                  </a:lnTo>
                  <a:lnTo>
                    <a:pt x="17180" y="9600"/>
                  </a:lnTo>
                  <a:lnTo>
                    <a:pt x="16778" y="10017"/>
                  </a:lnTo>
                  <a:lnTo>
                    <a:pt x="16376" y="10017"/>
                  </a:lnTo>
                  <a:lnTo>
                    <a:pt x="16376" y="11270"/>
                  </a:lnTo>
                  <a:lnTo>
                    <a:pt x="16778" y="11270"/>
                  </a:lnTo>
                  <a:lnTo>
                    <a:pt x="16778" y="10435"/>
                  </a:lnTo>
                  <a:lnTo>
                    <a:pt x="17581" y="10435"/>
                  </a:lnTo>
                  <a:lnTo>
                    <a:pt x="17581" y="11270"/>
                  </a:lnTo>
                  <a:lnTo>
                    <a:pt x="17983" y="11687"/>
                  </a:lnTo>
                  <a:lnTo>
                    <a:pt x="17581" y="11687"/>
                  </a:lnTo>
                  <a:lnTo>
                    <a:pt x="17581" y="12522"/>
                  </a:lnTo>
                  <a:lnTo>
                    <a:pt x="17983" y="12522"/>
                  </a:lnTo>
                  <a:lnTo>
                    <a:pt x="17983" y="13357"/>
                  </a:lnTo>
                  <a:lnTo>
                    <a:pt x="17180" y="13357"/>
                  </a:lnTo>
                  <a:lnTo>
                    <a:pt x="17180" y="13774"/>
                  </a:lnTo>
                  <a:lnTo>
                    <a:pt x="17581" y="14191"/>
                  </a:lnTo>
                  <a:lnTo>
                    <a:pt x="17983" y="14191"/>
                  </a:lnTo>
                  <a:lnTo>
                    <a:pt x="17581" y="14609"/>
                  </a:lnTo>
                  <a:lnTo>
                    <a:pt x="17581" y="15443"/>
                  </a:lnTo>
                  <a:lnTo>
                    <a:pt x="17983" y="15443"/>
                  </a:lnTo>
                  <a:lnTo>
                    <a:pt x="18385" y="15861"/>
                  </a:lnTo>
                  <a:lnTo>
                    <a:pt x="18787" y="15861"/>
                  </a:lnTo>
                  <a:lnTo>
                    <a:pt x="18787" y="15443"/>
                  </a:lnTo>
                  <a:lnTo>
                    <a:pt x="18787" y="16278"/>
                  </a:lnTo>
                  <a:lnTo>
                    <a:pt x="18385" y="16278"/>
                  </a:lnTo>
                  <a:lnTo>
                    <a:pt x="18787" y="16278"/>
                  </a:lnTo>
                  <a:lnTo>
                    <a:pt x="18787" y="16696"/>
                  </a:lnTo>
                  <a:lnTo>
                    <a:pt x="17983" y="16696"/>
                  </a:lnTo>
                  <a:lnTo>
                    <a:pt x="17983" y="17113"/>
                  </a:lnTo>
                  <a:lnTo>
                    <a:pt x="17581" y="17113"/>
                  </a:lnTo>
                  <a:lnTo>
                    <a:pt x="17180" y="17530"/>
                  </a:lnTo>
                  <a:lnTo>
                    <a:pt x="17180" y="17948"/>
                  </a:lnTo>
                  <a:lnTo>
                    <a:pt x="15170" y="17948"/>
                  </a:lnTo>
                  <a:lnTo>
                    <a:pt x="15170" y="17530"/>
                  </a:lnTo>
                  <a:lnTo>
                    <a:pt x="14768" y="17530"/>
                  </a:lnTo>
                  <a:lnTo>
                    <a:pt x="15170" y="17530"/>
                  </a:lnTo>
                  <a:lnTo>
                    <a:pt x="15170" y="17113"/>
                  </a:lnTo>
                  <a:lnTo>
                    <a:pt x="14768" y="17113"/>
                  </a:lnTo>
                  <a:lnTo>
                    <a:pt x="14467" y="17530"/>
                  </a:lnTo>
                  <a:lnTo>
                    <a:pt x="14467" y="17113"/>
                  </a:lnTo>
                  <a:lnTo>
                    <a:pt x="14467" y="17530"/>
                  </a:lnTo>
                  <a:lnTo>
                    <a:pt x="14065" y="17530"/>
                  </a:lnTo>
                  <a:lnTo>
                    <a:pt x="14065" y="17113"/>
                  </a:lnTo>
                  <a:lnTo>
                    <a:pt x="13261" y="17113"/>
                  </a:lnTo>
                  <a:lnTo>
                    <a:pt x="12860" y="17530"/>
                  </a:lnTo>
                  <a:lnTo>
                    <a:pt x="12458" y="17530"/>
                  </a:lnTo>
                  <a:lnTo>
                    <a:pt x="12056" y="17948"/>
                  </a:lnTo>
                  <a:lnTo>
                    <a:pt x="12056" y="18365"/>
                  </a:lnTo>
                  <a:lnTo>
                    <a:pt x="11654" y="18365"/>
                  </a:lnTo>
                  <a:lnTo>
                    <a:pt x="11654" y="18783"/>
                  </a:lnTo>
                  <a:lnTo>
                    <a:pt x="12056" y="18783"/>
                  </a:lnTo>
                  <a:lnTo>
                    <a:pt x="12056" y="19513"/>
                  </a:lnTo>
                  <a:lnTo>
                    <a:pt x="11654" y="19200"/>
                  </a:lnTo>
                  <a:lnTo>
                    <a:pt x="11252" y="19513"/>
                  </a:lnTo>
                  <a:lnTo>
                    <a:pt x="10047" y="19513"/>
                  </a:lnTo>
                  <a:lnTo>
                    <a:pt x="10047" y="19200"/>
                  </a:lnTo>
                  <a:close/>
                  <a:moveTo>
                    <a:pt x="5224" y="12104"/>
                  </a:moveTo>
                  <a:lnTo>
                    <a:pt x="5224" y="11687"/>
                  </a:lnTo>
                  <a:lnTo>
                    <a:pt x="5626" y="11687"/>
                  </a:lnTo>
                  <a:lnTo>
                    <a:pt x="5626" y="12104"/>
                  </a:lnTo>
                  <a:lnTo>
                    <a:pt x="5224" y="12104"/>
                  </a:lnTo>
                  <a:close/>
                  <a:moveTo>
                    <a:pt x="2411" y="8765"/>
                  </a:moveTo>
                  <a:lnTo>
                    <a:pt x="2411" y="8348"/>
                  </a:lnTo>
                  <a:lnTo>
                    <a:pt x="2411" y="8765"/>
                  </a:lnTo>
                  <a:close/>
                  <a:moveTo>
                    <a:pt x="5224" y="11270"/>
                  </a:moveTo>
                  <a:lnTo>
                    <a:pt x="4822" y="11270"/>
                  </a:lnTo>
                  <a:lnTo>
                    <a:pt x="4822" y="10852"/>
                  </a:lnTo>
                  <a:lnTo>
                    <a:pt x="5224" y="11270"/>
                  </a:lnTo>
                  <a:close/>
                  <a:moveTo>
                    <a:pt x="20394" y="20348"/>
                  </a:moveTo>
                  <a:lnTo>
                    <a:pt x="20394" y="19200"/>
                  </a:lnTo>
                  <a:lnTo>
                    <a:pt x="20796" y="19200"/>
                  </a:lnTo>
                  <a:lnTo>
                    <a:pt x="20796" y="18783"/>
                  </a:lnTo>
                  <a:lnTo>
                    <a:pt x="21198" y="18783"/>
                  </a:lnTo>
                  <a:lnTo>
                    <a:pt x="21198" y="18365"/>
                  </a:lnTo>
                  <a:lnTo>
                    <a:pt x="21600" y="18365"/>
                  </a:lnTo>
                  <a:lnTo>
                    <a:pt x="21600" y="21183"/>
                  </a:lnTo>
                  <a:lnTo>
                    <a:pt x="21198" y="21183"/>
                  </a:lnTo>
                  <a:lnTo>
                    <a:pt x="21198" y="21600"/>
                  </a:lnTo>
                  <a:lnTo>
                    <a:pt x="20796" y="21600"/>
                  </a:lnTo>
                  <a:lnTo>
                    <a:pt x="20394" y="21183"/>
                  </a:lnTo>
                  <a:lnTo>
                    <a:pt x="20796" y="21183"/>
                  </a:lnTo>
                  <a:lnTo>
                    <a:pt x="20394" y="21183"/>
                  </a:lnTo>
                  <a:lnTo>
                    <a:pt x="20394" y="2034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6043657" y="1697608"/>
              <a:ext cx="303920" cy="382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20" y="20618"/>
                  </a:moveTo>
                  <a:lnTo>
                    <a:pt x="4320" y="18164"/>
                  </a:lnTo>
                  <a:lnTo>
                    <a:pt x="4937" y="18164"/>
                  </a:lnTo>
                  <a:lnTo>
                    <a:pt x="4937" y="17673"/>
                  </a:lnTo>
                  <a:lnTo>
                    <a:pt x="5554" y="17182"/>
                  </a:lnTo>
                  <a:lnTo>
                    <a:pt x="5554" y="16691"/>
                  </a:lnTo>
                  <a:lnTo>
                    <a:pt x="4320" y="16691"/>
                  </a:lnTo>
                  <a:lnTo>
                    <a:pt x="3703" y="16200"/>
                  </a:lnTo>
                  <a:lnTo>
                    <a:pt x="3703" y="16691"/>
                  </a:lnTo>
                  <a:lnTo>
                    <a:pt x="3086" y="16691"/>
                  </a:lnTo>
                  <a:lnTo>
                    <a:pt x="3086" y="16200"/>
                  </a:lnTo>
                  <a:lnTo>
                    <a:pt x="1851" y="16200"/>
                  </a:lnTo>
                  <a:lnTo>
                    <a:pt x="1851" y="15709"/>
                  </a:lnTo>
                  <a:lnTo>
                    <a:pt x="1234" y="15709"/>
                  </a:lnTo>
                  <a:lnTo>
                    <a:pt x="1234" y="15218"/>
                  </a:lnTo>
                  <a:lnTo>
                    <a:pt x="1851" y="14727"/>
                  </a:lnTo>
                  <a:lnTo>
                    <a:pt x="1234" y="14727"/>
                  </a:lnTo>
                  <a:lnTo>
                    <a:pt x="1234" y="14236"/>
                  </a:lnTo>
                  <a:lnTo>
                    <a:pt x="617" y="14236"/>
                  </a:lnTo>
                  <a:lnTo>
                    <a:pt x="617" y="13255"/>
                  </a:lnTo>
                  <a:lnTo>
                    <a:pt x="1234" y="13255"/>
                  </a:lnTo>
                  <a:lnTo>
                    <a:pt x="1234" y="12273"/>
                  </a:lnTo>
                  <a:lnTo>
                    <a:pt x="617" y="12273"/>
                  </a:lnTo>
                  <a:lnTo>
                    <a:pt x="617" y="11291"/>
                  </a:lnTo>
                  <a:lnTo>
                    <a:pt x="0" y="11291"/>
                  </a:lnTo>
                  <a:lnTo>
                    <a:pt x="617" y="11291"/>
                  </a:lnTo>
                  <a:lnTo>
                    <a:pt x="617" y="10309"/>
                  </a:lnTo>
                  <a:lnTo>
                    <a:pt x="1234" y="10309"/>
                  </a:lnTo>
                  <a:lnTo>
                    <a:pt x="1234" y="9818"/>
                  </a:lnTo>
                  <a:lnTo>
                    <a:pt x="617" y="9818"/>
                  </a:lnTo>
                  <a:lnTo>
                    <a:pt x="617" y="8836"/>
                  </a:lnTo>
                  <a:lnTo>
                    <a:pt x="2469" y="8836"/>
                  </a:lnTo>
                  <a:lnTo>
                    <a:pt x="2469" y="7855"/>
                  </a:lnTo>
                  <a:lnTo>
                    <a:pt x="3086" y="7855"/>
                  </a:lnTo>
                  <a:lnTo>
                    <a:pt x="3086" y="7364"/>
                  </a:lnTo>
                  <a:lnTo>
                    <a:pt x="1851" y="7364"/>
                  </a:lnTo>
                  <a:lnTo>
                    <a:pt x="1851" y="6873"/>
                  </a:lnTo>
                  <a:lnTo>
                    <a:pt x="3086" y="6873"/>
                  </a:lnTo>
                  <a:lnTo>
                    <a:pt x="3086" y="4909"/>
                  </a:lnTo>
                  <a:lnTo>
                    <a:pt x="3703" y="4909"/>
                  </a:lnTo>
                  <a:lnTo>
                    <a:pt x="3086" y="4909"/>
                  </a:lnTo>
                  <a:lnTo>
                    <a:pt x="3086" y="3927"/>
                  </a:lnTo>
                  <a:lnTo>
                    <a:pt x="5554" y="3927"/>
                  </a:lnTo>
                  <a:lnTo>
                    <a:pt x="5554" y="4418"/>
                  </a:lnTo>
                  <a:lnTo>
                    <a:pt x="6171" y="4418"/>
                  </a:lnTo>
                  <a:lnTo>
                    <a:pt x="5554" y="4418"/>
                  </a:lnTo>
                  <a:lnTo>
                    <a:pt x="5554" y="3927"/>
                  </a:lnTo>
                  <a:lnTo>
                    <a:pt x="6171" y="3927"/>
                  </a:lnTo>
                  <a:lnTo>
                    <a:pt x="6171" y="4418"/>
                  </a:lnTo>
                  <a:lnTo>
                    <a:pt x="6789" y="4418"/>
                  </a:lnTo>
                  <a:lnTo>
                    <a:pt x="6171" y="3927"/>
                  </a:lnTo>
                  <a:lnTo>
                    <a:pt x="6171" y="3436"/>
                  </a:lnTo>
                  <a:lnTo>
                    <a:pt x="8640" y="3436"/>
                  </a:lnTo>
                  <a:lnTo>
                    <a:pt x="8640" y="3927"/>
                  </a:lnTo>
                  <a:lnTo>
                    <a:pt x="9257" y="4418"/>
                  </a:lnTo>
                  <a:lnTo>
                    <a:pt x="9257" y="3927"/>
                  </a:lnTo>
                  <a:lnTo>
                    <a:pt x="8640" y="3927"/>
                  </a:lnTo>
                  <a:lnTo>
                    <a:pt x="8640" y="3436"/>
                  </a:lnTo>
                  <a:lnTo>
                    <a:pt x="7406" y="3436"/>
                  </a:lnTo>
                  <a:lnTo>
                    <a:pt x="7406" y="2455"/>
                  </a:lnTo>
                  <a:lnTo>
                    <a:pt x="6789" y="2455"/>
                  </a:lnTo>
                  <a:lnTo>
                    <a:pt x="7406" y="2455"/>
                  </a:lnTo>
                  <a:lnTo>
                    <a:pt x="7406" y="1964"/>
                  </a:lnTo>
                  <a:lnTo>
                    <a:pt x="6789" y="1964"/>
                  </a:lnTo>
                  <a:lnTo>
                    <a:pt x="7406" y="1964"/>
                  </a:lnTo>
                  <a:lnTo>
                    <a:pt x="7406" y="982"/>
                  </a:lnTo>
                  <a:lnTo>
                    <a:pt x="6789" y="982"/>
                  </a:lnTo>
                  <a:lnTo>
                    <a:pt x="6789" y="491"/>
                  </a:lnTo>
                  <a:lnTo>
                    <a:pt x="5554" y="491"/>
                  </a:lnTo>
                  <a:lnTo>
                    <a:pt x="5554" y="982"/>
                  </a:lnTo>
                  <a:lnTo>
                    <a:pt x="5554" y="491"/>
                  </a:lnTo>
                  <a:lnTo>
                    <a:pt x="6171" y="491"/>
                  </a:lnTo>
                  <a:lnTo>
                    <a:pt x="6171" y="0"/>
                  </a:lnTo>
                  <a:lnTo>
                    <a:pt x="6171" y="491"/>
                  </a:lnTo>
                  <a:lnTo>
                    <a:pt x="9874" y="491"/>
                  </a:lnTo>
                  <a:lnTo>
                    <a:pt x="9874" y="1473"/>
                  </a:lnTo>
                  <a:lnTo>
                    <a:pt x="9257" y="1473"/>
                  </a:lnTo>
                  <a:lnTo>
                    <a:pt x="9874" y="1473"/>
                  </a:lnTo>
                  <a:lnTo>
                    <a:pt x="10491" y="1964"/>
                  </a:lnTo>
                  <a:lnTo>
                    <a:pt x="12343" y="1964"/>
                  </a:lnTo>
                  <a:lnTo>
                    <a:pt x="12343" y="2455"/>
                  </a:lnTo>
                  <a:lnTo>
                    <a:pt x="11726" y="2945"/>
                  </a:lnTo>
                  <a:lnTo>
                    <a:pt x="11726" y="3436"/>
                  </a:lnTo>
                  <a:lnTo>
                    <a:pt x="11726" y="2945"/>
                  </a:lnTo>
                  <a:lnTo>
                    <a:pt x="12960" y="2945"/>
                  </a:lnTo>
                  <a:lnTo>
                    <a:pt x="12960" y="3436"/>
                  </a:lnTo>
                  <a:lnTo>
                    <a:pt x="13577" y="2945"/>
                  </a:lnTo>
                  <a:lnTo>
                    <a:pt x="13577" y="2455"/>
                  </a:lnTo>
                  <a:lnTo>
                    <a:pt x="14811" y="2455"/>
                  </a:lnTo>
                  <a:lnTo>
                    <a:pt x="15429" y="1964"/>
                  </a:lnTo>
                  <a:lnTo>
                    <a:pt x="15429" y="1473"/>
                  </a:lnTo>
                  <a:lnTo>
                    <a:pt x="16663" y="1473"/>
                  </a:lnTo>
                  <a:lnTo>
                    <a:pt x="16663" y="1964"/>
                  </a:lnTo>
                  <a:lnTo>
                    <a:pt x="15429" y="1964"/>
                  </a:lnTo>
                  <a:lnTo>
                    <a:pt x="15429" y="2455"/>
                  </a:lnTo>
                  <a:lnTo>
                    <a:pt x="15429" y="1964"/>
                  </a:lnTo>
                  <a:lnTo>
                    <a:pt x="17280" y="1964"/>
                  </a:lnTo>
                  <a:lnTo>
                    <a:pt x="17280" y="2455"/>
                  </a:lnTo>
                  <a:lnTo>
                    <a:pt x="17897" y="2455"/>
                  </a:lnTo>
                  <a:lnTo>
                    <a:pt x="17897" y="2945"/>
                  </a:lnTo>
                  <a:lnTo>
                    <a:pt x="17897" y="2455"/>
                  </a:lnTo>
                  <a:lnTo>
                    <a:pt x="18514" y="2455"/>
                  </a:lnTo>
                  <a:lnTo>
                    <a:pt x="18514" y="2945"/>
                  </a:lnTo>
                  <a:lnTo>
                    <a:pt x="19131" y="3436"/>
                  </a:lnTo>
                  <a:lnTo>
                    <a:pt x="18514" y="3436"/>
                  </a:lnTo>
                  <a:lnTo>
                    <a:pt x="19131" y="3436"/>
                  </a:lnTo>
                  <a:lnTo>
                    <a:pt x="19749" y="3927"/>
                  </a:lnTo>
                  <a:lnTo>
                    <a:pt x="19749" y="4418"/>
                  </a:lnTo>
                  <a:lnTo>
                    <a:pt x="20366" y="4909"/>
                  </a:lnTo>
                  <a:lnTo>
                    <a:pt x="20366" y="5400"/>
                  </a:lnTo>
                  <a:lnTo>
                    <a:pt x="19749" y="5891"/>
                  </a:lnTo>
                  <a:lnTo>
                    <a:pt x="19749" y="6382"/>
                  </a:lnTo>
                  <a:lnTo>
                    <a:pt x="20366" y="6382"/>
                  </a:lnTo>
                  <a:lnTo>
                    <a:pt x="20366" y="6873"/>
                  </a:lnTo>
                  <a:lnTo>
                    <a:pt x="20983" y="6873"/>
                  </a:lnTo>
                  <a:lnTo>
                    <a:pt x="20983" y="7364"/>
                  </a:lnTo>
                  <a:lnTo>
                    <a:pt x="20366" y="7364"/>
                  </a:lnTo>
                  <a:lnTo>
                    <a:pt x="20366" y="7855"/>
                  </a:lnTo>
                  <a:lnTo>
                    <a:pt x="20983" y="7855"/>
                  </a:lnTo>
                  <a:lnTo>
                    <a:pt x="20983" y="8836"/>
                  </a:lnTo>
                  <a:lnTo>
                    <a:pt x="20366" y="8836"/>
                  </a:lnTo>
                  <a:lnTo>
                    <a:pt x="20983" y="9327"/>
                  </a:lnTo>
                  <a:lnTo>
                    <a:pt x="20983" y="9818"/>
                  </a:lnTo>
                  <a:lnTo>
                    <a:pt x="21600" y="9818"/>
                  </a:lnTo>
                  <a:lnTo>
                    <a:pt x="21600" y="11291"/>
                  </a:lnTo>
                  <a:lnTo>
                    <a:pt x="20983" y="11782"/>
                  </a:lnTo>
                  <a:lnTo>
                    <a:pt x="20366" y="11782"/>
                  </a:lnTo>
                  <a:lnTo>
                    <a:pt x="20983" y="11782"/>
                  </a:lnTo>
                  <a:lnTo>
                    <a:pt x="20366" y="11291"/>
                  </a:lnTo>
                  <a:lnTo>
                    <a:pt x="19749" y="11291"/>
                  </a:lnTo>
                  <a:lnTo>
                    <a:pt x="20366" y="11291"/>
                  </a:lnTo>
                  <a:lnTo>
                    <a:pt x="19749" y="11782"/>
                  </a:lnTo>
                  <a:lnTo>
                    <a:pt x="19131" y="11782"/>
                  </a:lnTo>
                  <a:lnTo>
                    <a:pt x="18514" y="12273"/>
                  </a:lnTo>
                  <a:lnTo>
                    <a:pt x="17280" y="12273"/>
                  </a:lnTo>
                  <a:lnTo>
                    <a:pt x="17280" y="12764"/>
                  </a:lnTo>
                  <a:lnTo>
                    <a:pt x="16046" y="12764"/>
                  </a:lnTo>
                  <a:lnTo>
                    <a:pt x="15429" y="13255"/>
                  </a:lnTo>
                  <a:lnTo>
                    <a:pt x="15429" y="13745"/>
                  </a:lnTo>
                  <a:lnTo>
                    <a:pt x="14811" y="13255"/>
                  </a:lnTo>
                  <a:lnTo>
                    <a:pt x="14811" y="13745"/>
                  </a:lnTo>
                  <a:lnTo>
                    <a:pt x="15429" y="13745"/>
                  </a:lnTo>
                  <a:lnTo>
                    <a:pt x="15429" y="14236"/>
                  </a:lnTo>
                  <a:lnTo>
                    <a:pt x="16046" y="14236"/>
                  </a:lnTo>
                  <a:lnTo>
                    <a:pt x="15429" y="14727"/>
                  </a:lnTo>
                  <a:lnTo>
                    <a:pt x="15429" y="15218"/>
                  </a:lnTo>
                  <a:lnTo>
                    <a:pt x="16046" y="15218"/>
                  </a:lnTo>
                  <a:lnTo>
                    <a:pt x="16046" y="15709"/>
                  </a:lnTo>
                  <a:lnTo>
                    <a:pt x="16663" y="15709"/>
                  </a:lnTo>
                  <a:lnTo>
                    <a:pt x="16663" y="16200"/>
                  </a:lnTo>
                  <a:lnTo>
                    <a:pt x="17280" y="16200"/>
                  </a:lnTo>
                  <a:lnTo>
                    <a:pt x="18514" y="17182"/>
                  </a:lnTo>
                  <a:lnTo>
                    <a:pt x="18514" y="18164"/>
                  </a:lnTo>
                  <a:lnTo>
                    <a:pt x="17897" y="18164"/>
                  </a:lnTo>
                  <a:lnTo>
                    <a:pt x="17897" y="18655"/>
                  </a:lnTo>
                  <a:lnTo>
                    <a:pt x="16663" y="18655"/>
                  </a:lnTo>
                  <a:lnTo>
                    <a:pt x="16663" y="19145"/>
                  </a:lnTo>
                  <a:lnTo>
                    <a:pt x="16046" y="19145"/>
                  </a:lnTo>
                  <a:lnTo>
                    <a:pt x="16663" y="19145"/>
                  </a:lnTo>
                  <a:lnTo>
                    <a:pt x="16663" y="20127"/>
                  </a:lnTo>
                  <a:lnTo>
                    <a:pt x="17280" y="20127"/>
                  </a:lnTo>
                  <a:lnTo>
                    <a:pt x="17280" y="21109"/>
                  </a:lnTo>
                  <a:lnTo>
                    <a:pt x="16663" y="21109"/>
                  </a:lnTo>
                  <a:lnTo>
                    <a:pt x="16663" y="20618"/>
                  </a:lnTo>
                  <a:lnTo>
                    <a:pt x="12960" y="20618"/>
                  </a:lnTo>
                  <a:lnTo>
                    <a:pt x="12960" y="21109"/>
                  </a:lnTo>
                  <a:lnTo>
                    <a:pt x="12343" y="21109"/>
                  </a:lnTo>
                  <a:lnTo>
                    <a:pt x="11726" y="20618"/>
                  </a:lnTo>
                  <a:lnTo>
                    <a:pt x="11109" y="20618"/>
                  </a:lnTo>
                  <a:lnTo>
                    <a:pt x="11109" y="21109"/>
                  </a:lnTo>
                  <a:lnTo>
                    <a:pt x="10491" y="21600"/>
                  </a:lnTo>
                  <a:lnTo>
                    <a:pt x="10491" y="21109"/>
                  </a:lnTo>
                  <a:lnTo>
                    <a:pt x="9874" y="21109"/>
                  </a:lnTo>
                  <a:lnTo>
                    <a:pt x="9874" y="20618"/>
                  </a:lnTo>
                  <a:lnTo>
                    <a:pt x="7406" y="20618"/>
                  </a:lnTo>
                  <a:lnTo>
                    <a:pt x="7406" y="20127"/>
                  </a:lnTo>
                  <a:lnTo>
                    <a:pt x="7406" y="20618"/>
                  </a:lnTo>
                  <a:lnTo>
                    <a:pt x="7406" y="20127"/>
                  </a:lnTo>
                  <a:lnTo>
                    <a:pt x="6789" y="20127"/>
                  </a:lnTo>
                  <a:lnTo>
                    <a:pt x="6789" y="20618"/>
                  </a:lnTo>
                  <a:lnTo>
                    <a:pt x="6789" y="20127"/>
                  </a:lnTo>
                  <a:lnTo>
                    <a:pt x="6171" y="20127"/>
                  </a:lnTo>
                  <a:lnTo>
                    <a:pt x="6171" y="20618"/>
                  </a:lnTo>
                  <a:lnTo>
                    <a:pt x="6789" y="20618"/>
                  </a:lnTo>
                  <a:lnTo>
                    <a:pt x="4320" y="20618"/>
                  </a:lnTo>
                  <a:close/>
                  <a:moveTo>
                    <a:pt x="19749" y="3436"/>
                  </a:moveTo>
                  <a:lnTo>
                    <a:pt x="19131" y="3436"/>
                  </a:lnTo>
                  <a:lnTo>
                    <a:pt x="19131" y="2945"/>
                  </a:lnTo>
                  <a:lnTo>
                    <a:pt x="18514" y="2945"/>
                  </a:lnTo>
                  <a:lnTo>
                    <a:pt x="18514" y="2455"/>
                  </a:lnTo>
                  <a:lnTo>
                    <a:pt x="19131" y="2455"/>
                  </a:lnTo>
                  <a:lnTo>
                    <a:pt x="19131" y="2945"/>
                  </a:lnTo>
                  <a:lnTo>
                    <a:pt x="19749" y="2945"/>
                  </a:lnTo>
                  <a:lnTo>
                    <a:pt x="19749" y="3436"/>
                  </a:lnTo>
                  <a:close/>
                  <a:moveTo>
                    <a:pt x="12960" y="1473"/>
                  </a:moveTo>
                  <a:lnTo>
                    <a:pt x="12960" y="1964"/>
                  </a:lnTo>
                  <a:lnTo>
                    <a:pt x="12343" y="1964"/>
                  </a:lnTo>
                  <a:lnTo>
                    <a:pt x="12343" y="1473"/>
                  </a:lnTo>
                  <a:lnTo>
                    <a:pt x="12960" y="1473"/>
                  </a:lnTo>
                  <a:close/>
                  <a:moveTo>
                    <a:pt x="6789" y="982"/>
                  </a:moveTo>
                  <a:lnTo>
                    <a:pt x="6171" y="982"/>
                  </a:lnTo>
                  <a:lnTo>
                    <a:pt x="6789" y="982"/>
                  </a:lnTo>
                  <a:close/>
                  <a:moveTo>
                    <a:pt x="17280" y="2455"/>
                  </a:moveTo>
                  <a:lnTo>
                    <a:pt x="17280" y="1473"/>
                  </a:lnTo>
                  <a:lnTo>
                    <a:pt x="17897" y="1473"/>
                  </a:lnTo>
                  <a:lnTo>
                    <a:pt x="17280" y="1473"/>
                  </a:lnTo>
                  <a:lnTo>
                    <a:pt x="17280" y="982"/>
                  </a:lnTo>
                  <a:lnTo>
                    <a:pt x="17897" y="982"/>
                  </a:lnTo>
                  <a:lnTo>
                    <a:pt x="17897" y="1473"/>
                  </a:lnTo>
                  <a:lnTo>
                    <a:pt x="18514" y="1473"/>
                  </a:lnTo>
                  <a:lnTo>
                    <a:pt x="18514" y="1964"/>
                  </a:lnTo>
                  <a:lnTo>
                    <a:pt x="17897" y="1964"/>
                  </a:lnTo>
                  <a:lnTo>
                    <a:pt x="17897" y="2455"/>
                  </a:lnTo>
                  <a:lnTo>
                    <a:pt x="17280" y="245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6503877" y="2329326"/>
              <a:ext cx="275699" cy="303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02" y="8640"/>
                  </a:moveTo>
                  <a:lnTo>
                    <a:pt x="3402" y="9257"/>
                  </a:lnTo>
                  <a:lnTo>
                    <a:pt x="2721" y="8640"/>
                  </a:lnTo>
                  <a:lnTo>
                    <a:pt x="2721" y="9257"/>
                  </a:lnTo>
                  <a:lnTo>
                    <a:pt x="2721" y="8640"/>
                  </a:lnTo>
                  <a:lnTo>
                    <a:pt x="2041" y="8640"/>
                  </a:lnTo>
                  <a:lnTo>
                    <a:pt x="2041" y="8023"/>
                  </a:lnTo>
                  <a:lnTo>
                    <a:pt x="1361" y="8023"/>
                  </a:lnTo>
                  <a:lnTo>
                    <a:pt x="1361" y="6789"/>
                  </a:lnTo>
                  <a:lnTo>
                    <a:pt x="680" y="6789"/>
                  </a:lnTo>
                  <a:lnTo>
                    <a:pt x="1361" y="6789"/>
                  </a:lnTo>
                  <a:lnTo>
                    <a:pt x="1361" y="6171"/>
                  </a:lnTo>
                  <a:lnTo>
                    <a:pt x="1361" y="6789"/>
                  </a:lnTo>
                  <a:lnTo>
                    <a:pt x="1361" y="5554"/>
                  </a:lnTo>
                  <a:lnTo>
                    <a:pt x="2041" y="5554"/>
                  </a:lnTo>
                  <a:lnTo>
                    <a:pt x="2721" y="4937"/>
                  </a:lnTo>
                  <a:lnTo>
                    <a:pt x="2721" y="4320"/>
                  </a:lnTo>
                  <a:lnTo>
                    <a:pt x="3402" y="4320"/>
                  </a:lnTo>
                  <a:lnTo>
                    <a:pt x="3402" y="3086"/>
                  </a:lnTo>
                  <a:lnTo>
                    <a:pt x="5443" y="3086"/>
                  </a:lnTo>
                  <a:lnTo>
                    <a:pt x="5443" y="2469"/>
                  </a:lnTo>
                  <a:lnTo>
                    <a:pt x="6123" y="1851"/>
                  </a:lnTo>
                  <a:lnTo>
                    <a:pt x="6803" y="1851"/>
                  </a:lnTo>
                  <a:lnTo>
                    <a:pt x="6803" y="2469"/>
                  </a:lnTo>
                  <a:lnTo>
                    <a:pt x="7483" y="2469"/>
                  </a:lnTo>
                  <a:lnTo>
                    <a:pt x="7483" y="1851"/>
                  </a:lnTo>
                  <a:lnTo>
                    <a:pt x="8164" y="1234"/>
                  </a:lnTo>
                  <a:lnTo>
                    <a:pt x="8844" y="1851"/>
                  </a:lnTo>
                  <a:lnTo>
                    <a:pt x="8844" y="1234"/>
                  </a:lnTo>
                  <a:lnTo>
                    <a:pt x="10885" y="1234"/>
                  </a:lnTo>
                  <a:lnTo>
                    <a:pt x="10885" y="617"/>
                  </a:lnTo>
                  <a:lnTo>
                    <a:pt x="12246" y="617"/>
                  </a:lnTo>
                  <a:lnTo>
                    <a:pt x="12246" y="1234"/>
                  </a:lnTo>
                  <a:lnTo>
                    <a:pt x="13606" y="1234"/>
                  </a:lnTo>
                  <a:lnTo>
                    <a:pt x="13606" y="1851"/>
                  </a:lnTo>
                  <a:lnTo>
                    <a:pt x="14967" y="1851"/>
                  </a:lnTo>
                  <a:lnTo>
                    <a:pt x="15647" y="1234"/>
                  </a:lnTo>
                  <a:lnTo>
                    <a:pt x="15647" y="1851"/>
                  </a:lnTo>
                  <a:lnTo>
                    <a:pt x="16328" y="1851"/>
                  </a:lnTo>
                  <a:lnTo>
                    <a:pt x="16328" y="0"/>
                  </a:lnTo>
                  <a:lnTo>
                    <a:pt x="17008" y="0"/>
                  </a:lnTo>
                  <a:lnTo>
                    <a:pt x="17008" y="617"/>
                  </a:lnTo>
                  <a:lnTo>
                    <a:pt x="17688" y="617"/>
                  </a:lnTo>
                  <a:lnTo>
                    <a:pt x="17688" y="1851"/>
                  </a:lnTo>
                  <a:lnTo>
                    <a:pt x="17008" y="1851"/>
                  </a:lnTo>
                  <a:lnTo>
                    <a:pt x="17008" y="3086"/>
                  </a:lnTo>
                  <a:lnTo>
                    <a:pt x="16328" y="3086"/>
                  </a:lnTo>
                  <a:lnTo>
                    <a:pt x="16328" y="3703"/>
                  </a:lnTo>
                  <a:lnTo>
                    <a:pt x="16328" y="3086"/>
                  </a:lnTo>
                  <a:lnTo>
                    <a:pt x="14287" y="3086"/>
                  </a:lnTo>
                  <a:lnTo>
                    <a:pt x="13606" y="2469"/>
                  </a:lnTo>
                  <a:lnTo>
                    <a:pt x="12926" y="3086"/>
                  </a:lnTo>
                  <a:lnTo>
                    <a:pt x="12246" y="3086"/>
                  </a:lnTo>
                  <a:lnTo>
                    <a:pt x="12246" y="2469"/>
                  </a:lnTo>
                  <a:lnTo>
                    <a:pt x="12246" y="3086"/>
                  </a:lnTo>
                  <a:lnTo>
                    <a:pt x="11565" y="3086"/>
                  </a:lnTo>
                  <a:lnTo>
                    <a:pt x="11565" y="3703"/>
                  </a:lnTo>
                  <a:lnTo>
                    <a:pt x="10885" y="3703"/>
                  </a:lnTo>
                  <a:lnTo>
                    <a:pt x="10885" y="3086"/>
                  </a:lnTo>
                  <a:lnTo>
                    <a:pt x="10205" y="3086"/>
                  </a:lnTo>
                  <a:lnTo>
                    <a:pt x="10205" y="4320"/>
                  </a:lnTo>
                  <a:lnTo>
                    <a:pt x="10885" y="4320"/>
                  </a:lnTo>
                  <a:lnTo>
                    <a:pt x="11565" y="4937"/>
                  </a:lnTo>
                  <a:lnTo>
                    <a:pt x="12246" y="4937"/>
                  </a:lnTo>
                  <a:lnTo>
                    <a:pt x="12246" y="5554"/>
                  </a:lnTo>
                  <a:lnTo>
                    <a:pt x="11565" y="5554"/>
                  </a:lnTo>
                  <a:lnTo>
                    <a:pt x="11565" y="4937"/>
                  </a:lnTo>
                  <a:lnTo>
                    <a:pt x="10205" y="4937"/>
                  </a:lnTo>
                  <a:lnTo>
                    <a:pt x="10885" y="5554"/>
                  </a:lnTo>
                  <a:lnTo>
                    <a:pt x="10885" y="6171"/>
                  </a:lnTo>
                  <a:lnTo>
                    <a:pt x="10205" y="5554"/>
                  </a:lnTo>
                  <a:lnTo>
                    <a:pt x="10205" y="4937"/>
                  </a:lnTo>
                  <a:lnTo>
                    <a:pt x="9524" y="4937"/>
                  </a:lnTo>
                  <a:lnTo>
                    <a:pt x="9524" y="5554"/>
                  </a:lnTo>
                  <a:lnTo>
                    <a:pt x="10205" y="5554"/>
                  </a:lnTo>
                  <a:lnTo>
                    <a:pt x="10205" y="6171"/>
                  </a:lnTo>
                  <a:lnTo>
                    <a:pt x="9524" y="6171"/>
                  </a:lnTo>
                  <a:lnTo>
                    <a:pt x="9524" y="4937"/>
                  </a:lnTo>
                  <a:lnTo>
                    <a:pt x="8844" y="4937"/>
                  </a:lnTo>
                  <a:lnTo>
                    <a:pt x="8164" y="4320"/>
                  </a:lnTo>
                  <a:lnTo>
                    <a:pt x="8164" y="3703"/>
                  </a:lnTo>
                  <a:lnTo>
                    <a:pt x="7483" y="4320"/>
                  </a:lnTo>
                  <a:lnTo>
                    <a:pt x="7483" y="6171"/>
                  </a:lnTo>
                  <a:lnTo>
                    <a:pt x="8164" y="6789"/>
                  </a:lnTo>
                  <a:lnTo>
                    <a:pt x="8164" y="7406"/>
                  </a:lnTo>
                  <a:lnTo>
                    <a:pt x="8844" y="7406"/>
                  </a:lnTo>
                  <a:lnTo>
                    <a:pt x="8844" y="8023"/>
                  </a:lnTo>
                  <a:lnTo>
                    <a:pt x="9524" y="8023"/>
                  </a:lnTo>
                  <a:lnTo>
                    <a:pt x="9524" y="8640"/>
                  </a:lnTo>
                  <a:lnTo>
                    <a:pt x="8844" y="8640"/>
                  </a:lnTo>
                  <a:lnTo>
                    <a:pt x="8844" y="8023"/>
                  </a:lnTo>
                  <a:lnTo>
                    <a:pt x="8164" y="8023"/>
                  </a:lnTo>
                  <a:lnTo>
                    <a:pt x="8164" y="8640"/>
                  </a:lnTo>
                  <a:lnTo>
                    <a:pt x="8844" y="8640"/>
                  </a:lnTo>
                  <a:lnTo>
                    <a:pt x="8164" y="9257"/>
                  </a:lnTo>
                  <a:lnTo>
                    <a:pt x="7483" y="9257"/>
                  </a:lnTo>
                  <a:lnTo>
                    <a:pt x="7483" y="9874"/>
                  </a:lnTo>
                  <a:lnTo>
                    <a:pt x="7483" y="9257"/>
                  </a:lnTo>
                  <a:lnTo>
                    <a:pt x="7483" y="9874"/>
                  </a:lnTo>
                  <a:lnTo>
                    <a:pt x="8844" y="9874"/>
                  </a:lnTo>
                  <a:lnTo>
                    <a:pt x="8844" y="10491"/>
                  </a:lnTo>
                  <a:lnTo>
                    <a:pt x="8844" y="9874"/>
                  </a:lnTo>
                  <a:lnTo>
                    <a:pt x="9524" y="10491"/>
                  </a:lnTo>
                  <a:lnTo>
                    <a:pt x="8844" y="10491"/>
                  </a:lnTo>
                  <a:lnTo>
                    <a:pt x="10205" y="10491"/>
                  </a:lnTo>
                  <a:lnTo>
                    <a:pt x="10205" y="11109"/>
                  </a:lnTo>
                  <a:lnTo>
                    <a:pt x="10885" y="11109"/>
                  </a:lnTo>
                  <a:lnTo>
                    <a:pt x="10885" y="12960"/>
                  </a:lnTo>
                  <a:lnTo>
                    <a:pt x="10205" y="12960"/>
                  </a:lnTo>
                  <a:lnTo>
                    <a:pt x="9524" y="12343"/>
                  </a:lnTo>
                  <a:lnTo>
                    <a:pt x="10205" y="12343"/>
                  </a:lnTo>
                  <a:lnTo>
                    <a:pt x="8164" y="12343"/>
                  </a:lnTo>
                  <a:lnTo>
                    <a:pt x="8164" y="12960"/>
                  </a:lnTo>
                  <a:lnTo>
                    <a:pt x="8844" y="12960"/>
                  </a:lnTo>
                  <a:lnTo>
                    <a:pt x="8844" y="13577"/>
                  </a:lnTo>
                  <a:lnTo>
                    <a:pt x="9524" y="13577"/>
                  </a:lnTo>
                  <a:lnTo>
                    <a:pt x="9524" y="14194"/>
                  </a:lnTo>
                  <a:lnTo>
                    <a:pt x="8844" y="14194"/>
                  </a:lnTo>
                  <a:lnTo>
                    <a:pt x="8164" y="13577"/>
                  </a:lnTo>
                  <a:lnTo>
                    <a:pt x="7483" y="13577"/>
                  </a:lnTo>
                  <a:lnTo>
                    <a:pt x="7483" y="14194"/>
                  </a:lnTo>
                  <a:lnTo>
                    <a:pt x="8164" y="14194"/>
                  </a:lnTo>
                  <a:lnTo>
                    <a:pt x="8164" y="16046"/>
                  </a:lnTo>
                  <a:lnTo>
                    <a:pt x="8844" y="16046"/>
                  </a:lnTo>
                  <a:lnTo>
                    <a:pt x="8164" y="16046"/>
                  </a:lnTo>
                  <a:lnTo>
                    <a:pt x="8164" y="16663"/>
                  </a:lnTo>
                  <a:lnTo>
                    <a:pt x="8844" y="16663"/>
                  </a:lnTo>
                  <a:lnTo>
                    <a:pt x="8844" y="17280"/>
                  </a:lnTo>
                  <a:lnTo>
                    <a:pt x="7483" y="16046"/>
                  </a:lnTo>
                  <a:lnTo>
                    <a:pt x="6803" y="16663"/>
                  </a:lnTo>
                  <a:lnTo>
                    <a:pt x="6803" y="17280"/>
                  </a:lnTo>
                  <a:lnTo>
                    <a:pt x="6803" y="16046"/>
                  </a:lnTo>
                  <a:lnTo>
                    <a:pt x="6123" y="16046"/>
                  </a:lnTo>
                  <a:lnTo>
                    <a:pt x="6123" y="15429"/>
                  </a:lnTo>
                  <a:lnTo>
                    <a:pt x="5443" y="15429"/>
                  </a:lnTo>
                  <a:lnTo>
                    <a:pt x="5443" y="16046"/>
                  </a:lnTo>
                  <a:lnTo>
                    <a:pt x="4762" y="16046"/>
                  </a:lnTo>
                  <a:lnTo>
                    <a:pt x="4762" y="13577"/>
                  </a:lnTo>
                  <a:lnTo>
                    <a:pt x="4082" y="13577"/>
                  </a:lnTo>
                  <a:lnTo>
                    <a:pt x="4082" y="12960"/>
                  </a:lnTo>
                  <a:lnTo>
                    <a:pt x="3402" y="12960"/>
                  </a:lnTo>
                  <a:lnTo>
                    <a:pt x="3402" y="12343"/>
                  </a:lnTo>
                  <a:lnTo>
                    <a:pt x="4082" y="12343"/>
                  </a:lnTo>
                  <a:lnTo>
                    <a:pt x="4082" y="11726"/>
                  </a:lnTo>
                  <a:lnTo>
                    <a:pt x="4762" y="11726"/>
                  </a:lnTo>
                  <a:lnTo>
                    <a:pt x="4762" y="11109"/>
                  </a:lnTo>
                  <a:lnTo>
                    <a:pt x="6123" y="11109"/>
                  </a:lnTo>
                  <a:lnTo>
                    <a:pt x="6123" y="11726"/>
                  </a:lnTo>
                  <a:lnTo>
                    <a:pt x="7483" y="11726"/>
                  </a:lnTo>
                  <a:lnTo>
                    <a:pt x="7483" y="12343"/>
                  </a:lnTo>
                  <a:lnTo>
                    <a:pt x="8164" y="12343"/>
                  </a:lnTo>
                  <a:lnTo>
                    <a:pt x="8164" y="11726"/>
                  </a:lnTo>
                  <a:lnTo>
                    <a:pt x="8844" y="11726"/>
                  </a:lnTo>
                  <a:lnTo>
                    <a:pt x="7483" y="11726"/>
                  </a:lnTo>
                  <a:lnTo>
                    <a:pt x="7483" y="11109"/>
                  </a:lnTo>
                  <a:lnTo>
                    <a:pt x="6803" y="11109"/>
                  </a:lnTo>
                  <a:lnTo>
                    <a:pt x="6803" y="10491"/>
                  </a:lnTo>
                  <a:lnTo>
                    <a:pt x="6803" y="11109"/>
                  </a:lnTo>
                  <a:lnTo>
                    <a:pt x="3402" y="11109"/>
                  </a:lnTo>
                  <a:lnTo>
                    <a:pt x="3402" y="9874"/>
                  </a:lnTo>
                  <a:lnTo>
                    <a:pt x="2721" y="9874"/>
                  </a:lnTo>
                  <a:lnTo>
                    <a:pt x="2721" y="9257"/>
                  </a:lnTo>
                  <a:lnTo>
                    <a:pt x="3402" y="9257"/>
                  </a:lnTo>
                  <a:lnTo>
                    <a:pt x="3402" y="8640"/>
                  </a:lnTo>
                  <a:close/>
                  <a:moveTo>
                    <a:pt x="12926" y="3703"/>
                  </a:moveTo>
                  <a:lnTo>
                    <a:pt x="12246" y="3703"/>
                  </a:lnTo>
                  <a:lnTo>
                    <a:pt x="12246" y="3086"/>
                  </a:lnTo>
                  <a:lnTo>
                    <a:pt x="12926" y="3086"/>
                  </a:lnTo>
                  <a:lnTo>
                    <a:pt x="12926" y="3703"/>
                  </a:lnTo>
                  <a:close/>
                  <a:moveTo>
                    <a:pt x="14967" y="4320"/>
                  </a:moveTo>
                  <a:lnTo>
                    <a:pt x="15647" y="4320"/>
                  </a:lnTo>
                  <a:lnTo>
                    <a:pt x="14967" y="4320"/>
                  </a:lnTo>
                  <a:close/>
                  <a:moveTo>
                    <a:pt x="14967" y="5554"/>
                  </a:moveTo>
                  <a:lnTo>
                    <a:pt x="14287" y="6171"/>
                  </a:lnTo>
                  <a:lnTo>
                    <a:pt x="14287" y="6789"/>
                  </a:lnTo>
                  <a:lnTo>
                    <a:pt x="14287" y="6171"/>
                  </a:lnTo>
                  <a:lnTo>
                    <a:pt x="13606" y="6171"/>
                  </a:lnTo>
                  <a:lnTo>
                    <a:pt x="13606" y="5554"/>
                  </a:lnTo>
                  <a:lnTo>
                    <a:pt x="14287" y="5554"/>
                  </a:lnTo>
                  <a:lnTo>
                    <a:pt x="14287" y="6171"/>
                  </a:lnTo>
                  <a:lnTo>
                    <a:pt x="14287" y="5554"/>
                  </a:lnTo>
                  <a:lnTo>
                    <a:pt x="14967" y="5554"/>
                  </a:lnTo>
                  <a:close/>
                  <a:moveTo>
                    <a:pt x="0" y="6171"/>
                  </a:moveTo>
                  <a:lnTo>
                    <a:pt x="680" y="6789"/>
                  </a:lnTo>
                  <a:lnTo>
                    <a:pt x="0" y="6789"/>
                  </a:lnTo>
                  <a:lnTo>
                    <a:pt x="680" y="6789"/>
                  </a:lnTo>
                  <a:lnTo>
                    <a:pt x="680" y="8023"/>
                  </a:lnTo>
                  <a:lnTo>
                    <a:pt x="0" y="7406"/>
                  </a:lnTo>
                  <a:lnTo>
                    <a:pt x="0" y="6171"/>
                  </a:lnTo>
                  <a:close/>
                  <a:moveTo>
                    <a:pt x="17008" y="8023"/>
                  </a:moveTo>
                  <a:lnTo>
                    <a:pt x="17688" y="8640"/>
                  </a:lnTo>
                  <a:lnTo>
                    <a:pt x="17688" y="9257"/>
                  </a:lnTo>
                  <a:lnTo>
                    <a:pt x="16328" y="9257"/>
                  </a:lnTo>
                  <a:lnTo>
                    <a:pt x="16328" y="8640"/>
                  </a:lnTo>
                  <a:lnTo>
                    <a:pt x="17008" y="8640"/>
                  </a:lnTo>
                  <a:lnTo>
                    <a:pt x="15647" y="8640"/>
                  </a:lnTo>
                  <a:lnTo>
                    <a:pt x="15647" y="8023"/>
                  </a:lnTo>
                  <a:lnTo>
                    <a:pt x="17008" y="8023"/>
                  </a:lnTo>
                  <a:close/>
                  <a:moveTo>
                    <a:pt x="10885" y="11109"/>
                  </a:moveTo>
                  <a:lnTo>
                    <a:pt x="10205" y="11109"/>
                  </a:lnTo>
                  <a:lnTo>
                    <a:pt x="10205" y="10491"/>
                  </a:lnTo>
                  <a:lnTo>
                    <a:pt x="9524" y="10491"/>
                  </a:lnTo>
                  <a:lnTo>
                    <a:pt x="9524" y="9874"/>
                  </a:lnTo>
                  <a:lnTo>
                    <a:pt x="8844" y="9257"/>
                  </a:lnTo>
                  <a:lnTo>
                    <a:pt x="8164" y="9257"/>
                  </a:lnTo>
                  <a:lnTo>
                    <a:pt x="8844" y="9257"/>
                  </a:lnTo>
                  <a:lnTo>
                    <a:pt x="8844" y="8640"/>
                  </a:lnTo>
                  <a:lnTo>
                    <a:pt x="9524" y="9257"/>
                  </a:lnTo>
                  <a:lnTo>
                    <a:pt x="9524" y="9874"/>
                  </a:lnTo>
                  <a:lnTo>
                    <a:pt x="11565" y="9874"/>
                  </a:lnTo>
                  <a:lnTo>
                    <a:pt x="11565" y="11726"/>
                  </a:lnTo>
                  <a:lnTo>
                    <a:pt x="12246" y="11726"/>
                  </a:lnTo>
                  <a:lnTo>
                    <a:pt x="12246" y="12343"/>
                  </a:lnTo>
                  <a:lnTo>
                    <a:pt x="11565" y="12343"/>
                  </a:lnTo>
                  <a:lnTo>
                    <a:pt x="11565" y="11109"/>
                  </a:lnTo>
                  <a:lnTo>
                    <a:pt x="10885" y="11109"/>
                  </a:lnTo>
                  <a:close/>
                  <a:moveTo>
                    <a:pt x="12246" y="9874"/>
                  </a:moveTo>
                  <a:lnTo>
                    <a:pt x="12246" y="9257"/>
                  </a:lnTo>
                  <a:lnTo>
                    <a:pt x="12926" y="9874"/>
                  </a:lnTo>
                  <a:lnTo>
                    <a:pt x="12246" y="9874"/>
                  </a:lnTo>
                  <a:close/>
                  <a:moveTo>
                    <a:pt x="2721" y="9257"/>
                  </a:moveTo>
                  <a:lnTo>
                    <a:pt x="2721" y="10491"/>
                  </a:lnTo>
                  <a:lnTo>
                    <a:pt x="2041" y="10491"/>
                  </a:lnTo>
                  <a:lnTo>
                    <a:pt x="2041" y="9257"/>
                  </a:lnTo>
                  <a:lnTo>
                    <a:pt x="2721" y="9257"/>
                  </a:lnTo>
                  <a:close/>
                  <a:moveTo>
                    <a:pt x="16328" y="11726"/>
                  </a:moveTo>
                  <a:lnTo>
                    <a:pt x="15647" y="11726"/>
                  </a:lnTo>
                  <a:lnTo>
                    <a:pt x="15647" y="11109"/>
                  </a:lnTo>
                  <a:lnTo>
                    <a:pt x="16328" y="11109"/>
                  </a:lnTo>
                  <a:lnTo>
                    <a:pt x="15647" y="10491"/>
                  </a:lnTo>
                  <a:lnTo>
                    <a:pt x="16328" y="10491"/>
                  </a:lnTo>
                  <a:lnTo>
                    <a:pt x="16328" y="11726"/>
                  </a:lnTo>
                  <a:close/>
                  <a:moveTo>
                    <a:pt x="2721" y="11109"/>
                  </a:moveTo>
                  <a:lnTo>
                    <a:pt x="2041" y="11109"/>
                  </a:lnTo>
                  <a:lnTo>
                    <a:pt x="2041" y="10491"/>
                  </a:lnTo>
                  <a:lnTo>
                    <a:pt x="2721" y="10491"/>
                  </a:lnTo>
                  <a:lnTo>
                    <a:pt x="2721" y="11109"/>
                  </a:lnTo>
                  <a:close/>
                  <a:moveTo>
                    <a:pt x="2041" y="10491"/>
                  </a:moveTo>
                  <a:lnTo>
                    <a:pt x="2041" y="11109"/>
                  </a:lnTo>
                  <a:lnTo>
                    <a:pt x="2721" y="11726"/>
                  </a:lnTo>
                  <a:lnTo>
                    <a:pt x="1361" y="11726"/>
                  </a:lnTo>
                  <a:lnTo>
                    <a:pt x="1361" y="11109"/>
                  </a:lnTo>
                  <a:lnTo>
                    <a:pt x="2041" y="11109"/>
                  </a:lnTo>
                  <a:lnTo>
                    <a:pt x="2041" y="10491"/>
                  </a:lnTo>
                  <a:close/>
                  <a:moveTo>
                    <a:pt x="13606" y="12960"/>
                  </a:moveTo>
                  <a:lnTo>
                    <a:pt x="12926" y="12960"/>
                  </a:lnTo>
                  <a:lnTo>
                    <a:pt x="12926" y="12343"/>
                  </a:lnTo>
                  <a:lnTo>
                    <a:pt x="13606" y="12343"/>
                  </a:lnTo>
                  <a:lnTo>
                    <a:pt x="13606" y="12960"/>
                  </a:lnTo>
                  <a:close/>
                  <a:moveTo>
                    <a:pt x="2721" y="13577"/>
                  </a:moveTo>
                  <a:lnTo>
                    <a:pt x="2721" y="12960"/>
                  </a:lnTo>
                  <a:lnTo>
                    <a:pt x="2041" y="12960"/>
                  </a:lnTo>
                  <a:lnTo>
                    <a:pt x="2041" y="12343"/>
                  </a:lnTo>
                  <a:lnTo>
                    <a:pt x="2721" y="12343"/>
                  </a:lnTo>
                  <a:lnTo>
                    <a:pt x="2721" y="12960"/>
                  </a:lnTo>
                  <a:lnTo>
                    <a:pt x="3402" y="12960"/>
                  </a:lnTo>
                  <a:lnTo>
                    <a:pt x="2721" y="12960"/>
                  </a:lnTo>
                  <a:lnTo>
                    <a:pt x="2721" y="13577"/>
                  </a:lnTo>
                  <a:close/>
                  <a:moveTo>
                    <a:pt x="18369" y="13577"/>
                  </a:moveTo>
                  <a:lnTo>
                    <a:pt x="18369" y="12960"/>
                  </a:lnTo>
                  <a:lnTo>
                    <a:pt x="17688" y="12960"/>
                  </a:lnTo>
                  <a:lnTo>
                    <a:pt x="18369" y="12960"/>
                  </a:lnTo>
                  <a:lnTo>
                    <a:pt x="18369" y="13577"/>
                  </a:lnTo>
                  <a:close/>
                  <a:moveTo>
                    <a:pt x="16328" y="13577"/>
                  </a:moveTo>
                  <a:lnTo>
                    <a:pt x="17008" y="12960"/>
                  </a:lnTo>
                  <a:lnTo>
                    <a:pt x="17008" y="13577"/>
                  </a:lnTo>
                  <a:lnTo>
                    <a:pt x="16328" y="13577"/>
                  </a:lnTo>
                  <a:close/>
                  <a:moveTo>
                    <a:pt x="11565" y="13577"/>
                  </a:moveTo>
                  <a:lnTo>
                    <a:pt x="11565" y="12960"/>
                  </a:lnTo>
                  <a:lnTo>
                    <a:pt x="12246" y="12960"/>
                  </a:lnTo>
                  <a:lnTo>
                    <a:pt x="12246" y="13577"/>
                  </a:lnTo>
                  <a:lnTo>
                    <a:pt x="11565" y="13577"/>
                  </a:lnTo>
                  <a:close/>
                  <a:moveTo>
                    <a:pt x="13606" y="12960"/>
                  </a:moveTo>
                  <a:lnTo>
                    <a:pt x="13606" y="13577"/>
                  </a:lnTo>
                  <a:lnTo>
                    <a:pt x="14287" y="13577"/>
                  </a:lnTo>
                  <a:lnTo>
                    <a:pt x="13606" y="13577"/>
                  </a:lnTo>
                  <a:lnTo>
                    <a:pt x="13606" y="12960"/>
                  </a:lnTo>
                  <a:close/>
                  <a:moveTo>
                    <a:pt x="12246" y="13577"/>
                  </a:moveTo>
                  <a:lnTo>
                    <a:pt x="12246" y="14194"/>
                  </a:lnTo>
                  <a:lnTo>
                    <a:pt x="11565" y="14194"/>
                  </a:lnTo>
                  <a:lnTo>
                    <a:pt x="12246" y="14194"/>
                  </a:lnTo>
                  <a:lnTo>
                    <a:pt x="12246" y="13577"/>
                  </a:lnTo>
                  <a:close/>
                  <a:moveTo>
                    <a:pt x="14967" y="15429"/>
                  </a:moveTo>
                  <a:lnTo>
                    <a:pt x="14287" y="14811"/>
                  </a:lnTo>
                  <a:lnTo>
                    <a:pt x="14967" y="14811"/>
                  </a:lnTo>
                  <a:lnTo>
                    <a:pt x="14967" y="15429"/>
                  </a:lnTo>
                  <a:close/>
                  <a:moveTo>
                    <a:pt x="14287" y="15429"/>
                  </a:moveTo>
                  <a:lnTo>
                    <a:pt x="13606" y="15429"/>
                  </a:lnTo>
                  <a:lnTo>
                    <a:pt x="13606" y="14811"/>
                  </a:lnTo>
                  <a:lnTo>
                    <a:pt x="14287" y="14811"/>
                  </a:lnTo>
                  <a:lnTo>
                    <a:pt x="14287" y="15429"/>
                  </a:lnTo>
                  <a:close/>
                  <a:moveTo>
                    <a:pt x="18369" y="15429"/>
                  </a:moveTo>
                  <a:lnTo>
                    <a:pt x="18369" y="14811"/>
                  </a:lnTo>
                  <a:lnTo>
                    <a:pt x="18369" y="15429"/>
                  </a:lnTo>
                  <a:lnTo>
                    <a:pt x="19049" y="15429"/>
                  </a:lnTo>
                  <a:lnTo>
                    <a:pt x="18369" y="15429"/>
                  </a:lnTo>
                  <a:close/>
                  <a:moveTo>
                    <a:pt x="18369" y="16663"/>
                  </a:moveTo>
                  <a:lnTo>
                    <a:pt x="18369" y="16046"/>
                  </a:lnTo>
                  <a:lnTo>
                    <a:pt x="19049" y="16046"/>
                  </a:lnTo>
                  <a:lnTo>
                    <a:pt x="19049" y="15429"/>
                  </a:lnTo>
                  <a:lnTo>
                    <a:pt x="19729" y="15429"/>
                  </a:lnTo>
                  <a:lnTo>
                    <a:pt x="19729" y="16046"/>
                  </a:lnTo>
                  <a:lnTo>
                    <a:pt x="18369" y="16046"/>
                  </a:lnTo>
                  <a:lnTo>
                    <a:pt x="18369" y="16663"/>
                  </a:lnTo>
                  <a:close/>
                  <a:moveTo>
                    <a:pt x="14287" y="16663"/>
                  </a:moveTo>
                  <a:lnTo>
                    <a:pt x="14287" y="16046"/>
                  </a:lnTo>
                  <a:lnTo>
                    <a:pt x="14287" y="16663"/>
                  </a:lnTo>
                  <a:close/>
                  <a:moveTo>
                    <a:pt x="11565" y="16663"/>
                  </a:moveTo>
                  <a:lnTo>
                    <a:pt x="11565" y="16046"/>
                  </a:lnTo>
                  <a:lnTo>
                    <a:pt x="12246" y="16046"/>
                  </a:lnTo>
                  <a:lnTo>
                    <a:pt x="12246" y="16663"/>
                  </a:lnTo>
                  <a:lnTo>
                    <a:pt x="11565" y="16663"/>
                  </a:lnTo>
                  <a:close/>
                  <a:moveTo>
                    <a:pt x="21600" y="17280"/>
                  </a:moveTo>
                  <a:lnTo>
                    <a:pt x="21600" y="17897"/>
                  </a:lnTo>
                  <a:lnTo>
                    <a:pt x="21090" y="18514"/>
                  </a:lnTo>
                  <a:lnTo>
                    <a:pt x="20409" y="18514"/>
                  </a:lnTo>
                  <a:lnTo>
                    <a:pt x="20409" y="17897"/>
                  </a:lnTo>
                  <a:lnTo>
                    <a:pt x="21090" y="17897"/>
                  </a:lnTo>
                  <a:lnTo>
                    <a:pt x="21090" y="17280"/>
                  </a:lnTo>
                  <a:lnTo>
                    <a:pt x="21600" y="17280"/>
                  </a:lnTo>
                  <a:close/>
                  <a:moveTo>
                    <a:pt x="8164" y="17280"/>
                  </a:moveTo>
                  <a:lnTo>
                    <a:pt x="8844" y="17897"/>
                  </a:lnTo>
                  <a:lnTo>
                    <a:pt x="8164" y="17897"/>
                  </a:lnTo>
                  <a:lnTo>
                    <a:pt x="8164" y="17280"/>
                  </a:lnTo>
                  <a:close/>
                  <a:moveTo>
                    <a:pt x="19049" y="20366"/>
                  </a:moveTo>
                  <a:lnTo>
                    <a:pt x="19049" y="19749"/>
                  </a:lnTo>
                  <a:lnTo>
                    <a:pt x="19049" y="20366"/>
                  </a:lnTo>
                  <a:close/>
                  <a:moveTo>
                    <a:pt x="10205" y="20983"/>
                  </a:moveTo>
                  <a:lnTo>
                    <a:pt x="9524" y="20983"/>
                  </a:lnTo>
                  <a:lnTo>
                    <a:pt x="9524" y="19749"/>
                  </a:lnTo>
                  <a:lnTo>
                    <a:pt x="11565" y="19749"/>
                  </a:lnTo>
                  <a:lnTo>
                    <a:pt x="10885" y="20366"/>
                  </a:lnTo>
                  <a:lnTo>
                    <a:pt x="14287" y="20366"/>
                  </a:lnTo>
                  <a:lnTo>
                    <a:pt x="14967" y="20983"/>
                  </a:lnTo>
                  <a:lnTo>
                    <a:pt x="14967" y="20366"/>
                  </a:lnTo>
                  <a:lnTo>
                    <a:pt x="15647" y="20366"/>
                  </a:lnTo>
                  <a:lnTo>
                    <a:pt x="15647" y="20983"/>
                  </a:lnTo>
                  <a:lnTo>
                    <a:pt x="17008" y="20983"/>
                  </a:lnTo>
                  <a:lnTo>
                    <a:pt x="17008" y="21600"/>
                  </a:lnTo>
                  <a:lnTo>
                    <a:pt x="12246" y="21600"/>
                  </a:lnTo>
                  <a:lnTo>
                    <a:pt x="12246" y="20983"/>
                  </a:lnTo>
                  <a:lnTo>
                    <a:pt x="10205" y="20983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5767957" y="1966794"/>
              <a:ext cx="8684" cy="8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6382310" y="2018894"/>
              <a:ext cx="225770" cy="130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46" y="14400"/>
                  </a:moveTo>
                  <a:lnTo>
                    <a:pt x="16615" y="14400"/>
                  </a:lnTo>
                  <a:lnTo>
                    <a:pt x="16615" y="15840"/>
                  </a:lnTo>
                  <a:lnTo>
                    <a:pt x="15785" y="17280"/>
                  </a:lnTo>
                  <a:lnTo>
                    <a:pt x="14954" y="17280"/>
                  </a:lnTo>
                  <a:lnTo>
                    <a:pt x="14954" y="18720"/>
                  </a:lnTo>
                  <a:lnTo>
                    <a:pt x="10800" y="18720"/>
                  </a:lnTo>
                  <a:lnTo>
                    <a:pt x="9969" y="20160"/>
                  </a:lnTo>
                  <a:lnTo>
                    <a:pt x="8308" y="20160"/>
                  </a:lnTo>
                  <a:lnTo>
                    <a:pt x="8308" y="21600"/>
                  </a:lnTo>
                  <a:lnTo>
                    <a:pt x="4985" y="21600"/>
                  </a:lnTo>
                  <a:lnTo>
                    <a:pt x="4985" y="20160"/>
                  </a:lnTo>
                  <a:lnTo>
                    <a:pt x="3323" y="20160"/>
                  </a:lnTo>
                  <a:lnTo>
                    <a:pt x="3323" y="18720"/>
                  </a:lnTo>
                  <a:lnTo>
                    <a:pt x="831" y="14400"/>
                  </a:lnTo>
                  <a:lnTo>
                    <a:pt x="831" y="12960"/>
                  </a:lnTo>
                  <a:lnTo>
                    <a:pt x="0" y="12960"/>
                  </a:lnTo>
                  <a:lnTo>
                    <a:pt x="831" y="11520"/>
                  </a:lnTo>
                  <a:lnTo>
                    <a:pt x="1662" y="11520"/>
                  </a:lnTo>
                  <a:lnTo>
                    <a:pt x="831" y="10080"/>
                  </a:lnTo>
                  <a:lnTo>
                    <a:pt x="1662" y="10080"/>
                  </a:lnTo>
                  <a:lnTo>
                    <a:pt x="831" y="8640"/>
                  </a:lnTo>
                  <a:lnTo>
                    <a:pt x="1662" y="8640"/>
                  </a:lnTo>
                  <a:lnTo>
                    <a:pt x="1662" y="7200"/>
                  </a:lnTo>
                  <a:lnTo>
                    <a:pt x="831" y="7200"/>
                  </a:lnTo>
                  <a:lnTo>
                    <a:pt x="831" y="5760"/>
                  </a:lnTo>
                  <a:lnTo>
                    <a:pt x="2492" y="5760"/>
                  </a:lnTo>
                  <a:lnTo>
                    <a:pt x="2492" y="7200"/>
                  </a:lnTo>
                  <a:lnTo>
                    <a:pt x="2492" y="5760"/>
                  </a:lnTo>
                  <a:lnTo>
                    <a:pt x="3323" y="5760"/>
                  </a:lnTo>
                  <a:lnTo>
                    <a:pt x="3323" y="4320"/>
                  </a:lnTo>
                  <a:lnTo>
                    <a:pt x="4154" y="4320"/>
                  </a:lnTo>
                  <a:lnTo>
                    <a:pt x="4985" y="5760"/>
                  </a:lnTo>
                  <a:lnTo>
                    <a:pt x="8308" y="5760"/>
                  </a:lnTo>
                  <a:lnTo>
                    <a:pt x="8308" y="4320"/>
                  </a:lnTo>
                  <a:lnTo>
                    <a:pt x="9138" y="4320"/>
                  </a:lnTo>
                  <a:lnTo>
                    <a:pt x="9138" y="2880"/>
                  </a:lnTo>
                  <a:lnTo>
                    <a:pt x="12462" y="2880"/>
                  </a:lnTo>
                  <a:lnTo>
                    <a:pt x="14123" y="0"/>
                  </a:lnTo>
                  <a:lnTo>
                    <a:pt x="17446" y="0"/>
                  </a:lnTo>
                  <a:lnTo>
                    <a:pt x="17446" y="1440"/>
                  </a:lnTo>
                  <a:lnTo>
                    <a:pt x="19108" y="1440"/>
                  </a:lnTo>
                  <a:lnTo>
                    <a:pt x="19108" y="0"/>
                  </a:lnTo>
                  <a:lnTo>
                    <a:pt x="20769" y="2880"/>
                  </a:lnTo>
                  <a:lnTo>
                    <a:pt x="21600" y="2880"/>
                  </a:lnTo>
                  <a:lnTo>
                    <a:pt x="21600" y="4320"/>
                  </a:lnTo>
                  <a:lnTo>
                    <a:pt x="20769" y="5760"/>
                  </a:lnTo>
                  <a:lnTo>
                    <a:pt x="19938" y="5760"/>
                  </a:lnTo>
                  <a:lnTo>
                    <a:pt x="19108" y="7200"/>
                  </a:lnTo>
                  <a:lnTo>
                    <a:pt x="19108" y="8640"/>
                  </a:lnTo>
                  <a:lnTo>
                    <a:pt x="18277" y="8640"/>
                  </a:lnTo>
                  <a:lnTo>
                    <a:pt x="18277" y="11520"/>
                  </a:lnTo>
                  <a:lnTo>
                    <a:pt x="17446" y="11520"/>
                  </a:lnTo>
                  <a:lnTo>
                    <a:pt x="17446" y="1440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5049404" y="1083255"/>
              <a:ext cx="362533" cy="173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56" y="15120"/>
                  </a:moveTo>
                  <a:lnTo>
                    <a:pt x="5174" y="14040"/>
                  </a:lnTo>
                  <a:lnTo>
                    <a:pt x="5691" y="14040"/>
                  </a:lnTo>
                  <a:lnTo>
                    <a:pt x="5691" y="12960"/>
                  </a:lnTo>
                  <a:lnTo>
                    <a:pt x="5174" y="14040"/>
                  </a:lnTo>
                  <a:lnTo>
                    <a:pt x="4656" y="14040"/>
                  </a:lnTo>
                  <a:lnTo>
                    <a:pt x="4656" y="15120"/>
                  </a:lnTo>
                  <a:lnTo>
                    <a:pt x="4656" y="14040"/>
                  </a:lnTo>
                  <a:lnTo>
                    <a:pt x="4139" y="14040"/>
                  </a:lnTo>
                  <a:lnTo>
                    <a:pt x="4139" y="11880"/>
                  </a:lnTo>
                  <a:lnTo>
                    <a:pt x="2069" y="11880"/>
                  </a:lnTo>
                  <a:lnTo>
                    <a:pt x="1552" y="12960"/>
                  </a:lnTo>
                  <a:lnTo>
                    <a:pt x="1035" y="12960"/>
                  </a:lnTo>
                  <a:lnTo>
                    <a:pt x="1035" y="11880"/>
                  </a:lnTo>
                  <a:lnTo>
                    <a:pt x="2069" y="11880"/>
                  </a:lnTo>
                  <a:lnTo>
                    <a:pt x="2069" y="10800"/>
                  </a:lnTo>
                  <a:lnTo>
                    <a:pt x="5174" y="10800"/>
                  </a:lnTo>
                  <a:lnTo>
                    <a:pt x="5691" y="9720"/>
                  </a:lnTo>
                  <a:lnTo>
                    <a:pt x="4139" y="9720"/>
                  </a:lnTo>
                  <a:lnTo>
                    <a:pt x="4139" y="8640"/>
                  </a:lnTo>
                  <a:lnTo>
                    <a:pt x="5174" y="8640"/>
                  </a:lnTo>
                  <a:lnTo>
                    <a:pt x="5174" y="7560"/>
                  </a:lnTo>
                  <a:lnTo>
                    <a:pt x="5691" y="7560"/>
                  </a:lnTo>
                  <a:lnTo>
                    <a:pt x="4656" y="7560"/>
                  </a:lnTo>
                  <a:lnTo>
                    <a:pt x="4656" y="6480"/>
                  </a:lnTo>
                  <a:lnTo>
                    <a:pt x="4656" y="7560"/>
                  </a:lnTo>
                  <a:lnTo>
                    <a:pt x="3104" y="7560"/>
                  </a:lnTo>
                  <a:lnTo>
                    <a:pt x="3104" y="6480"/>
                  </a:lnTo>
                  <a:lnTo>
                    <a:pt x="3104" y="7560"/>
                  </a:lnTo>
                  <a:lnTo>
                    <a:pt x="0" y="7560"/>
                  </a:lnTo>
                  <a:lnTo>
                    <a:pt x="517" y="6480"/>
                  </a:lnTo>
                  <a:lnTo>
                    <a:pt x="0" y="6480"/>
                  </a:lnTo>
                  <a:lnTo>
                    <a:pt x="1035" y="6480"/>
                  </a:lnTo>
                  <a:lnTo>
                    <a:pt x="1035" y="7560"/>
                  </a:lnTo>
                  <a:lnTo>
                    <a:pt x="1552" y="7560"/>
                  </a:lnTo>
                  <a:lnTo>
                    <a:pt x="1035" y="7560"/>
                  </a:lnTo>
                  <a:lnTo>
                    <a:pt x="1035" y="6480"/>
                  </a:lnTo>
                  <a:lnTo>
                    <a:pt x="1552" y="6480"/>
                  </a:lnTo>
                  <a:lnTo>
                    <a:pt x="1035" y="6480"/>
                  </a:lnTo>
                  <a:lnTo>
                    <a:pt x="1035" y="5400"/>
                  </a:lnTo>
                  <a:lnTo>
                    <a:pt x="517" y="5400"/>
                  </a:lnTo>
                  <a:lnTo>
                    <a:pt x="1552" y="5400"/>
                  </a:lnTo>
                  <a:lnTo>
                    <a:pt x="1552" y="6480"/>
                  </a:lnTo>
                  <a:lnTo>
                    <a:pt x="2069" y="6480"/>
                  </a:lnTo>
                  <a:lnTo>
                    <a:pt x="2069" y="5400"/>
                  </a:lnTo>
                  <a:lnTo>
                    <a:pt x="2587" y="5400"/>
                  </a:lnTo>
                  <a:lnTo>
                    <a:pt x="1552" y="5400"/>
                  </a:lnTo>
                  <a:lnTo>
                    <a:pt x="1035" y="4320"/>
                  </a:lnTo>
                  <a:lnTo>
                    <a:pt x="2069" y="4320"/>
                  </a:lnTo>
                  <a:lnTo>
                    <a:pt x="2587" y="5400"/>
                  </a:lnTo>
                  <a:lnTo>
                    <a:pt x="2069" y="4320"/>
                  </a:lnTo>
                  <a:lnTo>
                    <a:pt x="1552" y="4320"/>
                  </a:lnTo>
                  <a:lnTo>
                    <a:pt x="1552" y="3240"/>
                  </a:lnTo>
                  <a:lnTo>
                    <a:pt x="2069" y="3240"/>
                  </a:lnTo>
                  <a:lnTo>
                    <a:pt x="2069" y="4320"/>
                  </a:lnTo>
                  <a:lnTo>
                    <a:pt x="2069" y="3240"/>
                  </a:lnTo>
                  <a:lnTo>
                    <a:pt x="1552" y="3240"/>
                  </a:lnTo>
                  <a:lnTo>
                    <a:pt x="2069" y="3240"/>
                  </a:lnTo>
                  <a:lnTo>
                    <a:pt x="2069" y="2160"/>
                  </a:lnTo>
                  <a:lnTo>
                    <a:pt x="2587" y="2160"/>
                  </a:lnTo>
                  <a:lnTo>
                    <a:pt x="2587" y="3240"/>
                  </a:lnTo>
                  <a:lnTo>
                    <a:pt x="3104" y="3240"/>
                  </a:lnTo>
                  <a:lnTo>
                    <a:pt x="3104" y="4320"/>
                  </a:lnTo>
                  <a:lnTo>
                    <a:pt x="3622" y="3240"/>
                  </a:lnTo>
                  <a:lnTo>
                    <a:pt x="3622" y="4320"/>
                  </a:lnTo>
                  <a:lnTo>
                    <a:pt x="4139" y="4320"/>
                  </a:lnTo>
                  <a:lnTo>
                    <a:pt x="4139" y="5400"/>
                  </a:lnTo>
                  <a:lnTo>
                    <a:pt x="4139" y="3240"/>
                  </a:lnTo>
                  <a:lnTo>
                    <a:pt x="3104" y="3240"/>
                  </a:lnTo>
                  <a:lnTo>
                    <a:pt x="3104" y="2160"/>
                  </a:lnTo>
                  <a:lnTo>
                    <a:pt x="3622" y="2160"/>
                  </a:lnTo>
                  <a:lnTo>
                    <a:pt x="2587" y="2160"/>
                  </a:lnTo>
                  <a:lnTo>
                    <a:pt x="2587" y="1080"/>
                  </a:lnTo>
                  <a:lnTo>
                    <a:pt x="3104" y="1080"/>
                  </a:lnTo>
                  <a:lnTo>
                    <a:pt x="2587" y="1080"/>
                  </a:lnTo>
                  <a:lnTo>
                    <a:pt x="4656" y="1080"/>
                  </a:lnTo>
                  <a:lnTo>
                    <a:pt x="4656" y="2160"/>
                  </a:lnTo>
                  <a:lnTo>
                    <a:pt x="5174" y="2160"/>
                  </a:lnTo>
                  <a:lnTo>
                    <a:pt x="5691" y="3240"/>
                  </a:lnTo>
                  <a:lnTo>
                    <a:pt x="6208" y="3240"/>
                  </a:lnTo>
                  <a:lnTo>
                    <a:pt x="6208" y="4320"/>
                  </a:lnTo>
                  <a:lnTo>
                    <a:pt x="5691" y="4320"/>
                  </a:lnTo>
                  <a:lnTo>
                    <a:pt x="6208" y="4320"/>
                  </a:lnTo>
                  <a:lnTo>
                    <a:pt x="6208" y="6480"/>
                  </a:lnTo>
                  <a:lnTo>
                    <a:pt x="5691" y="6480"/>
                  </a:lnTo>
                  <a:lnTo>
                    <a:pt x="5691" y="5400"/>
                  </a:lnTo>
                  <a:lnTo>
                    <a:pt x="5174" y="5400"/>
                  </a:lnTo>
                  <a:lnTo>
                    <a:pt x="5691" y="6480"/>
                  </a:lnTo>
                  <a:lnTo>
                    <a:pt x="6208" y="6480"/>
                  </a:lnTo>
                  <a:lnTo>
                    <a:pt x="6208" y="7560"/>
                  </a:lnTo>
                  <a:lnTo>
                    <a:pt x="6726" y="7560"/>
                  </a:lnTo>
                  <a:lnTo>
                    <a:pt x="6726" y="9720"/>
                  </a:lnTo>
                  <a:lnTo>
                    <a:pt x="6726" y="7560"/>
                  </a:lnTo>
                  <a:lnTo>
                    <a:pt x="7243" y="6480"/>
                  </a:lnTo>
                  <a:lnTo>
                    <a:pt x="7760" y="6480"/>
                  </a:lnTo>
                  <a:lnTo>
                    <a:pt x="7760" y="7560"/>
                  </a:lnTo>
                  <a:lnTo>
                    <a:pt x="8278" y="6480"/>
                  </a:lnTo>
                  <a:lnTo>
                    <a:pt x="8278" y="3240"/>
                  </a:lnTo>
                  <a:lnTo>
                    <a:pt x="8795" y="3240"/>
                  </a:lnTo>
                  <a:lnTo>
                    <a:pt x="8795" y="4320"/>
                  </a:lnTo>
                  <a:lnTo>
                    <a:pt x="9313" y="4320"/>
                  </a:lnTo>
                  <a:lnTo>
                    <a:pt x="9313" y="5400"/>
                  </a:lnTo>
                  <a:lnTo>
                    <a:pt x="9830" y="5400"/>
                  </a:lnTo>
                  <a:lnTo>
                    <a:pt x="9830" y="3240"/>
                  </a:lnTo>
                  <a:lnTo>
                    <a:pt x="10865" y="3240"/>
                  </a:lnTo>
                  <a:lnTo>
                    <a:pt x="10865" y="2160"/>
                  </a:lnTo>
                  <a:lnTo>
                    <a:pt x="11382" y="2160"/>
                  </a:lnTo>
                  <a:lnTo>
                    <a:pt x="11382" y="3240"/>
                  </a:lnTo>
                  <a:lnTo>
                    <a:pt x="11770" y="3240"/>
                  </a:lnTo>
                  <a:lnTo>
                    <a:pt x="11770" y="4320"/>
                  </a:lnTo>
                  <a:lnTo>
                    <a:pt x="12287" y="4320"/>
                  </a:lnTo>
                  <a:lnTo>
                    <a:pt x="12287" y="6480"/>
                  </a:lnTo>
                  <a:lnTo>
                    <a:pt x="12805" y="6480"/>
                  </a:lnTo>
                  <a:lnTo>
                    <a:pt x="12287" y="5400"/>
                  </a:lnTo>
                  <a:lnTo>
                    <a:pt x="12287" y="4320"/>
                  </a:lnTo>
                  <a:lnTo>
                    <a:pt x="11770" y="3240"/>
                  </a:lnTo>
                  <a:lnTo>
                    <a:pt x="12287" y="2160"/>
                  </a:lnTo>
                  <a:lnTo>
                    <a:pt x="12287" y="3240"/>
                  </a:lnTo>
                  <a:lnTo>
                    <a:pt x="13322" y="3240"/>
                  </a:lnTo>
                  <a:lnTo>
                    <a:pt x="13322" y="4320"/>
                  </a:lnTo>
                  <a:lnTo>
                    <a:pt x="13840" y="4320"/>
                  </a:lnTo>
                  <a:lnTo>
                    <a:pt x="13840" y="3240"/>
                  </a:lnTo>
                  <a:lnTo>
                    <a:pt x="14357" y="2160"/>
                  </a:lnTo>
                  <a:lnTo>
                    <a:pt x="14874" y="2160"/>
                  </a:lnTo>
                  <a:lnTo>
                    <a:pt x="14874" y="3240"/>
                  </a:lnTo>
                  <a:lnTo>
                    <a:pt x="15392" y="3240"/>
                  </a:lnTo>
                  <a:lnTo>
                    <a:pt x="15392" y="2160"/>
                  </a:lnTo>
                  <a:lnTo>
                    <a:pt x="15909" y="2160"/>
                  </a:lnTo>
                  <a:lnTo>
                    <a:pt x="15392" y="1080"/>
                  </a:lnTo>
                  <a:lnTo>
                    <a:pt x="15392" y="0"/>
                  </a:lnTo>
                  <a:lnTo>
                    <a:pt x="16944" y="0"/>
                  </a:lnTo>
                  <a:lnTo>
                    <a:pt x="16944" y="2160"/>
                  </a:lnTo>
                  <a:lnTo>
                    <a:pt x="17461" y="2160"/>
                  </a:lnTo>
                  <a:lnTo>
                    <a:pt x="17978" y="3240"/>
                  </a:lnTo>
                  <a:lnTo>
                    <a:pt x="17978" y="2160"/>
                  </a:lnTo>
                  <a:lnTo>
                    <a:pt x="18496" y="2160"/>
                  </a:lnTo>
                  <a:lnTo>
                    <a:pt x="18496" y="1080"/>
                  </a:lnTo>
                  <a:lnTo>
                    <a:pt x="19013" y="1080"/>
                  </a:lnTo>
                  <a:lnTo>
                    <a:pt x="18496" y="2160"/>
                  </a:lnTo>
                  <a:lnTo>
                    <a:pt x="18496" y="3240"/>
                  </a:lnTo>
                  <a:lnTo>
                    <a:pt x="17978" y="3240"/>
                  </a:lnTo>
                  <a:lnTo>
                    <a:pt x="19013" y="3240"/>
                  </a:lnTo>
                  <a:lnTo>
                    <a:pt x="19531" y="4320"/>
                  </a:lnTo>
                  <a:lnTo>
                    <a:pt x="19013" y="4320"/>
                  </a:lnTo>
                  <a:lnTo>
                    <a:pt x="19013" y="5400"/>
                  </a:lnTo>
                  <a:lnTo>
                    <a:pt x="20048" y="5400"/>
                  </a:lnTo>
                  <a:lnTo>
                    <a:pt x="20048" y="6480"/>
                  </a:lnTo>
                  <a:lnTo>
                    <a:pt x="19531" y="6480"/>
                  </a:lnTo>
                  <a:lnTo>
                    <a:pt x="19531" y="7560"/>
                  </a:lnTo>
                  <a:lnTo>
                    <a:pt x="20048" y="6480"/>
                  </a:lnTo>
                  <a:lnTo>
                    <a:pt x="20565" y="6480"/>
                  </a:lnTo>
                  <a:lnTo>
                    <a:pt x="21083" y="7560"/>
                  </a:lnTo>
                  <a:lnTo>
                    <a:pt x="21083" y="8640"/>
                  </a:lnTo>
                  <a:lnTo>
                    <a:pt x="21600" y="8640"/>
                  </a:lnTo>
                  <a:lnTo>
                    <a:pt x="21083" y="9720"/>
                  </a:lnTo>
                  <a:lnTo>
                    <a:pt x="20565" y="9720"/>
                  </a:lnTo>
                  <a:lnTo>
                    <a:pt x="21600" y="9720"/>
                  </a:lnTo>
                  <a:lnTo>
                    <a:pt x="21600" y="10800"/>
                  </a:lnTo>
                  <a:lnTo>
                    <a:pt x="21083" y="10800"/>
                  </a:lnTo>
                  <a:lnTo>
                    <a:pt x="21083" y="11880"/>
                  </a:lnTo>
                  <a:lnTo>
                    <a:pt x="20565" y="11880"/>
                  </a:lnTo>
                  <a:lnTo>
                    <a:pt x="21083" y="11880"/>
                  </a:lnTo>
                  <a:lnTo>
                    <a:pt x="20565" y="11880"/>
                  </a:lnTo>
                  <a:lnTo>
                    <a:pt x="20565" y="12960"/>
                  </a:lnTo>
                  <a:lnTo>
                    <a:pt x="19531" y="12960"/>
                  </a:lnTo>
                  <a:lnTo>
                    <a:pt x="19531" y="11880"/>
                  </a:lnTo>
                  <a:lnTo>
                    <a:pt x="19531" y="15120"/>
                  </a:lnTo>
                  <a:lnTo>
                    <a:pt x="19013" y="15120"/>
                  </a:lnTo>
                  <a:lnTo>
                    <a:pt x="18496" y="16200"/>
                  </a:lnTo>
                  <a:lnTo>
                    <a:pt x="19013" y="16200"/>
                  </a:lnTo>
                  <a:lnTo>
                    <a:pt x="17978" y="16200"/>
                  </a:lnTo>
                  <a:lnTo>
                    <a:pt x="17978" y="15120"/>
                  </a:lnTo>
                  <a:lnTo>
                    <a:pt x="17978" y="16200"/>
                  </a:lnTo>
                  <a:lnTo>
                    <a:pt x="16944" y="16200"/>
                  </a:lnTo>
                  <a:lnTo>
                    <a:pt x="16426" y="17280"/>
                  </a:lnTo>
                  <a:lnTo>
                    <a:pt x="15909" y="17280"/>
                  </a:lnTo>
                  <a:lnTo>
                    <a:pt x="15909" y="18360"/>
                  </a:lnTo>
                  <a:lnTo>
                    <a:pt x="15392" y="18360"/>
                  </a:lnTo>
                  <a:lnTo>
                    <a:pt x="14874" y="19440"/>
                  </a:lnTo>
                  <a:lnTo>
                    <a:pt x="14874" y="18360"/>
                  </a:lnTo>
                  <a:lnTo>
                    <a:pt x="14357" y="18360"/>
                  </a:lnTo>
                  <a:lnTo>
                    <a:pt x="14357" y="19440"/>
                  </a:lnTo>
                  <a:lnTo>
                    <a:pt x="12805" y="19440"/>
                  </a:lnTo>
                  <a:lnTo>
                    <a:pt x="12805" y="21600"/>
                  </a:lnTo>
                  <a:lnTo>
                    <a:pt x="9830" y="21600"/>
                  </a:lnTo>
                  <a:lnTo>
                    <a:pt x="9313" y="20520"/>
                  </a:lnTo>
                  <a:lnTo>
                    <a:pt x="7760" y="20520"/>
                  </a:lnTo>
                  <a:lnTo>
                    <a:pt x="7760" y="19440"/>
                  </a:lnTo>
                  <a:lnTo>
                    <a:pt x="8278" y="19440"/>
                  </a:lnTo>
                  <a:lnTo>
                    <a:pt x="7760" y="19440"/>
                  </a:lnTo>
                  <a:lnTo>
                    <a:pt x="7760" y="18360"/>
                  </a:lnTo>
                  <a:lnTo>
                    <a:pt x="7243" y="19440"/>
                  </a:lnTo>
                  <a:lnTo>
                    <a:pt x="6726" y="19440"/>
                  </a:lnTo>
                  <a:lnTo>
                    <a:pt x="6726" y="18360"/>
                  </a:lnTo>
                  <a:lnTo>
                    <a:pt x="6208" y="18360"/>
                  </a:lnTo>
                  <a:lnTo>
                    <a:pt x="5691" y="19440"/>
                  </a:lnTo>
                  <a:lnTo>
                    <a:pt x="5691" y="18360"/>
                  </a:lnTo>
                  <a:lnTo>
                    <a:pt x="5174" y="18360"/>
                  </a:lnTo>
                  <a:lnTo>
                    <a:pt x="5174" y="19440"/>
                  </a:lnTo>
                  <a:lnTo>
                    <a:pt x="4656" y="19440"/>
                  </a:lnTo>
                  <a:lnTo>
                    <a:pt x="4656" y="18360"/>
                  </a:lnTo>
                  <a:lnTo>
                    <a:pt x="4139" y="18360"/>
                  </a:lnTo>
                  <a:lnTo>
                    <a:pt x="3622" y="19440"/>
                  </a:lnTo>
                  <a:lnTo>
                    <a:pt x="3622" y="18360"/>
                  </a:lnTo>
                  <a:lnTo>
                    <a:pt x="4139" y="18360"/>
                  </a:lnTo>
                  <a:lnTo>
                    <a:pt x="4139" y="17280"/>
                  </a:lnTo>
                  <a:lnTo>
                    <a:pt x="5174" y="17280"/>
                  </a:lnTo>
                  <a:lnTo>
                    <a:pt x="5174" y="16200"/>
                  </a:lnTo>
                  <a:lnTo>
                    <a:pt x="5174" y="17280"/>
                  </a:lnTo>
                  <a:lnTo>
                    <a:pt x="5174" y="16200"/>
                  </a:lnTo>
                  <a:lnTo>
                    <a:pt x="5691" y="16200"/>
                  </a:lnTo>
                  <a:lnTo>
                    <a:pt x="5174" y="16200"/>
                  </a:lnTo>
                  <a:lnTo>
                    <a:pt x="5174" y="15120"/>
                  </a:lnTo>
                  <a:lnTo>
                    <a:pt x="5691" y="15120"/>
                  </a:lnTo>
                  <a:lnTo>
                    <a:pt x="5174" y="15120"/>
                  </a:lnTo>
                  <a:lnTo>
                    <a:pt x="5174" y="16200"/>
                  </a:lnTo>
                  <a:lnTo>
                    <a:pt x="4656" y="16200"/>
                  </a:lnTo>
                  <a:lnTo>
                    <a:pt x="4656" y="1512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5507455" y="1680240"/>
              <a:ext cx="147619" cy="199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624" y="12209"/>
                  </a:moveTo>
                  <a:lnTo>
                    <a:pt x="7624" y="11270"/>
                  </a:lnTo>
                  <a:lnTo>
                    <a:pt x="5082" y="11270"/>
                  </a:lnTo>
                  <a:lnTo>
                    <a:pt x="5082" y="12209"/>
                  </a:lnTo>
                  <a:lnTo>
                    <a:pt x="5082" y="11270"/>
                  </a:lnTo>
                  <a:lnTo>
                    <a:pt x="3812" y="11270"/>
                  </a:lnTo>
                  <a:lnTo>
                    <a:pt x="5082" y="11270"/>
                  </a:lnTo>
                  <a:lnTo>
                    <a:pt x="3812" y="11270"/>
                  </a:lnTo>
                  <a:lnTo>
                    <a:pt x="3812" y="10330"/>
                  </a:lnTo>
                  <a:lnTo>
                    <a:pt x="2541" y="11270"/>
                  </a:lnTo>
                  <a:lnTo>
                    <a:pt x="1271" y="10330"/>
                  </a:lnTo>
                  <a:lnTo>
                    <a:pt x="2541" y="9391"/>
                  </a:lnTo>
                  <a:lnTo>
                    <a:pt x="3812" y="9391"/>
                  </a:lnTo>
                  <a:lnTo>
                    <a:pt x="2541" y="9391"/>
                  </a:lnTo>
                  <a:lnTo>
                    <a:pt x="2541" y="8452"/>
                  </a:lnTo>
                  <a:lnTo>
                    <a:pt x="3812" y="8452"/>
                  </a:lnTo>
                  <a:lnTo>
                    <a:pt x="2541" y="8452"/>
                  </a:lnTo>
                  <a:lnTo>
                    <a:pt x="2541" y="7513"/>
                  </a:lnTo>
                  <a:lnTo>
                    <a:pt x="3812" y="7513"/>
                  </a:lnTo>
                  <a:lnTo>
                    <a:pt x="3812" y="8452"/>
                  </a:lnTo>
                  <a:lnTo>
                    <a:pt x="3812" y="7513"/>
                  </a:lnTo>
                  <a:lnTo>
                    <a:pt x="2541" y="7513"/>
                  </a:lnTo>
                  <a:lnTo>
                    <a:pt x="2541" y="6574"/>
                  </a:lnTo>
                  <a:lnTo>
                    <a:pt x="2541" y="7513"/>
                  </a:lnTo>
                  <a:lnTo>
                    <a:pt x="2541" y="6574"/>
                  </a:lnTo>
                  <a:lnTo>
                    <a:pt x="3812" y="6574"/>
                  </a:lnTo>
                  <a:lnTo>
                    <a:pt x="3812" y="5635"/>
                  </a:lnTo>
                  <a:lnTo>
                    <a:pt x="6353" y="5635"/>
                  </a:lnTo>
                  <a:lnTo>
                    <a:pt x="6353" y="6574"/>
                  </a:lnTo>
                  <a:lnTo>
                    <a:pt x="7624" y="5635"/>
                  </a:lnTo>
                  <a:lnTo>
                    <a:pt x="8894" y="6574"/>
                  </a:lnTo>
                  <a:lnTo>
                    <a:pt x="10165" y="5635"/>
                  </a:lnTo>
                  <a:lnTo>
                    <a:pt x="8894" y="5635"/>
                  </a:lnTo>
                  <a:lnTo>
                    <a:pt x="10165" y="4696"/>
                  </a:lnTo>
                  <a:lnTo>
                    <a:pt x="11435" y="4696"/>
                  </a:lnTo>
                  <a:lnTo>
                    <a:pt x="11435" y="3757"/>
                  </a:lnTo>
                  <a:lnTo>
                    <a:pt x="10165" y="3757"/>
                  </a:lnTo>
                  <a:lnTo>
                    <a:pt x="8894" y="4696"/>
                  </a:lnTo>
                  <a:lnTo>
                    <a:pt x="8894" y="3757"/>
                  </a:lnTo>
                  <a:lnTo>
                    <a:pt x="10165" y="2817"/>
                  </a:lnTo>
                  <a:lnTo>
                    <a:pt x="10165" y="1878"/>
                  </a:lnTo>
                  <a:lnTo>
                    <a:pt x="11435" y="939"/>
                  </a:lnTo>
                  <a:lnTo>
                    <a:pt x="13976" y="939"/>
                  </a:lnTo>
                  <a:lnTo>
                    <a:pt x="13976" y="1878"/>
                  </a:lnTo>
                  <a:lnTo>
                    <a:pt x="13976" y="939"/>
                  </a:lnTo>
                  <a:lnTo>
                    <a:pt x="12706" y="939"/>
                  </a:lnTo>
                  <a:lnTo>
                    <a:pt x="13976" y="939"/>
                  </a:lnTo>
                  <a:lnTo>
                    <a:pt x="13976" y="1878"/>
                  </a:lnTo>
                  <a:lnTo>
                    <a:pt x="15247" y="1878"/>
                  </a:lnTo>
                  <a:lnTo>
                    <a:pt x="15247" y="939"/>
                  </a:lnTo>
                  <a:lnTo>
                    <a:pt x="13976" y="939"/>
                  </a:lnTo>
                  <a:lnTo>
                    <a:pt x="15247" y="939"/>
                  </a:lnTo>
                  <a:lnTo>
                    <a:pt x="15247" y="0"/>
                  </a:lnTo>
                  <a:lnTo>
                    <a:pt x="16518" y="0"/>
                  </a:lnTo>
                  <a:lnTo>
                    <a:pt x="16518" y="939"/>
                  </a:lnTo>
                  <a:lnTo>
                    <a:pt x="17788" y="939"/>
                  </a:lnTo>
                  <a:lnTo>
                    <a:pt x="16518" y="939"/>
                  </a:lnTo>
                  <a:lnTo>
                    <a:pt x="16518" y="1878"/>
                  </a:lnTo>
                  <a:lnTo>
                    <a:pt x="15247" y="1878"/>
                  </a:lnTo>
                  <a:lnTo>
                    <a:pt x="15247" y="2817"/>
                  </a:lnTo>
                  <a:lnTo>
                    <a:pt x="13976" y="3757"/>
                  </a:lnTo>
                  <a:lnTo>
                    <a:pt x="12706" y="3757"/>
                  </a:lnTo>
                  <a:lnTo>
                    <a:pt x="13976" y="4696"/>
                  </a:lnTo>
                  <a:lnTo>
                    <a:pt x="11435" y="4696"/>
                  </a:lnTo>
                  <a:lnTo>
                    <a:pt x="11435" y="5635"/>
                  </a:lnTo>
                  <a:lnTo>
                    <a:pt x="12706" y="5635"/>
                  </a:lnTo>
                  <a:lnTo>
                    <a:pt x="12706" y="6574"/>
                  </a:lnTo>
                  <a:lnTo>
                    <a:pt x="16518" y="6574"/>
                  </a:lnTo>
                  <a:lnTo>
                    <a:pt x="16518" y="5635"/>
                  </a:lnTo>
                  <a:lnTo>
                    <a:pt x="17788" y="5635"/>
                  </a:lnTo>
                  <a:lnTo>
                    <a:pt x="17788" y="6574"/>
                  </a:lnTo>
                  <a:lnTo>
                    <a:pt x="19059" y="7513"/>
                  </a:lnTo>
                  <a:lnTo>
                    <a:pt x="20329" y="7513"/>
                  </a:lnTo>
                  <a:lnTo>
                    <a:pt x="20329" y="6574"/>
                  </a:lnTo>
                  <a:lnTo>
                    <a:pt x="20329" y="7513"/>
                  </a:lnTo>
                  <a:lnTo>
                    <a:pt x="21600" y="7513"/>
                  </a:lnTo>
                  <a:lnTo>
                    <a:pt x="20329" y="7513"/>
                  </a:lnTo>
                  <a:lnTo>
                    <a:pt x="20329" y="9391"/>
                  </a:lnTo>
                  <a:lnTo>
                    <a:pt x="21600" y="9391"/>
                  </a:lnTo>
                  <a:lnTo>
                    <a:pt x="21600" y="11270"/>
                  </a:lnTo>
                  <a:lnTo>
                    <a:pt x="20329" y="11270"/>
                  </a:lnTo>
                  <a:lnTo>
                    <a:pt x="21600" y="11270"/>
                  </a:lnTo>
                  <a:lnTo>
                    <a:pt x="21600" y="14087"/>
                  </a:lnTo>
                  <a:lnTo>
                    <a:pt x="20329" y="15026"/>
                  </a:lnTo>
                  <a:lnTo>
                    <a:pt x="20329" y="15965"/>
                  </a:lnTo>
                  <a:lnTo>
                    <a:pt x="19059" y="15965"/>
                  </a:lnTo>
                  <a:lnTo>
                    <a:pt x="20329" y="16904"/>
                  </a:lnTo>
                  <a:lnTo>
                    <a:pt x="17788" y="16904"/>
                  </a:lnTo>
                  <a:lnTo>
                    <a:pt x="17788" y="17843"/>
                  </a:lnTo>
                  <a:lnTo>
                    <a:pt x="17788" y="16904"/>
                  </a:lnTo>
                  <a:lnTo>
                    <a:pt x="16518" y="16904"/>
                  </a:lnTo>
                  <a:lnTo>
                    <a:pt x="17788" y="16904"/>
                  </a:lnTo>
                  <a:lnTo>
                    <a:pt x="17788" y="17843"/>
                  </a:lnTo>
                  <a:lnTo>
                    <a:pt x="13976" y="17843"/>
                  </a:lnTo>
                  <a:lnTo>
                    <a:pt x="13976" y="18783"/>
                  </a:lnTo>
                  <a:lnTo>
                    <a:pt x="12706" y="18783"/>
                  </a:lnTo>
                  <a:lnTo>
                    <a:pt x="11435" y="19722"/>
                  </a:lnTo>
                  <a:lnTo>
                    <a:pt x="11435" y="18783"/>
                  </a:lnTo>
                  <a:lnTo>
                    <a:pt x="10165" y="18783"/>
                  </a:lnTo>
                  <a:lnTo>
                    <a:pt x="11435" y="19722"/>
                  </a:lnTo>
                  <a:lnTo>
                    <a:pt x="10165" y="19722"/>
                  </a:lnTo>
                  <a:lnTo>
                    <a:pt x="10165" y="20661"/>
                  </a:lnTo>
                  <a:lnTo>
                    <a:pt x="3812" y="20661"/>
                  </a:lnTo>
                  <a:lnTo>
                    <a:pt x="3812" y="21600"/>
                  </a:lnTo>
                  <a:lnTo>
                    <a:pt x="3812" y="20661"/>
                  </a:lnTo>
                  <a:lnTo>
                    <a:pt x="5082" y="20661"/>
                  </a:lnTo>
                  <a:lnTo>
                    <a:pt x="3812" y="20661"/>
                  </a:lnTo>
                  <a:lnTo>
                    <a:pt x="5082" y="19722"/>
                  </a:lnTo>
                  <a:lnTo>
                    <a:pt x="3812" y="19722"/>
                  </a:lnTo>
                  <a:lnTo>
                    <a:pt x="2541" y="20661"/>
                  </a:lnTo>
                  <a:lnTo>
                    <a:pt x="2541" y="19722"/>
                  </a:lnTo>
                  <a:lnTo>
                    <a:pt x="3812" y="19722"/>
                  </a:lnTo>
                  <a:lnTo>
                    <a:pt x="5082" y="18783"/>
                  </a:lnTo>
                  <a:lnTo>
                    <a:pt x="3812" y="18783"/>
                  </a:lnTo>
                  <a:lnTo>
                    <a:pt x="2541" y="19722"/>
                  </a:lnTo>
                  <a:lnTo>
                    <a:pt x="1271" y="19722"/>
                  </a:lnTo>
                  <a:lnTo>
                    <a:pt x="1271" y="18783"/>
                  </a:lnTo>
                  <a:lnTo>
                    <a:pt x="1271" y="19722"/>
                  </a:lnTo>
                  <a:lnTo>
                    <a:pt x="1271" y="18783"/>
                  </a:lnTo>
                  <a:lnTo>
                    <a:pt x="2541" y="17843"/>
                  </a:lnTo>
                  <a:lnTo>
                    <a:pt x="3812" y="17843"/>
                  </a:lnTo>
                  <a:lnTo>
                    <a:pt x="0" y="17843"/>
                  </a:lnTo>
                  <a:lnTo>
                    <a:pt x="0" y="16904"/>
                  </a:lnTo>
                  <a:lnTo>
                    <a:pt x="3812" y="16904"/>
                  </a:lnTo>
                  <a:lnTo>
                    <a:pt x="3812" y="15026"/>
                  </a:lnTo>
                  <a:lnTo>
                    <a:pt x="7624" y="15026"/>
                  </a:lnTo>
                  <a:lnTo>
                    <a:pt x="7624" y="14087"/>
                  </a:lnTo>
                  <a:lnTo>
                    <a:pt x="7624" y="15026"/>
                  </a:lnTo>
                  <a:lnTo>
                    <a:pt x="3812" y="15026"/>
                  </a:lnTo>
                  <a:lnTo>
                    <a:pt x="5082" y="14087"/>
                  </a:lnTo>
                  <a:lnTo>
                    <a:pt x="5082" y="13148"/>
                  </a:lnTo>
                  <a:lnTo>
                    <a:pt x="6353" y="12209"/>
                  </a:lnTo>
                  <a:lnTo>
                    <a:pt x="7624" y="12209"/>
                  </a:lnTo>
                  <a:close/>
                  <a:moveTo>
                    <a:pt x="2541" y="7513"/>
                  </a:moveTo>
                  <a:lnTo>
                    <a:pt x="2541" y="8452"/>
                  </a:lnTo>
                  <a:lnTo>
                    <a:pt x="2541" y="7513"/>
                  </a:lnTo>
                  <a:lnTo>
                    <a:pt x="1271" y="7513"/>
                  </a:lnTo>
                  <a:lnTo>
                    <a:pt x="2541" y="7513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5698490" y="1732342"/>
              <a:ext cx="17368" cy="17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10800"/>
                  </a:ln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6069707" y="2088361"/>
              <a:ext cx="390754" cy="4754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40" y="6707"/>
                  </a:moveTo>
                  <a:lnTo>
                    <a:pt x="12000" y="6707"/>
                  </a:lnTo>
                  <a:lnTo>
                    <a:pt x="12000" y="7101"/>
                  </a:lnTo>
                  <a:lnTo>
                    <a:pt x="12480" y="7101"/>
                  </a:lnTo>
                  <a:lnTo>
                    <a:pt x="12480" y="7496"/>
                  </a:lnTo>
                  <a:lnTo>
                    <a:pt x="12960" y="7496"/>
                  </a:lnTo>
                  <a:lnTo>
                    <a:pt x="12960" y="7890"/>
                  </a:lnTo>
                  <a:lnTo>
                    <a:pt x="13440" y="8285"/>
                  </a:lnTo>
                  <a:lnTo>
                    <a:pt x="13440" y="9468"/>
                  </a:lnTo>
                  <a:lnTo>
                    <a:pt x="13920" y="9468"/>
                  </a:lnTo>
                  <a:lnTo>
                    <a:pt x="14400" y="10159"/>
                  </a:lnTo>
                  <a:lnTo>
                    <a:pt x="14880" y="10159"/>
                  </a:lnTo>
                  <a:lnTo>
                    <a:pt x="14880" y="10553"/>
                  </a:lnTo>
                  <a:lnTo>
                    <a:pt x="15840" y="10553"/>
                  </a:lnTo>
                  <a:lnTo>
                    <a:pt x="15840" y="10948"/>
                  </a:lnTo>
                  <a:lnTo>
                    <a:pt x="16320" y="10553"/>
                  </a:lnTo>
                  <a:lnTo>
                    <a:pt x="17280" y="10553"/>
                  </a:lnTo>
                  <a:lnTo>
                    <a:pt x="17280" y="11342"/>
                  </a:lnTo>
                  <a:lnTo>
                    <a:pt x="16800" y="11342"/>
                  </a:lnTo>
                  <a:lnTo>
                    <a:pt x="16800" y="11737"/>
                  </a:lnTo>
                  <a:lnTo>
                    <a:pt x="17280" y="11737"/>
                  </a:lnTo>
                  <a:lnTo>
                    <a:pt x="18240" y="12132"/>
                  </a:lnTo>
                  <a:lnTo>
                    <a:pt x="18720" y="12132"/>
                  </a:lnTo>
                  <a:lnTo>
                    <a:pt x="19200" y="12526"/>
                  </a:lnTo>
                  <a:lnTo>
                    <a:pt x="19680" y="12526"/>
                  </a:lnTo>
                  <a:lnTo>
                    <a:pt x="19680" y="12921"/>
                  </a:lnTo>
                  <a:lnTo>
                    <a:pt x="20160" y="13315"/>
                  </a:lnTo>
                  <a:lnTo>
                    <a:pt x="20640" y="13315"/>
                  </a:lnTo>
                  <a:lnTo>
                    <a:pt x="20640" y="13710"/>
                  </a:lnTo>
                  <a:lnTo>
                    <a:pt x="21120" y="13710"/>
                  </a:lnTo>
                  <a:lnTo>
                    <a:pt x="21600" y="14104"/>
                  </a:lnTo>
                  <a:lnTo>
                    <a:pt x="21600" y="14893"/>
                  </a:lnTo>
                  <a:lnTo>
                    <a:pt x="20640" y="14893"/>
                  </a:lnTo>
                  <a:lnTo>
                    <a:pt x="20640" y="14104"/>
                  </a:lnTo>
                  <a:lnTo>
                    <a:pt x="19680" y="14104"/>
                  </a:lnTo>
                  <a:lnTo>
                    <a:pt x="19200" y="13710"/>
                  </a:lnTo>
                  <a:lnTo>
                    <a:pt x="19680" y="13710"/>
                  </a:lnTo>
                  <a:lnTo>
                    <a:pt x="18720" y="13710"/>
                  </a:lnTo>
                  <a:lnTo>
                    <a:pt x="18720" y="14104"/>
                  </a:lnTo>
                  <a:lnTo>
                    <a:pt x="18240" y="14499"/>
                  </a:lnTo>
                  <a:lnTo>
                    <a:pt x="18240" y="15288"/>
                  </a:lnTo>
                  <a:lnTo>
                    <a:pt x="18720" y="15288"/>
                  </a:lnTo>
                  <a:lnTo>
                    <a:pt x="18720" y="15682"/>
                  </a:lnTo>
                  <a:lnTo>
                    <a:pt x="19200" y="15682"/>
                  </a:lnTo>
                  <a:lnTo>
                    <a:pt x="19200" y="16866"/>
                  </a:lnTo>
                  <a:lnTo>
                    <a:pt x="18240" y="16866"/>
                  </a:lnTo>
                  <a:lnTo>
                    <a:pt x="18240" y="18049"/>
                  </a:lnTo>
                  <a:lnTo>
                    <a:pt x="17760" y="18049"/>
                  </a:lnTo>
                  <a:lnTo>
                    <a:pt x="17280" y="18444"/>
                  </a:lnTo>
                  <a:lnTo>
                    <a:pt x="17280" y="18838"/>
                  </a:lnTo>
                  <a:lnTo>
                    <a:pt x="16320" y="18838"/>
                  </a:lnTo>
                  <a:lnTo>
                    <a:pt x="16320" y="18444"/>
                  </a:lnTo>
                  <a:lnTo>
                    <a:pt x="16800" y="18049"/>
                  </a:lnTo>
                  <a:lnTo>
                    <a:pt x="16800" y="17260"/>
                  </a:lnTo>
                  <a:lnTo>
                    <a:pt x="17760" y="17260"/>
                  </a:lnTo>
                  <a:lnTo>
                    <a:pt x="17760" y="16866"/>
                  </a:lnTo>
                  <a:lnTo>
                    <a:pt x="17280" y="16866"/>
                  </a:lnTo>
                  <a:lnTo>
                    <a:pt x="17280" y="15682"/>
                  </a:lnTo>
                  <a:lnTo>
                    <a:pt x="16800" y="15682"/>
                  </a:lnTo>
                  <a:lnTo>
                    <a:pt x="16800" y="14893"/>
                  </a:lnTo>
                  <a:lnTo>
                    <a:pt x="16320" y="14499"/>
                  </a:lnTo>
                  <a:lnTo>
                    <a:pt x="15360" y="14499"/>
                  </a:lnTo>
                  <a:lnTo>
                    <a:pt x="15360" y="13710"/>
                  </a:lnTo>
                  <a:lnTo>
                    <a:pt x="14880" y="13315"/>
                  </a:lnTo>
                  <a:lnTo>
                    <a:pt x="14400" y="13315"/>
                  </a:lnTo>
                  <a:lnTo>
                    <a:pt x="13920" y="12921"/>
                  </a:lnTo>
                  <a:lnTo>
                    <a:pt x="13440" y="12921"/>
                  </a:lnTo>
                  <a:lnTo>
                    <a:pt x="13440" y="12132"/>
                  </a:lnTo>
                  <a:lnTo>
                    <a:pt x="11520" y="12132"/>
                  </a:lnTo>
                  <a:lnTo>
                    <a:pt x="11520" y="11737"/>
                  </a:lnTo>
                  <a:lnTo>
                    <a:pt x="11040" y="11737"/>
                  </a:lnTo>
                  <a:lnTo>
                    <a:pt x="11040" y="11342"/>
                  </a:lnTo>
                  <a:lnTo>
                    <a:pt x="10560" y="11342"/>
                  </a:lnTo>
                  <a:lnTo>
                    <a:pt x="10080" y="10948"/>
                  </a:lnTo>
                  <a:lnTo>
                    <a:pt x="10080" y="10553"/>
                  </a:lnTo>
                  <a:lnTo>
                    <a:pt x="9600" y="10553"/>
                  </a:lnTo>
                  <a:lnTo>
                    <a:pt x="9600" y="10159"/>
                  </a:lnTo>
                  <a:lnTo>
                    <a:pt x="9120" y="10159"/>
                  </a:lnTo>
                  <a:lnTo>
                    <a:pt x="9120" y="9764"/>
                  </a:lnTo>
                  <a:lnTo>
                    <a:pt x="8160" y="9764"/>
                  </a:lnTo>
                  <a:lnTo>
                    <a:pt x="8160" y="9074"/>
                  </a:lnTo>
                  <a:lnTo>
                    <a:pt x="7680" y="9074"/>
                  </a:lnTo>
                  <a:lnTo>
                    <a:pt x="7680" y="8679"/>
                  </a:lnTo>
                  <a:lnTo>
                    <a:pt x="7200" y="8679"/>
                  </a:lnTo>
                  <a:lnTo>
                    <a:pt x="7200" y="7890"/>
                  </a:lnTo>
                  <a:lnTo>
                    <a:pt x="6720" y="7496"/>
                  </a:lnTo>
                  <a:lnTo>
                    <a:pt x="6720" y="6707"/>
                  </a:lnTo>
                  <a:lnTo>
                    <a:pt x="6240" y="6312"/>
                  </a:lnTo>
                  <a:lnTo>
                    <a:pt x="5760" y="6312"/>
                  </a:lnTo>
                  <a:lnTo>
                    <a:pt x="5280" y="5918"/>
                  </a:lnTo>
                  <a:lnTo>
                    <a:pt x="4800" y="5918"/>
                  </a:lnTo>
                  <a:lnTo>
                    <a:pt x="3840" y="5523"/>
                  </a:lnTo>
                  <a:lnTo>
                    <a:pt x="3360" y="5918"/>
                  </a:lnTo>
                  <a:lnTo>
                    <a:pt x="3360" y="6312"/>
                  </a:lnTo>
                  <a:lnTo>
                    <a:pt x="2880" y="6312"/>
                  </a:lnTo>
                  <a:lnTo>
                    <a:pt x="2880" y="6707"/>
                  </a:lnTo>
                  <a:lnTo>
                    <a:pt x="1920" y="6707"/>
                  </a:lnTo>
                  <a:lnTo>
                    <a:pt x="1920" y="7101"/>
                  </a:lnTo>
                  <a:lnTo>
                    <a:pt x="1920" y="6707"/>
                  </a:lnTo>
                  <a:lnTo>
                    <a:pt x="1440" y="6707"/>
                  </a:lnTo>
                  <a:lnTo>
                    <a:pt x="1920" y="6707"/>
                  </a:lnTo>
                  <a:lnTo>
                    <a:pt x="1920" y="6312"/>
                  </a:lnTo>
                  <a:lnTo>
                    <a:pt x="1440" y="6312"/>
                  </a:lnTo>
                  <a:lnTo>
                    <a:pt x="960" y="5918"/>
                  </a:lnTo>
                  <a:lnTo>
                    <a:pt x="480" y="5918"/>
                  </a:lnTo>
                  <a:lnTo>
                    <a:pt x="480" y="5129"/>
                  </a:lnTo>
                  <a:lnTo>
                    <a:pt x="960" y="4734"/>
                  </a:lnTo>
                  <a:lnTo>
                    <a:pt x="480" y="4734"/>
                  </a:lnTo>
                  <a:lnTo>
                    <a:pt x="0" y="4340"/>
                  </a:lnTo>
                  <a:lnTo>
                    <a:pt x="0" y="3945"/>
                  </a:lnTo>
                  <a:lnTo>
                    <a:pt x="960" y="3945"/>
                  </a:lnTo>
                  <a:lnTo>
                    <a:pt x="960" y="3156"/>
                  </a:lnTo>
                  <a:lnTo>
                    <a:pt x="480" y="3156"/>
                  </a:lnTo>
                  <a:lnTo>
                    <a:pt x="480" y="2367"/>
                  </a:lnTo>
                  <a:lnTo>
                    <a:pt x="2400" y="2367"/>
                  </a:lnTo>
                  <a:lnTo>
                    <a:pt x="2880" y="1973"/>
                  </a:lnTo>
                  <a:lnTo>
                    <a:pt x="2880" y="1578"/>
                  </a:lnTo>
                  <a:lnTo>
                    <a:pt x="3360" y="1184"/>
                  </a:lnTo>
                  <a:lnTo>
                    <a:pt x="3360" y="1578"/>
                  </a:lnTo>
                  <a:lnTo>
                    <a:pt x="3840" y="1973"/>
                  </a:lnTo>
                  <a:lnTo>
                    <a:pt x="4320" y="1973"/>
                  </a:lnTo>
                  <a:lnTo>
                    <a:pt x="3840" y="2367"/>
                  </a:lnTo>
                  <a:lnTo>
                    <a:pt x="4320" y="2367"/>
                  </a:lnTo>
                  <a:lnTo>
                    <a:pt x="4320" y="2762"/>
                  </a:lnTo>
                  <a:lnTo>
                    <a:pt x="4320" y="1973"/>
                  </a:lnTo>
                  <a:lnTo>
                    <a:pt x="4800" y="1973"/>
                  </a:lnTo>
                  <a:lnTo>
                    <a:pt x="4800" y="1184"/>
                  </a:lnTo>
                  <a:lnTo>
                    <a:pt x="5280" y="1184"/>
                  </a:lnTo>
                  <a:lnTo>
                    <a:pt x="5280" y="1578"/>
                  </a:lnTo>
                  <a:lnTo>
                    <a:pt x="6720" y="1578"/>
                  </a:lnTo>
                  <a:lnTo>
                    <a:pt x="6240" y="1184"/>
                  </a:lnTo>
                  <a:lnTo>
                    <a:pt x="6240" y="789"/>
                  </a:lnTo>
                  <a:lnTo>
                    <a:pt x="6720" y="789"/>
                  </a:lnTo>
                  <a:lnTo>
                    <a:pt x="6720" y="1184"/>
                  </a:lnTo>
                  <a:lnTo>
                    <a:pt x="7200" y="1184"/>
                  </a:lnTo>
                  <a:lnTo>
                    <a:pt x="7200" y="395"/>
                  </a:lnTo>
                  <a:lnTo>
                    <a:pt x="7680" y="395"/>
                  </a:lnTo>
                  <a:lnTo>
                    <a:pt x="7680" y="789"/>
                  </a:lnTo>
                  <a:lnTo>
                    <a:pt x="8160" y="395"/>
                  </a:lnTo>
                  <a:lnTo>
                    <a:pt x="8160" y="0"/>
                  </a:lnTo>
                  <a:lnTo>
                    <a:pt x="10080" y="0"/>
                  </a:lnTo>
                  <a:lnTo>
                    <a:pt x="10080" y="395"/>
                  </a:lnTo>
                  <a:lnTo>
                    <a:pt x="10560" y="395"/>
                  </a:lnTo>
                  <a:lnTo>
                    <a:pt x="10560" y="789"/>
                  </a:lnTo>
                  <a:lnTo>
                    <a:pt x="11520" y="789"/>
                  </a:lnTo>
                  <a:lnTo>
                    <a:pt x="12000" y="1184"/>
                  </a:lnTo>
                  <a:lnTo>
                    <a:pt x="12960" y="1184"/>
                  </a:lnTo>
                  <a:lnTo>
                    <a:pt x="12480" y="1578"/>
                  </a:lnTo>
                  <a:lnTo>
                    <a:pt x="12480" y="1973"/>
                  </a:lnTo>
                  <a:lnTo>
                    <a:pt x="12480" y="1578"/>
                  </a:lnTo>
                  <a:lnTo>
                    <a:pt x="12480" y="1973"/>
                  </a:lnTo>
                  <a:lnTo>
                    <a:pt x="12960" y="1973"/>
                  </a:lnTo>
                  <a:lnTo>
                    <a:pt x="12480" y="1973"/>
                  </a:lnTo>
                  <a:lnTo>
                    <a:pt x="12480" y="2367"/>
                  </a:lnTo>
                  <a:lnTo>
                    <a:pt x="12960" y="2367"/>
                  </a:lnTo>
                  <a:lnTo>
                    <a:pt x="12960" y="2762"/>
                  </a:lnTo>
                  <a:lnTo>
                    <a:pt x="13440" y="2762"/>
                  </a:lnTo>
                  <a:lnTo>
                    <a:pt x="13440" y="3156"/>
                  </a:lnTo>
                  <a:lnTo>
                    <a:pt x="12960" y="3156"/>
                  </a:lnTo>
                  <a:lnTo>
                    <a:pt x="12960" y="2762"/>
                  </a:lnTo>
                  <a:lnTo>
                    <a:pt x="12000" y="2762"/>
                  </a:lnTo>
                  <a:lnTo>
                    <a:pt x="12000" y="3156"/>
                  </a:lnTo>
                  <a:lnTo>
                    <a:pt x="11040" y="3156"/>
                  </a:lnTo>
                  <a:lnTo>
                    <a:pt x="10560" y="3551"/>
                  </a:lnTo>
                  <a:lnTo>
                    <a:pt x="10560" y="3156"/>
                  </a:lnTo>
                  <a:lnTo>
                    <a:pt x="11040" y="3156"/>
                  </a:lnTo>
                  <a:lnTo>
                    <a:pt x="10560" y="3156"/>
                  </a:lnTo>
                  <a:lnTo>
                    <a:pt x="10560" y="3551"/>
                  </a:lnTo>
                  <a:lnTo>
                    <a:pt x="10080" y="3551"/>
                  </a:lnTo>
                  <a:lnTo>
                    <a:pt x="10080" y="3945"/>
                  </a:lnTo>
                  <a:lnTo>
                    <a:pt x="10560" y="4340"/>
                  </a:lnTo>
                  <a:lnTo>
                    <a:pt x="11040" y="4340"/>
                  </a:lnTo>
                  <a:lnTo>
                    <a:pt x="10080" y="5129"/>
                  </a:lnTo>
                  <a:lnTo>
                    <a:pt x="10560" y="5523"/>
                  </a:lnTo>
                  <a:lnTo>
                    <a:pt x="10560" y="6312"/>
                  </a:lnTo>
                  <a:lnTo>
                    <a:pt x="11040" y="6312"/>
                  </a:lnTo>
                  <a:lnTo>
                    <a:pt x="11040" y="6707"/>
                  </a:lnTo>
                  <a:close/>
                  <a:moveTo>
                    <a:pt x="10560" y="10553"/>
                  </a:moveTo>
                  <a:lnTo>
                    <a:pt x="10560" y="10948"/>
                  </a:lnTo>
                  <a:lnTo>
                    <a:pt x="10560" y="10553"/>
                  </a:lnTo>
                  <a:close/>
                  <a:moveTo>
                    <a:pt x="10560" y="6707"/>
                  </a:moveTo>
                  <a:lnTo>
                    <a:pt x="10560" y="6312"/>
                  </a:lnTo>
                  <a:lnTo>
                    <a:pt x="10560" y="6707"/>
                  </a:lnTo>
                  <a:close/>
                  <a:moveTo>
                    <a:pt x="7200" y="9074"/>
                  </a:moveTo>
                  <a:lnTo>
                    <a:pt x="6720" y="9074"/>
                  </a:lnTo>
                  <a:lnTo>
                    <a:pt x="6720" y="8679"/>
                  </a:lnTo>
                  <a:lnTo>
                    <a:pt x="7200" y="8679"/>
                  </a:lnTo>
                  <a:lnTo>
                    <a:pt x="7200" y="9074"/>
                  </a:lnTo>
                  <a:close/>
                  <a:moveTo>
                    <a:pt x="3360" y="16077"/>
                  </a:moveTo>
                  <a:lnTo>
                    <a:pt x="3360" y="13315"/>
                  </a:lnTo>
                  <a:lnTo>
                    <a:pt x="2880" y="13315"/>
                  </a:lnTo>
                  <a:lnTo>
                    <a:pt x="2880" y="12921"/>
                  </a:lnTo>
                  <a:lnTo>
                    <a:pt x="3840" y="12921"/>
                  </a:lnTo>
                  <a:lnTo>
                    <a:pt x="4800" y="12132"/>
                  </a:lnTo>
                  <a:lnTo>
                    <a:pt x="5280" y="12132"/>
                  </a:lnTo>
                  <a:lnTo>
                    <a:pt x="5280" y="12526"/>
                  </a:lnTo>
                  <a:lnTo>
                    <a:pt x="5760" y="12526"/>
                  </a:lnTo>
                  <a:lnTo>
                    <a:pt x="5280" y="12921"/>
                  </a:lnTo>
                  <a:lnTo>
                    <a:pt x="5760" y="12921"/>
                  </a:lnTo>
                  <a:lnTo>
                    <a:pt x="5760" y="15682"/>
                  </a:lnTo>
                  <a:lnTo>
                    <a:pt x="5280" y="16077"/>
                  </a:lnTo>
                  <a:lnTo>
                    <a:pt x="5280" y="16471"/>
                  </a:lnTo>
                  <a:lnTo>
                    <a:pt x="4800" y="16471"/>
                  </a:lnTo>
                  <a:lnTo>
                    <a:pt x="4320" y="16077"/>
                  </a:lnTo>
                  <a:lnTo>
                    <a:pt x="4320" y="16866"/>
                  </a:lnTo>
                  <a:lnTo>
                    <a:pt x="3840" y="16866"/>
                  </a:lnTo>
                  <a:lnTo>
                    <a:pt x="3360" y="16471"/>
                  </a:lnTo>
                  <a:lnTo>
                    <a:pt x="3360" y="16866"/>
                  </a:lnTo>
                  <a:lnTo>
                    <a:pt x="3360" y="16077"/>
                  </a:lnTo>
                  <a:close/>
                  <a:moveTo>
                    <a:pt x="15360" y="21600"/>
                  </a:moveTo>
                  <a:lnTo>
                    <a:pt x="15360" y="21205"/>
                  </a:lnTo>
                  <a:lnTo>
                    <a:pt x="14400" y="21205"/>
                  </a:lnTo>
                  <a:lnTo>
                    <a:pt x="14400" y="20811"/>
                  </a:lnTo>
                  <a:lnTo>
                    <a:pt x="13920" y="20811"/>
                  </a:lnTo>
                  <a:lnTo>
                    <a:pt x="13920" y="20416"/>
                  </a:lnTo>
                  <a:lnTo>
                    <a:pt x="12960" y="20416"/>
                  </a:lnTo>
                  <a:lnTo>
                    <a:pt x="12480" y="20022"/>
                  </a:lnTo>
                  <a:lnTo>
                    <a:pt x="12000" y="20022"/>
                  </a:lnTo>
                  <a:lnTo>
                    <a:pt x="12000" y="19627"/>
                  </a:lnTo>
                  <a:lnTo>
                    <a:pt x="10560" y="19627"/>
                  </a:lnTo>
                  <a:lnTo>
                    <a:pt x="10560" y="18838"/>
                  </a:lnTo>
                  <a:lnTo>
                    <a:pt x="11040" y="18444"/>
                  </a:lnTo>
                  <a:lnTo>
                    <a:pt x="11520" y="18444"/>
                  </a:lnTo>
                  <a:lnTo>
                    <a:pt x="11520" y="18838"/>
                  </a:lnTo>
                  <a:lnTo>
                    <a:pt x="11520" y="18444"/>
                  </a:lnTo>
                  <a:lnTo>
                    <a:pt x="12480" y="18444"/>
                  </a:lnTo>
                  <a:lnTo>
                    <a:pt x="12960" y="18838"/>
                  </a:lnTo>
                  <a:lnTo>
                    <a:pt x="14400" y="18838"/>
                  </a:lnTo>
                  <a:lnTo>
                    <a:pt x="14880" y="18444"/>
                  </a:lnTo>
                  <a:lnTo>
                    <a:pt x="15840" y="18444"/>
                  </a:lnTo>
                  <a:lnTo>
                    <a:pt x="16320" y="18049"/>
                  </a:lnTo>
                  <a:lnTo>
                    <a:pt x="16320" y="18838"/>
                  </a:lnTo>
                  <a:lnTo>
                    <a:pt x="15840" y="18838"/>
                  </a:lnTo>
                  <a:lnTo>
                    <a:pt x="15840" y="19627"/>
                  </a:lnTo>
                  <a:lnTo>
                    <a:pt x="15360" y="19627"/>
                  </a:lnTo>
                  <a:lnTo>
                    <a:pt x="15360" y="20022"/>
                  </a:lnTo>
                  <a:lnTo>
                    <a:pt x="15840" y="20416"/>
                  </a:lnTo>
                  <a:lnTo>
                    <a:pt x="15840" y="20811"/>
                  </a:lnTo>
                  <a:lnTo>
                    <a:pt x="15360" y="20811"/>
                  </a:lnTo>
                  <a:lnTo>
                    <a:pt x="15360" y="2160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5550872" y="814069"/>
              <a:ext cx="43418" cy="17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20" y="21600"/>
                  </a:moveTo>
                  <a:lnTo>
                    <a:pt x="0" y="21600"/>
                  </a:lnTo>
                  <a:lnTo>
                    <a:pt x="4320" y="21600"/>
                  </a:lnTo>
                  <a:lnTo>
                    <a:pt x="8640" y="10800"/>
                  </a:lnTo>
                  <a:lnTo>
                    <a:pt x="12960" y="10800"/>
                  </a:lnTo>
                  <a:lnTo>
                    <a:pt x="12960" y="0"/>
                  </a:lnTo>
                  <a:lnTo>
                    <a:pt x="21600" y="0"/>
                  </a:lnTo>
                  <a:lnTo>
                    <a:pt x="21600" y="10800"/>
                  </a:lnTo>
                  <a:lnTo>
                    <a:pt x="8640" y="10800"/>
                  </a:lnTo>
                  <a:lnTo>
                    <a:pt x="4320" y="2160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6547295" y="1541306"/>
              <a:ext cx="232281" cy="121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90" y="1543"/>
                  </a:moveTo>
                  <a:lnTo>
                    <a:pt x="11305" y="1543"/>
                  </a:lnTo>
                  <a:lnTo>
                    <a:pt x="12112" y="0"/>
                  </a:lnTo>
                  <a:lnTo>
                    <a:pt x="12920" y="0"/>
                  </a:lnTo>
                  <a:lnTo>
                    <a:pt x="12920" y="1543"/>
                  </a:lnTo>
                  <a:lnTo>
                    <a:pt x="12920" y="0"/>
                  </a:lnTo>
                  <a:lnTo>
                    <a:pt x="13727" y="0"/>
                  </a:lnTo>
                  <a:lnTo>
                    <a:pt x="13727" y="1543"/>
                  </a:lnTo>
                  <a:lnTo>
                    <a:pt x="14535" y="1543"/>
                  </a:lnTo>
                  <a:lnTo>
                    <a:pt x="16150" y="4629"/>
                  </a:lnTo>
                  <a:lnTo>
                    <a:pt x="20187" y="4629"/>
                  </a:lnTo>
                  <a:lnTo>
                    <a:pt x="20187" y="6171"/>
                  </a:lnTo>
                  <a:lnTo>
                    <a:pt x="19379" y="6171"/>
                  </a:lnTo>
                  <a:lnTo>
                    <a:pt x="20187" y="6171"/>
                  </a:lnTo>
                  <a:lnTo>
                    <a:pt x="20994" y="7714"/>
                  </a:lnTo>
                  <a:lnTo>
                    <a:pt x="20187" y="9257"/>
                  </a:lnTo>
                  <a:lnTo>
                    <a:pt x="20187" y="10800"/>
                  </a:lnTo>
                  <a:lnTo>
                    <a:pt x="20994" y="10800"/>
                  </a:lnTo>
                  <a:lnTo>
                    <a:pt x="20994" y="13886"/>
                  </a:lnTo>
                  <a:lnTo>
                    <a:pt x="21600" y="13886"/>
                  </a:lnTo>
                  <a:lnTo>
                    <a:pt x="21600" y="16971"/>
                  </a:lnTo>
                  <a:lnTo>
                    <a:pt x="20994" y="18514"/>
                  </a:lnTo>
                  <a:lnTo>
                    <a:pt x="20187" y="18514"/>
                  </a:lnTo>
                  <a:lnTo>
                    <a:pt x="20187" y="21600"/>
                  </a:lnTo>
                  <a:lnTo>
                    <a:pt x="19379" y="21600"/>
                  </a:lnTo>
                  <a:lnTo>
                    <a:pt x="18572" y="20057"/>
                  </a:lnTo>
                  <a:lnTo>
                    <a:pt x="17764" y="20057"/>
                  </a:lnTo>
                  <a:lnTo>
                    <a:pt x="17764" y="21600"/>
                  </a:lnTo>
                  <a:lnTo>
                    <a:pt x="16150" y="21600"/>
                  </a:lnTo>
                  <a:lnTo>
                    <a:pt x="16150" y="20057"/>
                  </a:lnTo>
                  <a:lnTo>
                    <a:pt x="14535" y="20057"/>
                  </a:lnTo>
                  <a:lnTo>
                    <a:pt x="14535" y="18514"/>
                  </a:lnTo>
                  <a:lnTo>
                    <a:pt x="13727" y="18514"/>
                  </a:lnTo>
                  <a:lnTo>
                    <a:pt x="13727" y="16971"/>
                  </a:lnTo>
                  <a:lnTo>
                    <a:pt x="12112" y="16971"/>
                  </a:lnTo>
                  <a:lnTo>
                    <a:pt x="12112" y="15429"/>
                  </a:lnTo>
                  <a:lnTo>
                    <a:pt x="10497" y="15429"/>
                  </a:lnTo>
                  <a:lnTo>
                    <a:pt x="10497" y="16971"/>
                  </a:lnTo>
                  <a:lnTo>
                    <a:pt x="8882" y="16971"/>
                  </a:lnTo>
                  <a:lnTo>
                    <a:pt x="8882" y="15429"/>
                  </a:lnTo>
                  <a:lnTo>
                    <a:pt x="6460" y="15429"/>
                  </a:lnTo>
                  <a:lnTo>
                    <a:pt x="6460" y="16971"/>
                  </a:lnTo>
                  <a:lnTo>
                    <a:pt x="5652" y="15429"/>
                  </a:lnTo>
                  <a:lnTo>
                    <a:pt x="1615" y="15429"/>
                  </a:lnTo>
                  <a:lnTo>
                    <a:pt x="1615" y="16971"/>
                  </a:lnTo>
                  <a:lnTo>
                    <a:pt x="807" y="16971"/>
                  </a:lnTo>
                  <a:lnTo>
                    <a:pt x="807" y="18514"/>
                  </a:lnTo>
                  <a:lnTo>
                    <a:pt x="0" y="18514"/>
                  </a:lnTo>
                  <a:lnTo>
                    <a:pt x="0" y="10800"/>
                  </a:lnTo>
                  <a:lnTo>
                    <a:pt x="807" y="10800"/>
                  </a:lnTo>
                  <a:lnTo>
                    <a:pt x="807" y="7714"/>
                  </a:lnTo>
                  <a:lnTo>
                    <a:pt x="1615" y="7714"/>
                  </a:lnTo>
                  <a:lnTo>
                    <a:pt x="1615" y="4629"/>
                  </a:lnTo>
                  <a:lnTo>
                    <a:pt x="3230" y="4629"/>
                  </a:lnTo>
                  <a:lnTo>
                    <a:pt x="4037" y="3086"/>
                  </a:lnTo>
                  <a:lnTo>
                    <a:pt x="4845" y="3086"/>
                  </a:lnTo>
                  <a:lnTo>
                    <a:pt x="4845" y="4629"/>
                  </a:lnTo>
                  <a:lnTo>
                    <a:pt x="5652" y="6171"/>
                  </a:lnTo>
                  <a:lnTo>
                    <a:pt x="6460" y="6171"/>
                  </a:lnTo>
                  <a:lnTo>
                    <a:pt x="6460" y="9257"/>
                  </a:lnTo>
                  <a:lnTo>
                    <a:pt x="7267" y="9257"/>
                  </a:lnTo>
                  <a:lnTo>
                    <a:pt x="8075" y="10800"/>
                  </a:lnTo>
                  <a:lnTo>
                    <a:pt x="8882" y="10800"/>
                  </a:lnTo>
                  <a:lnTo>
                    <a:pt x="8882" y="9257"/>
                  </a:lnTo>
                  <a:lnTo>
                    <a:pt x="9690" y="9257"/>
                  </a:lnTo>
                  <a:lnTo>
                    <a:pt x="9690" y="7714"/>
                  </a:lnTo>
                  <a:lnTo>
                    <a:pt x="10497" y="7714"/>
                  </a:lnTo>
                  <a:lnTo>
                    <a:pt x="10497" y="6171"/>
                  </a:lnTo>
                  <a:lnTo>
                    <a:pt x="9690" y="4629"/>
                  </a:lnTo>
                  <a:lnTo>
                    <a:pt x="9690" y="1543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6538610" y="1628141"/>
              <a:ext cx="199720" cy="130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91" y="20160"/>
                  </a:moveTo>
                  <a:lnTo>
                    <a:pt x="9391" y="18720"/>
                  </a:lnTo>
                  <a:lnTo>
                    <a:pt x="8452" y="17280"/>
                  </a:lnTo>
                  <a:lnTo>
                    <a:pt x="6574" y="17280"/>
                  </a:lnTo>
                  <a:lnTo>
                    <a:pt x="6574" y="14400"/>
                  </a:lnTo>
                  <a:lnTo>
                    <a:pt x="7513" y="14400"/>
                  </a:lnTo>
                  <a:lnTo>
                    <a:pt x="7513" y="12960"/>
                  </a:lnTo>
                  <a:lnTo>
                    <a:pt x="6574" y="11520"/>
                  </a:lnTo>
                  <a:lnTo>
                    <a:pt x="4696" y="11520"/>
                  </a:lnTo>
                  <a:lnTo>
                    <a:pt x="2817" y="10080"/>
                  </a:lnTo>
                  <a:lnTo>
                    <a:pt x="1878" y="10080"/>
                  </a:lnTo>
                  <a:lnTo>
                    <a:pt x="1878" y="8640"/>
                  </a:lnTo>
                  <a:lnTo>
                    <a:pt x="939" y="7200"/>
                  </a:lnTo>
                  <a:lnTo>
                    <a:pt x="939" y="2880"/>
                  </a:lnTo>
                  <a:lnTo>
                    <a:pt x="1878" y="2880"/>
                  </a:lnTo>
                  <a:lnTo>
                    <a:pt x="1878" y="1440"/>
                  </a:lnTo>
                  <a:lnTo>
                    <a:pt x="2817" y="1440"/>
                  </a:lnTo>
                  <a:lnTo>
                    <a:pt x="2817" y="0"/>
                  </a:lnTo>
                  <a:lnTo>
                    <a:pt x="7513" y="0"/>
                  </a:lnTo>
                  <a:lnTo>
                    <a:pt x="8452" y="1440"/>
                  </a:lnTo>
                  <a:lnTo>
                    <a:pt x="8452" y="0"/>
                  </a:lnTo>
                  <a:lnTo>
                    <a:pt x="11270" y="0"/>
                  </a:lnTo>
                  <a:lnTo>
                    <a:pt x="11270" y="1440"/>
                  </a:lnTo>
                  <a:lnTo>
                    <a:pt x="13148" y="1440"/>
                  </a:lnTo>
                  <a:lnTo>
                    <a:pt x="13148" y="0"/>
                  </a:lnTo>
                  <a:lnTo>
                    <a:pt x="15026" y="0"/>
                  </a:lnTo>
                  <a:lnTo>
                    <a:pt x="15026" y="1440"/>
                  </a:lnTo>
                  <a:lnTo>
                    <a:pt x="16904" y="1440"/>
                  </a:lnTo>
                  <a:lnTo>
                    <a:pt x="16904" y="2880"/>
                  </a:lnTo>
                  <a:lnTo>
                    <a:pt x="17843" y="2880"/>
                  </a:lnTo>
                  <a:lnTo>
                    <a:pt x="17843" y="4320"/>
                  </a:lnTo>
                  <a:lnTo>
                    <a:pt x="19722" y="4320"/>
                  </a:lnTo>
                  <a:lnTo>
                    <a:pt x="19722" y="5760"/>
                  </a:lnTo>
                  <a:lnTo>
                    <a:pt x="20661" y="5760"/>
                  </a:lnTo>
                  <a:lnTo>
                    <a:pt x="20661" y="8640"/>
                  </a:lnTo>
                  <a:lnTo>
                    <a:pt x="19722" y="8640"/>
                  </a:lnTo>
                  <a:lnTo>
                    <a:pt x="21600" y="8640"/>
                  </a:lnTo>
                  <a:lnTo>
                    <a:pt x="21600" y="10080"/>
                  </a:lnTo>
                  <a:lnTo>
                    <a:pt x="19722" y="10080"/>
                  </a:lnTo>
                  <a:lnTo>
                    <a:pt x="19722" y="11520"/>
                  </a:lnTo>
                  <a:lnTo>
                    <a:pt x="18783" y="11520"/>
                  </a:lnTo>
                  <a:lnTo>
                    <a:pt x="17843" y="12960"/>
                  </a:lnTo>
                  <a:lnTo>
                    <a:pt x="17843" y="15840"/>
                  </a:lnTo>
                  <a:lnTo>
                    <a:pt x="16904" y="15840"/>
                  </a:lnTo>
                  <a:lnTo>
                    <a:pt x="16904" y="17280"/>
                  </a:lnTo>
                  <a:lnTo>
                    <a:pt x="17843" y="17280"/>
                  </a:lnTo>
                  <a:lnTo>
                    <a:pt x="17843" y="18720"/>
                  </a:lnTo>
                  <a:lnTo>
                    <a:pt x="16904" y="18720"/>
                  </a:lnTo>
                  <a:lnTo>
                    <a:pt x="16904" y="17280"/>
                  </a:lnTo>
                  <a:lnTo>
                    <a:pt x="15965" y="17280"/>
                  </a:lnTo>
                  <a:lnTo>
                    <a:pt x="15965" y="18720"/>
                  </a:lnTo>
                  <a:lnTo>
                    <a:pt x="14087" y="18720"/>
                  </a:lnTo>
                  <a:lnTo>
                    <a:pt x="14087" y="20160"/>
                  </a:lnTo>
                  <a:lnTo>
                    <a:pt x="13148" y="20160"/>
                  </a:lnTo>
                  <a:lnTo>
                    <a:pt x="13148" y="21600"/>
                  </a:lnTo>
                  <a:lnTo>
                    <a:pt x="12209" y="21600"/>
                  </a:lnTo>
                  <a:lnTo>
                    <a:pt x="12209" y="20160"/>
                  </a:lnTo>
                  <a:lnTo>
                    <a:pt x="9391" y="20160"/>
                  </a:lnTo>
                  <a:close/>
                  <a:moveTo>
                    <a:pt x="939" y="10080"/>
                  </a:moveTo>
                  <a:lnTo>
                    <a:pt x="0" y="10080"/>
                  </a:lnTo>
                  <a:lnTo>
                    <a:pt x="939" y="8640"/>
                  </a:lnTo>
                  <a:lnTo>
                    <a:pt x="939" y="7200"/>
                  </a:lnTo>
                  <a:lnTo>
                    <a:pt x="939" y="1008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6043657" y="1940743"/>
              <a:ext cx="26051" cy="34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16200"/>
                  </a:moveTo>
                  <a:lnTo>
                    <a:pt x="14400" y="21600"/>
                  </a:lnTo>
                  <a:lnTo>
                    <a:pt x="14400" y="16200"/>
                  </a:lnTo>
                  <a:lnTo>
                    <a:pt x="7200" y="16200"/>
                  </a:lnTo>
                  <a:lnTo>
                    <a:pt x="7200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7200" y="0"/>
                  </a:lnTo>
                  <a:lnTo>
                    <a:pt x="7200" y="5400"/>
                  </a:lnTo>
                  <a:lnTo>
                    <a:pt x="14400" y="5400"/>
                  </a:lnTo>
                  <a:lnTo>
                    <a:pt x="14400" y="10800"/>
                  </a:lnTo>
                  <a:lnTo>
                    <a:pt x="21600" y="10800"/>
                  </a:lnTo>
                  <a:lnTo>
                    <a:pt x="14400" y="1620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6529927" y="2303275"/>
              <a:ext cx="78152" cy="69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100"/>
                  </a:moveTo>
                  <a:lnTo>
                    <a:pt x="2400" y="8100"/>
                  </a:lnTo>
                  <a:lnTo>
                    <a:pt x="2400" y="2700"/>
                  </a:lnTo>
                  <a:lnTo>
                    <a:pt x="12000" y="2700"/>
                  </a:lnTo>
                  <a:lnTo>
                    <a:pt x="12000" y="0"/>
                  </a:lnTo>
                  <a:lnTo>
                    <a:pt x="16800" y="0"/>
                  </a:lnTo>
                  <a:lnTo>
                    <a:pt x="16800" y="2700"/>
                  </a:lnTo>
                  <a:lnTo>
                    <a:pt x="19200" y="2700"/>
                  </a:lnTo>
                  <a:lnTo>
                    <a:pt x="19200" y="5400"/>
                  </a:lnTo>
                  <a:lnTo>
                    <a:pt x="21600" y="5400"/>
                  </a:lnTo>
                  <a:lnTo>
                    <a:pt x="21600" y="13500"/>
                  </a:lnTo>
                  <a:lnTo>
                    <a:pt x="19200" y="16200"/>
                  </a:lnTo>
                  <a:lnTo>
                    <a:pt x="19200" y="18900"/>
                  </a:lnTo>
                  <a:lnTo>
                    <a:pt x="16800" y="18900"/>
                  </a:lnTo>
                  <a:lnTo>
                    <a:pt x="16800" y="16200"/>
                  </a:lnTo>
                  <a:lnTo>
                    <a:pt x="14400" y="16200"/>
                  </a:lnTo>
                  <a:lnTo>
                    <a:pt x="12000" y="18900"/>
                  </a:lnTo>
                  <a:lnTo>
                    <a:pt x="12000" y="21600"/>
                  </a:lnTo>
                  <a:lnTo>
                    <a:pt x="2400" y="21600"/>
                  </a:lnTo>
                  <a:lnTo>
                    <a:pt x="0" y="18900"/>
                  </a:lnTo>
                  <a:lnTo>
                    <a:pt x="0" y="810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6729646" y="2018894"/>
              <a:ext cx="110714" cy="147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41" y="16518"/>
                  </a:moveTo>
                  <a:lnTo>
                    <a:pt x="9741" y="10165"/>
                  </a:lnTo>
                  <a:lnTo>
                    <a:pt x="8471" y="10165"/>
                  </a:lnTo>
                  <a:lnTo>
                    <a:pt x="6776" y="8894"/>
                  </a:lnTo>
                  <a:lnTo>
                    <a:pt x="6776" y="7624"/>
                  </a:lnTo>
                  <a:lnTo>
                    <a:pt x="5082" y="7624"/>
                  </a:lnTo>
                  <a:lnTo>
                    <a:pt x="5082" y="5082"/>
                  </a:lnTo>
                  <a:lnTo>
                    <a:pt x="3388" y="5082"/>
                  </a:lnTo>
                  <a:lnTo>
                    <a:pt x="3388" y="3812"/>
                  </a:lnTo>
                  <a:lnTo>
                    <a:pt x="1694" y="2541"/>
                  </a:lnTo>
                  <a:lnTo>
                    <a:pt x="1694" y="1271"/>
                  </a:lnTo>
                  <a:lnTo>
                    <a:pt x="0" y="1271"/>
                  </a:lnTo>
                  <a:lnTo>
                    <a:pt x="3388" y="1271"/>
                  </a:lnTo>
                  <a:lnTo>
                    <a:pt x="5082" y="0"/>
                  </a:lnTo>
                  <a:lnTo>
                    <a:pt x="6776" y="0"/>
                  </a:lnTo>
                  <a:lnTo>
                    <a:pt x="8471" y="1271"/>
                  </a:lnTo>
                  <a:lnTo>
                    <a:pt x="9741" y="1271"/>
                  </a:lnTo>
                  <a:lnTo>
                    <a:pt x="9741" y="2541"/>
                  </a:lnTo>
                  <a:lnTo>
                    <a:pt x="9741" y="1271"/>
                  </a:lnTo>
                  <a:lnTo>
                    <a:pt x="11435" y="1271"/>
                  </a:lnTo>
                  <a:lnTo>
                    <a:pt x="11435" y="2541"/>
                  </a:lnTo>
                  <a:lnTo>
                    <a:pt x="13129" y="2541"/>
                  </a:lnTo>
                  <a:lnTo>
                    <a:pt x="14824" y="3812"/>
                  </a:lnTo>
                  <a:lnTo>
                    <a:pt x="16518" y="3812"/>
                  </a:lnTo>
                  <a:lnTo>
                    <a:pt x="16518" y="7624"/>
                  </a:lnTo>
                  <a:lnTo>
                    <a:pt x="18212" y="7624"/>
                  </a:lnTo>
                  <a:lnTo>
                    <a:pt x="16518" y="7624"/>
                  </a:lnTo>
                  <a:lnTo>
                    <a:pt x="18212" y="8894"/>
                  </a:lnTo>
                  <a:lnTo>
                    <a:pt x="18212" y="7624"/>
                  </a:lnTo>
                  <a:lnTo>
                    <a:pt x="18212" y="11435"/>
                  </a:lnTo>
                  <a:lnTo>
                    <a:pt x="21600" y="11435"/>
                  </a:lnTo>
                  <a:lnTo>
                    <a:pt x="21600" y="13976"/>
                  </a:lnTo>
                  <a:lnTo>
                    <a:pt x="19906" y="13976"/>
                  </a:lnTo>
                  <a:lnTo>
                    <a:pt x="21600" y="13976"/>
                  </a:lnTo>
                  <a:lnTo>
                    <a:pt x="21600" y="15247"/>
                  </a:lnTo>
                  <a:lnTo>
                    <a:pt x="19906" y="15247"/>
                  </a:lnTo>
                  <a:lnTo>
                    <a:pt x="19906" y="13976"/>
                  </a:lnTo>
                  <a:lnTo>
                    <a:pt x="19906" y="15247"/>
                  </a:lnTo>
                  <a:lnTo>
                    <a:pt x="18212" y="15247"/>
                  </a:lnTo>
                  <a:lnTo>
                    <a:pt x="18212" y="13976"/>
                  </a:lnTo>
                  <a:lnTo>
                    <a:pt x="16518" y="13976"/>
                  </a:lnTo>
                  <a:lnTo>
                    <a:pt x="16518" y="15247"/>
                  </a:lnTo>
                  <a:lnTo>
                    <a:pt x="16518" y="13976"/>
                  </a:lnTo>
                  <a:lnTo>
                    <a:pt x="14824" y="13976"/>
                  </a:lnTo>
                  <a:lnTo>
                    <a:pt x="14824" y="17788"/>
                  </a:lnTo>
                  <a:lnTo>
                    <a:pt x="13129" y="17788"/>
                  </a:lnTo>
                  <a:lnTo>
                    <a:pt x="13129" y="19059"/>
                  </a:lnTo>
                  <a:lnTo>
                    <a:pt x="11435" y="19059"/>
                  </a:lnTo>
                  <a:lnTo>
                    <a:pt x="11435" y="20329"/>
                  </a:lnTo>
                  <a:lnTo>
                    <a:pt x="9741" y="20329"/>
                  </a:lnTo>
                  <a:lnTo>
                    <a:pt x="9741" y="21600"/>
                  </a:lnTo>
                  <a:lnTo>
                    <a:pt x="9741" y="1651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5967676" y="1775758"/>
              <a:ext cx="119397" cy="138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04" y="9450"/>
                  </a:moveTo>
                  <a:lnTo>
                    <a:pt x="12175" y="9450"/>
                  </a:lnTo>
                  <a:lnTo>
                    <a:pt x="12175" y="8100"/>
                  </a:lnTo>
                  <a:lnTo>
                    <a:pt x="13745" y="8100"/>
                  </a:lnTo>
                  <a:lnTo>
                    <a:pt x="13745" y="6750"/>
                  </a:lnTo>
                  <a:lnTo>
                    <a:pt x="12175" y="6750"/>
                  </a:lnTo>
                  <a:lnTo>
                    <a:pt x="12175" y="5400"/>
                  </a:lnTo>
                  <a:lnTo>
                    <a:pt x="13745" y="5400"/>
                  </a:lnTo>
                  <a:lnTo>
                    <a:pt x="12175" y="5400"/>
                  </a:lnTo>
                  <a:lnTo>
                    <a:pt x="10604" y="4050"/>
                  </a:lnTo>
                  <a:lnTo>
                    <a:pt x="12175" y="4050"/>
                  </a:lnTo>
                  <a:lnTo>
                    <a:pt x="10604" y="2700"/>
                  </a:lnTo>
                  <a:lnTo>
                    <a:pt x="10604" y="4050"/>
                  </a:lnTo>
                  <a:lnTo>
                    <a:pt x="9033" y="4050"/>
                  </a:lnTo>
                  <a:lnTo>
                    <a:pt x="9033" y="5400"/>
                  </a:lnTo>
                  <a:lnTo>
                    <a:pt x="10604" y="5400"/>
                  </a:lnTo>
                  <a:lnTo>
                    <a:pt x="10604" y="6750"/>
                  </a:lnTo>
                  <a:lnTo>
                    <a:pt x="9033" y="6750"/>
                  </a:lnTo>
                  <a:lnTo>
                    <a:pt x="9033" y="8100"/>
                  </a:lnTo>
                  <a:lnTo>
                    <a:pt x="6284" y="8100"/>
                  </a:lnTo>
                  <a:lnTo>
                    <a:pt x="7855" y="6750"/>
                  </a:lnTo>
                  <a:lnTo>
                    <a:pt x="7855" y="4050"/>
                  </a:lnTo>
                  <a:lnTo>
                    <a:pt x="10604" y="4050"/>
                  </a:lnTo>
                  <a:lnTo>
                    <a:pt x="10604" y="2700"/>
                  </a:lnTo>
                  <a:lnTo>
                    <a:pt x="12175" y="2700"/>
                  </a:lnTo>
                  <a:lnTo>
                    <a:pt x="12175" y="1350"/>
                  </a:lnTo>
                  <a:lnTo>
                    <a:pt x="13745" y="1350"/>
                  </a:lnTo>
                  <a:lnTo>
                    <a:pt x="15316" y="0"/>
                  </a:lnTo>
                  <a:lnTo>
                    <a:pt x="20029" y="0"/>
                  </a:lnTo>
                  <a:lnTo>
                    <a:pt x="20029" y="1350"/>
                  </a:lnTo>
                  <a:lnTo>
                    <a:pt x="21600" y="1350"/>
                  </a:lnTo>
                  <a:lnTo>
                    <a:pt x="21600" y="6750"/>
                  </a:lnTo>
                  <a:lnTo>
                    <a:pt x="18458" y="6750"/>
                  </a:lnTo>
                  <a:lnTo>
                    <a:pt x="18458" y="8100"/>
                  </a:lnTo>
                  <a:lnTo>
                    <a:pt x="21600" y="8100"/>
                  </a:lnTo>
                  <a:lnTo>
                    <a:pt x="21600" y="9450"/>
                  </a:lnTo>
                  <a:lnTo>
                    <a:pt x="20029" y="9450"/>
                  </a:lnTo>
                  <a:lnTo>
                    <a:pt x="20029" y="12150"/>
                  </a:lnTo>
                  <a:lnTo>
                    <a:pt x="15316" y="12150"/>
                  </a:lnTo>
                  <a:lnTo>
                    <a:pt x="15316" y="14850"/>
                  </a:lnTo>
                  <a:lnTo>
                    <a:pt x="16887" y="14850"/>
                  </a:lnTo>
                  <a:lnTo>
                    <a:pt x="16887" y="16200"/>
                  </a:lnTo>
                  <a:lnTo>
                    <a:pt x="15316" y="16200"/>
                  </a:lnTo>
                  <a:lnTo>
                    <a:pt x="15316" y="18900"/>
                  </a:lnTo>
                  <a:lnTo>
                    <a:pt x="13745" y="18900"/>
                  </a:lnTo>
                  <a:lnTo>
                    <a:pt x="15316" y="18900"/>
                  </a:lnTo>
                  <a:lnTo>
                    <a:pt x="15316" y="20250"/>
                  </a:lnTo>
                  <a:lnTo>
                    <a:pt x="13745" y="20250"/>
                  </a:lnTo>
                  <a:lnTo>
                    <a:pt x="13745" y="21600"/>
                  </a:lnTo>
                  <a:lnTo>
                    <a:pt x="13745" y="20250"/>
                  </a:lnTo>
                  <a:lnTo>
                    <a:pt x="12175" y="20250"/>
                  </a:lnTo>
                  <a:lnTo>
                    <a:pt x="13745" y="18900"/>
                  </a:lnTo>
                  <a:lnTo>
                    <a:pt x="13745" y="17550"/>
                  </a:lnTo>
                  <a:lnTo>
                    <a:pt x="12175" y="17550"/>
                  </a:lnTo>
                  <a:lnTo>
                    <a:pt x="12175" y="16200"/>
                  </a:lnTo>
                  <a:lnTo>
                    <a:pt x="12175" y="17550"/>
                  </a:lnTo>
                  <a:lnTo>
                    <a:pt x="10604" y="17550"/>
                  </a:lnTo>
                  <a:lnTo>
                    <a:pt x="10604" y="16200"/>
                  </a:lnTo>
                  <a:lnTo>
                    <a:pt x="9033" y="16200"/>
                  </a:lnTo>
                  <a:lnTo>
                    <a:pt x="9033" y="14850"/>
                  </a:lnTo>
                  <a:lnTo>
                    <a:pt x="9033" y="16200"/>
                  </a:lnTo>
                  <a:lnTo>
                    <a:pt x="7855" y="16200"/>
                  </a:lnTo>
                  <a:lnTo>
                    <a:pt x="7855" y="14850"/>
                  </a:lnTo>
                  <a:lnTo>
                    <a:pt x="7855" y="16200"/>
                  </a:lnTo>
                  <a:lnTo>
                    <a:pt x="6284" y="16200"/>
                  </a:lnTo>
                  <a:lnTo>
                    <a:pt x="6284" y="14850"/>
                  </a:lnTo>
                  <a:lnTo>
                    <a:pt x="6284" y="16200"/>
                  </a:lnTo>
                  <a:lnTo>
                    <a:pt x="0" y="16200"/>
                  </a:lnTo>
                  <a:lnTo>
                    <a:pt x="0" y="14850"/>
                  </a:lnTo>
                  <a:lnTo>
                    <a:pt x="3142" y="14850"/>
                  </a:lnTo>
                  <a:lnTo>
                    <a:pt x="4713" y="16200"/>
                  </a:lnTo>
                  <a:lnTo>
                    <a:pt x="4713" y="14850"/>
                  </a:lnTo>
                  <a:lnTo>
                    <a:pt x="3142" y="14850"/>
                  </a:lnTo>
                  <a:lnTo>
                    <a:pt x="4713" y="14850"/>
                  </a:lnTo>
                  <a:lnTo>
                    <a:pt x="4713" y="13500"/>
                  </a:lnTo>
                  <a:lnTo>
                    <a:pt x="3142" y="13500"/>
                  </a:lnTo>
                  <a:lnTo>
                    <a:pt x="3142" y="12150"/>
                  </a:lnTo>
                  <a:lnTo>
                    <a:pt x="4713" y="12150"/>
                  </a:lnTo>
                  <a:lnTo>
                    <a:pt x="4713" y="10800"/>
                  </a:lnTo>
                  <a:lnTo>
                    <a:pt x="6284" y="9450"/>
                  </a:lnTo>
                  <a:lnTo>
                    <a:pt x="6284" y="8100"/>
                  </a:lnTo>
                  <a:lnTo>
                    <a:pt x="9033" y="8100"/>
                  </a:lnTo>
                  <a:lnTo>
                    <a:pt x="9033" y="9450"/>
                  </a:lnTo>
                  <a:lnTo>
                    <a:pt x="10604" y="9450"/>
                  </a:lnTo>
                  <a:close/>
                  <a:moveTo>
                    <a:pt x="9033" y="8100"/>
                  </a:moveTo>
                  <a:lnTo>
                    <a:pt x="9033" y="6750"/>
                  </a:lnTo>
                  <a:lnTo>
                    <a:pt x="12175" y="6750"/>
                  </a:lnTo>
                  <a:lnTo>
                    <a:pt x="12175" y="8100"/>
                  </a:lnTo>
                  <a:lnTo>
                    <a:pt x="9033" y="8100"/>
                  </a:lnTo>
                  <a:close/>
                  <a:moveTo>
                    <a:pt x="12175" y="8100"/>
                  </a:moveTo>
                  <a:lnTo>
                    <a:pt x="12175" y="9450"/>
                  </a:lnTo>
                  <a:lnTo>
                    <a:pt x="10604" y="9450"/>
                  </a:lnTo>
                  <a:lnTo>
                    <a:pt x="9033" y="8100"/>
                  </a:lnTo>
                  <a:lnTo>
                    <a:pt x="12175" y="8100"/>
                  </a:lnTo>
                  <a:lnTo>
                    <a:pt x="12175" y="6750"/>
                  </a:lnTo>
                  <a:lnTo>
                    <a:pt x="13745" y="6750"/>
                  </a:lnTo>
                  <a:lnTo>
                    <a:pt x="13745" y="8100"/>
                  </a:lnTo>
                  <a:lnTo>
                    <a:pt x="12175" y="8100"/>
                  </a:lnTo>
                  <a:close/>
                  <a:moveTo>
                    <a:pt x="3142" y="13500"/>
                  </a:moveTo>
                  <a:lnTo>
                    <a:pt x="4713" y="13500"/>
                  </a:lnTo>
                  <a:lnTo>
                    <a:pt x="4713" y="14850"/>
                  </a:lnTo>
                  <a:lnTo>
                    <a:pt x="3142" y="14850"/>
                  </a:lnTo>
                  <a:lnTo>
                    <a:pt x="1571" y="13500"/>
                  </a:lnTo>
                  <a:lnTo>
                    <a:pt x="3142" y="13500"/>
                  </a:lnTo>
                  <a:close/>
                  <a:moveTo>
                    <a:pt x="0" y="16200"/>
                  </a:moveTo>
                  <a:lnTo>
                    <a:pt x="4713" y="16200"/>
                  </a:lnTo>
                  <a:lnTo>
                    <a:pt x="4713" y="17550"/>
                  </a:lnTo>
                  <a:lnTo>
                    <a:pt x="1571" y="17550"/>
                  </a:lnTo>
                  <a:lnTo>
                    <a:pt x="1571" y="16200"/>
                  </a:lnTo>
                  <a:lnTo>
                    <a:pt x="0" y="17550"/>
                  </a:lnTo>
                  <a:lnTo>
                    <a:pt x="0" y="16200"/>
                  </a:lnTo>
                  <a:close/>
                  <a:moveTo>
                    <a:pt x="10604" y="1350"/>
                  </a:moveTo>
                  <a:lnTo>
                    <a:pt x="12175" y="0"/>
                  </a:lnTo>
                  <a:lnTo>
                    <a:pt x="10604" y="1350"/>
                  </a:lnTo>
                  <a:close/>
                  <a:moveTo>
                    <a:pt x="7855" y="4050"/>
                  </a:moveTo>
                  <a:lnTo>
                    <a:pt x="7855" y="2700"/>
                  </a:lnTo>
                  <a:lnTo>
                    <a:pt x="9033" y="2700"/>
                  </a:lnTo>
                  <a:lnTo>
                    <a:pt x="7855" y="405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6011092" y="814069"/>
              <a:ext cx="864000" cy="735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22" y="11469"/>
                  </a:moveTo>
                  <a:lnTo>
                    <a:pt x="4939" y="11469"/>
                  </a:lnTo>
                  <a:lnTo>
                    <a:pt x="4722" y="11469"/>
                  </a:lnTo>
                  <a:lnTo>
                    <a:pt x="4939" y="11214"/>
                  </a:lnTo>
                  <a:lnTo>
                    <a:pt x="5156" y="11214"/>
                  </a:lnTo>
                  <a:lnTo>
                    <a:pt x="5373" y="11469"/>
                  </a:lnTo>
                  <a:lnTo>
                    <a:pt x="5373" y="11214"/>
                  </a:lnTo>
                  <a:lnTo>
                    <a:pt x="5590" y="11214"/>
                  </a:lnTo>
                  <a:lnTo>
                    <a:pt x="5373" y="11214"/>
                  </a:lnTo>
                  <a:lnTo>
                    <a:pt x="5373" y="10959"/>
                  </a:lnTo>
                  <a:lnTo>
                    <a:pt x="5807" y="10959"/>
                  </a:lnTo>
                  <a:lnTo>
                    <a:pt x="5807" y="10704"/>
                  </a:lnTo>
                  <a:lnTo>
                    <a:pt x="5590" y="10704"/>
                  </a:lnTo>
                  <a:lnTo>
                    <a:pt x="5807" y="10704"/>
                  </a:lnTo>
                  <a:lnTo>
                    <a:pt x="6024" y="10450"/>
                  </a:lnTo>
                  <a:lnTo>
                    <a:pt x="5807" y="10450"/>
                  </a:lnTo>
                  <a:lnTo>
                    <a:pt x="5807" y="10704"/>
                  </a:lnTo>
                  <a:lnTo>
                    <a:pt x="5373" y="10959"/>
                  </a:lnTo>
                  <a:lnTo>
                    <a:pt x="5373" y="10704"/>
                  </a:lnTo>
                  <a:lnTo>
                    <a:pt x="5590" y="10704"/>
                  </a:lnTo>
                  <a:lnTo>
                    <a:pt x="5373" y="10704"/>
                  </a:lnTo>
                  <a:lnTo>
                    <a:pt x="5590" y="10450"/>
                  </a:lnTo>
                  <a:lnTo>
                    <a:pt x="6241" y="10450"/>
                  </a:lnTo>
                  <a:lnTo>
                    <a:pt x="6458" y="10195"/>
                  </a:lnTo>
                  <a:lnTo>
                    <a:pt x="6241" y="10195"/>
                  </a:lnTo>
                  <a:lnTo>
                    <a:pt x="6458" y="10195"/>
                  </a:lnTo>
                  <a:lnTo>
                    <a:pt x="6458" y="9940"/>
                  </a:lnTo>
                  <a:lnTo>
                    <a:pt x="6241" y="9940"/>
                  </a:lnTo>
                  <a:lnTo>
                    <a:pt x="6241" y="10195"/>
                  </a:lnTo>
                  <a:lnTo>
                    <a:pt x="6024" y="10195"/>
                  </a:lnTo>
                  <a:lnTo>
                    <a:pt x="6241" y="9940"/>
                  </a:lnTo>
                  <a:lnTo>
                    <a:pt x="6458" y="9940"/>
                  </a:lnTo>
                  <a:lnTo>
                    <a:pt x="6241" y="9685"/>
                  </a:lnTo>
                  <a:lnTo>
                    <a:pt x="6458" y="9685"/>
                  </a:lnTo>
                  <a:lnTo>
                    <a:pt x="6241" y="9685"/>
                  </a:lnTo>
                  <a:lnTo>
                    <a:pt x="6241" y="9175"/>
                  </a:lnTo>
                  <a:lnTo>
                    <a:pt x="6458" y="9175"/>
                  </a:lnTo>
                  <a:lnTo>
                    <a:pt x="6458" y="9430"/>
                  </a:lnTo>
                  <a:lnTo>
                    <a:pt x="6675" y="9430"/>
                  </a:lnTo>
                  <a:lnTo>
                    <a:pt x="6458" y="9430"/>
                  </a:lnTo>
                  <a:lnTo>
                    <a:pt x="6458" y="8920"/>
                  </a:lnTo>
                  <a:lnTo>
                    <a:pt x="6892" y="8920"/>
                  </a:lnTo>
                  <a:lnTo>
                    <a:pt x="6892" y="9175"/>
                  </a:lnTo>
                  <a:lnTo>
                    <a:pt x="6892" y="8920"/>
                  </a:lnTo>
                  <a:lnTo>
                    <a:pt x="6675" y="8920"/>
                  </a:lnTo>
                  <a:lnTo>
                    <a:pt x="6675" y="8665"/>
                  </a:lnTo>
                  <a:lnTo>
                    <a:pt x="6458" y="8665"/>
                  </a:lnTo>
                  <a:lnTo>
                    <a:pt x="6892" y="8665"/>
                  </a:lnTo>
                  <a:lnTo>
                    <a:pt x="6892" y="8411"/>
                  </a:lnTo>
                  <a:lnTo>
                    <a:pt x="7110" y="8411"/>
                  </a:lnTo>
                  <a:lnTo>
                    <a:pt x="7110" y="8665"/>
                  </a:lnTo>
                  <a:lnTo>
                    <a:pt x="7327" y="8411"/>
                  </a:lnTo>
                  <a:lnTo>
                    <a:pt x="7761" y="8411"/>
                  </a:lnTo>
                  <a:lnTo>
                    <a:pt x="7761" y="8156"/>
                  </a:lnTo>
                  <a:lnTo>
                    <a:pt x="7544" y="8411"/>
                  </a:lnTo>
                  <a:lnTo>
                    <a:pt x="6892" y="8411"/>
                  </a:lnTo>
                  <a:lnTo>
                    <a:pt x="6675" y="8156"/>
                  </a:lnTo>
                  <a:lnTo>
                    <a:pt x="6892" y="8156"/>
                  </a:lnTo>
                  <a:lnTo>
                    <a:pt x="6892" y="7901"/>
                  </a:lnTo>
                  <a:lnTo>
                    <a:pt x="6675" y="7901"/>
                  </a:lnTo>
                  <a:lnTo>
                    <a:pt x="6892" y="7901"/>
                  </a:lnTo>
                  <a:lnTo>
                    <a:pt x="6892" y="7646"/>
                  </a:lnTo>
                  <a:lnTo>
                    <a:pt x="7110" y="7646"/>
                  </a:lnTo>
                  <a:lnTo>
                    <a:pt x="6892" y="7646"/>
                  </a:lnTo>
                  <a:lnTo>
                    <a:pt x="7110" y="7646"/>
                  </a:lnTo>
                  <a:lnTo>
                    <a:pt x="7110" y="7391"/>
                  </a:lnTo>
                  <a:lnTo>
                    <a:pt x="7327" y="7391"/>
                  </a:lnTo>
                  <a:lnTo>
                    <a:pt x="7110" y="7391"/>
                  </a:lnTo>
                  <a:lnTo>
                    <a:pt x="7327" y="7136"/>
                  </a:lnTo>
                  <a:lnTo>
                    <a:pt x="7544" y="7391"/>
                  </a:lnTo>
                  <a:lnTo>
                    <a:pt x="7761" y="7136"/>
                  </a:lnTo>
                  <a:lnTo>
                    <a:pt x="7978" y="7136"/>
                  </a:lnTo>
                  <a:lnTo>
                    <a:pt x="7761" y="7136"/>
                  </a:lnTo>
                  <a:lnTo>
                    <a:pt x="7761" y="6881"/>
                  </a:lnTo>
                  <a:lnTo>
                    <a:pt x="8629" y="6881"/>
                  </a:lnTo>
                  <a:lnTo>
                    <a:pt x="8846" y="7136"/>
                  </a:lnTo>
                  <a:lnTo>
                    <a:pt x="8846" y="6881"/>
                  </a:lnTo>
                  <a:lnTo>
                    <a:pt x="8629" y="6881"/>
                  </a:lnTo>
                  <a:lnTo>
                    <a:pt x="9063" y="6881"/>
                  </a:lnTo>
                  <a:lnTo>
                    <a:pt x="8629" y="6881"/>
                  </a:lnTo>
                  <a:lnTo>
                    <a:pt x="8629" y="6627"/>
                  </a:lnTo>
                  <a:lnTo>
                    <a:pt x="8629" y="6881"/>
                  </a:lnTo>
                  <a:lnTo>
                    <a:pt x="8412" y="6627"/>
                  </a:lnTo>
                  <a:lnTo>
                    <a:pt x="8629" y="6627"/>
                  </a:lnTo>
                  <a:lnTo>
                    <a:pt x="8195" y="6627"/>
                  </a:lnTo>
                  <a:lnTo>
                    <a:pt x="8195" y="6881"/>
                  </a:lnTo>
                  <a:lnTo>
                    <a:pt x="7978" y="6627"/>
                  </a:lnTo>
                  <a:lnTo>
                    <a:pt x="7761" y="6627"/>
                  </a:lnTo>
                  <a:lnTo>
                    <a:pt x="7978" y="6627"/>
                  </a:lnTo>
                  <a:lnTo>
                    <a:pt x="7978" y="6372"/>
                  </a:lnTo>
                  <a:lnTo>
                    <a:pt x="8195" y="6372"/>
                  </a:lnTo>
                  <a:lnTo>
                    <a:pt x="8412" y="6117"/>
                  </a:lnTo>
                  <a:lnTo>
                    <a:pt x="8412" y="6372"/>
                  </a:lnTo>
                  <a:lnTo>
                    <a:pt x="8846" y="6372"/>
                  </a:lnTo>
                  <a:lnTo>
                    <a:pt x="8846" y="6627"/>
                  </a:lnTo>
                  <a:lnTo>
                    <a:pt x="9063" y="6627"/>
                  </a:lnTo>
                  <a:lnTo>
                    <a:pt x="8846" y="6627"/>
                  </a:lnTo>
                  <a:lnTo>
                    <a:pt x="8846" y="6372"/>
                  </a:lnTo>
                  <a:lnTo>
                    <a:pt x="9063" y="6372"/>
                  </a:lnTo>
                  <a:lnTo>
                    <a:pt x="9063" y="6117"/>
                  </a:lnTo>
                  <a:lnTo>
                    <a:pt x="8846" y="6117"/>
                  </a:lnTo>
                  <a:lnTo>
                    <a:pt x="8846" y="6372"/>
                  </a:lnTo>
                  <a:lnTo>
                    <a:pt x="8629" y="6372"/>
                  </a:lnTo>
                  <a:lnTo>
                    <a:pt x="8629" y="5862"/>
                  </a:lnTo>
                  <a:lnTo>
                    <a:pt x="8846" y="6117"/>
                  </a:lnTo>
                  <a:lnTo>
                    <a:pt x="8846" y="5862"/>
                  </a:lnTo>
                  <a:lnTo>
                    <a:pt x="8629" y="5862"/>
                  </a:lnTo>
                  <a:lnTo>
                    <a:pt x="8846" y="5862"/>
                  </a:lnTo>
                  <a:lnTo>
                    <a:pt x="9063" y="6117"/>
                  </a:lnTo>
                  <a:lnTo>
                    <a:pt x="9063" y="5862"/>
                  </a:lnTo>
                  <a:lnTo>
                    <a:pt x="8629" y="5862"/>
                  </a:lnTo>
                  <a:lnTo>
                    <a:pt x="8412" y="6117"/>
                  </a:lnTo>
                  <a:lnTo>
                    <a:pt x="8195" y="6117"/>
                  </a:lnTo>
                  <a:lnTo>
                    <a:pt x="8195" y="5862"/>
                  </a:lnTo>
                  <a:lnTo>
                    <a:pt x="8412" y="5862"/>
                  </a:lnTo>
                  <a:lnTo>
                    <a:pt x="8195" y="5862"/>
                  </a:lnTo>
                  <a:lnTo>
                    <a:pt x="8412" y="5862"/>
                  </a:lnTo>
                  <a:lnTo>
                    <a:pt x="8412" y="5607"/>
                  </a:lnTo>
                  <a:lnTo>
                    <a:pt x="8195" y="5862"/>
                  </a:lnTo>
                  <a:lnTo>
                    <a:pt x="8195" y="5607"/>
                  </a:lnTo>
                  <a:lnTo>
                    <a:pt x="9063" y="5607"/>
                  </a:lnTo>
                  <a:lnTo>
                    <a:pt x="9280" y="5352"/>
                  </a:lnTo>
                  <a:lnTo>
                    <a:pt x="8846" y="5352"/>
                  </a:lnTo>
                  <a:lnTo>
                    <a:pt x="8629" y="5607"/>
                  </a:lnTo>
                  <a:lnTo>
                    <a:pt x="8629" y="5352"/>
                  </a:lnTo>
                  <a:lnTo>
                    <a:pt x="8846" y="5352"/>
                  </a:lnTo>
                  <a:lnTo>
                    <a:pt x="8846" y="5097"/>
                  </a:lnTo>
                  <a:lnTo>
                    <a:pt x="9063" y="5097"/>
                  </a:lnTo>
                  <a:lnTo>
                    <a:pt x="9063" y="5352"/>
                  </a:lnTo>
                  <a:lnTo>
                    <a:pt x="8846" y="5352"/>
                  </a:lnTo>
                  <a:lnTo>
                    <a:pt x="9063" y="5352"/>
                  </a:lnTo>
                  <a:lnTo>
                    <a:pt x="9063" y="5097"/>
                  </a:lnTo>
                  <a:lnTo>
                    <a:pt x="9280" y="5097"/>
                  </a:lnTo>
                  <a:lnTo>
                    <a:pt x="9280" y="5607"/>
                  </a:lnTo>
                  <a:lnTo>
                    <a:pt x="9497" y="5607"/>
                  </a:lnTo>
                  <a:lnTo>
                    <a:pt x="9497" y="5862"/>
                  </a:lnTo>
                  <a:lnTo>
                    <a:pt x="9715" y="5862"/>
                  </a:lnTo>
                  <a:lnTo>
                    <a:pt x="9497" y="5607"/>
                  </a:lnTo>
                  <a:lnTo>
                    <a:pt x="9497" y="5352"/>
                  </a:lnTo>
                  <a:lnTo>
                    <a:pt x="9497" y="5607"/>
                  </a:lnTo>
                  <a:lnTo>
                    <a:pt x="9715" y="5607"/>
                  </a:lnTo>
                  <a:lnTo>
                    <a:pt x="9715" y="5352"/>
                  </a:lnTo>
                  <a:lnTo>
                    <a:pt x="9497" y="5352"/>
                  </a:lnTo>
                  <a:lnTo>
                    <a:pt x="9715" y="5352"/>
                  </a:lnTo>
                  <a:lnTo>
                    <a:pt x="9497" y="5352"/>
                  </a:lnTo>
                  <a:lnTo>
                    <a:pt x="9497" y="5097"/>
                  </a:lnTo>
                  <a:lnTo>
                    <a:pt x="9715" y="5097"/>
                  </a:lnTo>
                  <a:lnTo>
                    <a:pt x="9280" y="5097"/>
                  </a:lnTo>
                  <a:lnTo>
                    <a:pt x="9280" y="4842"/>
                  </a:lnTo>
                  <a:lnTo>
                    <a:pt x="9715" y="5097"/>
                  </a:lnTo>
                  <a:lnTo>
                    <a:pt x="9932" y="5352"/>
                  </a:lnTo>
                  <a:lnTo>
                    <a:pt x="9932" y="5097"/>
                  </a:lnTo>
                  <a:lnTo>
                    <a:pt x="9715" y="5097"/>
                  </a:lnTo>
                  <a:lnTo>
                    <a:pt x="9497" y="4842"/>
                  </a:lnTo>
                  <a:lnTo>
                    <a:pt x="10149" y="4842"/>
                  </a:lnTo>
                  <a:lnTo>
                    <a:pt x="10366" y="5097"/>
                  </a:lnTo>
                  <a:lnTo>
                    <a:pt x="10366" y="4842"/>
                  </a:lnTo>
                  <a:lnTo>
                    <a:pt x="10149" y="4842"/>
                  </a:lnTo>
                  <a:lnTo>
                    <a:pt x="10583" y="4842"/>
                  </a:lnTo>
                  <a:lnTo>
                    <a:pt x="10583" y="4588"/>
                  </a:lnTo>
                  <a:lnTo>
                    <a:pt x="10149" y="4588"/>
                  </a:lnTo>
                  <a:lnTo>
                    <a:pt x="10149" y="4842"/>
                  </a:lnTo>
                  <a:lnTo>
                    <a:pt x="10149" y="4588"/>
                  </a:lnTo>
                  <a:lnTo>
                    <a:pt x="9932" y="4588"/>
                  </a:lnTo>
                  <a:lnTo>
                    <a:pt x="9715" y="4842"/>
                  </a:lnTo>
                  <a:lnTo>
                    <a:pt x="9497" y="4588"/>
                  </a:lnTo>
                  <a:lnTo>
                    <a:pt x="9715" y="4588"/>
                  </a:lnTo>
                  <a:lnTo>
                    <a:pt x="9715" y="4333"/>
                  </a:lnTo>
                  <a:lnTo>
                    <a:pt x="10366" y="4333"/>
                  </a:lnTo>
                  <a:lnTo>
                    <a:pt x="10149" y="4078"/>
                  </a:lnTo>
                  <a:lnTo>
                    <a:pt x="10583" y="4078"/>
                  </a:lnTo>
                  <a:lnTo>
                    <a:pt x="10583" y="3823"/>
                  </a:lnTo>
                  <a:lnTo>
                    <a:pt x="10583" y="4078"/>
                  </a:lnTo>
                  <a:lnTo>
                    <a:pt x="10800" y="4078"/>
                  </a:lnTo>
                  <a:lnTo>
                    <a:pt x="10583" y="3823"/>
                  </a:lnTo>
                  <a:lnTo>
                    <a:pt x="10366" y="3823"/>
                  </a:lnTo>
                  <a:lnTo>
                    <a:pt x="10583" y="3568"/>
                  </a:lnTo>
                  <a:lnTo>
                    <a:pt x="11017" y="3568"/>
                  </a:lnTo>
                  <a:lnTo>
                    <a:pt x="10800" y="3313"/>
                  </a:lnTo>
                  <a:lnTo>
                    <a:pt x="11017" y="3313"/>
                  </a:lnTo>
                  <a:lnTo>
                    <a:pt x="11017" y="2804"/>
                  </a:lnTo>
                  <a:lnTo>
                    <a:pt x="11234" y="3058"/>
                  </a:lnTo>
                  <a:lnTo>
                    <a:pt x="11234" y="3313"/>
                  </a:lnTo>
                  <a:lnTo>
                    <a:pt x="11668" y="3313"/>
                  </a:lnTo>
                  <a:lnTo>
                    <a:pt x="11451" y="3058"/>
                  </a:lnTo>
                  <a:lnTo>
                    <a:pt x="11234" y="3058"/>
                  </a:lnTo>
                  <a:lnTo>
                    <a:pt x="11234" y="2804"/>
                  </a:lnTo>
                  <a:lnTo>
                    <a:pt x="11668" y="2804"/>
                  </a:lnTo>
                  <a:lnTo>
                    <a:pt x="11668" y="3058"/>
                  </a:lnTo>
                  <a:lnTo>
                    <a:pt x="11885" y="3058"/>
                  </a:lnTo>
                  <a:lnTo>
                    <a:pt x="12103" y="3313"/>
                  </a:lnTo>
                  <a:lnTo>
                    <a:pt x="11885" y="3313"/>
                  </a:lnTo>
                  <a:lnTo>
                    <a:pt x="12103" y="3313"/>
                  </a:lnTo>
                  <a:lnTo>
                    <a:pt x="12103" y="3058"/>
                  </a:lnTo>
                  <a:lnTo>
                    <a:pt x="11668" y="3058"/>
                  </a:lnTo>
                  <a:lnTo>
                    <a:pt x="11668" y="2804"/>
                  </a:lnTo>
                  <a:lnTo>
                    <a:pt x="11885" y="2804"/>
                  </a:lnTo>
                  <a:lnTo>
                    <a:pt x="11668" y="2804"/>
                  </a:lnTo>
                  <a:lnTo>
                    <a:pt x="11668" y="2549"/>
                  </a:lnTo>
                  <a:lnTo>
                    <a:pt x="11885" y="2549"/>
                  </a:lnTo>
                  <a:lnTo>
                    <a:pt x="11885" y="2294"/>
                  </a:lnTo>
                  <a:lnTo>
                    <a:pt x="12320" y="2294"/>
                  </a:lnTo>
                  <a:lnTo>
                    <a:pt x="12320" y="2804"/>
                  </a:lnTo>
                  <a:lnTo>
                    <a:pt x="12103" y="2804"/>
                  </a:lnTo>
                  <a:lnTo>
                    <a:pt x="12103" y="3058"/>
                  </a:lnTo>
                  <a:lnTo>
                    <a:pt x="12320" y="3058"/>
                  </a:lnTo>
                  <a:lnTo>
                    <a:pt x="12320" y="2549"/>
                  </a:lnTo>
                  <a:lnTo>
                    <a:pt x="12537" y="2294"/>
                  </a:lnTo>
                  <a:lnTo>
                    <a:pt x="12537" y="2039"/>
                  </a:lnTo>
                  <a:lnTo>
                    <a:pt x="12754" y="2039"/>
                  </a:lnTo>
                  <a:lnTo>
                    <a:pt x="12754" y="3058"/>
                  </a:lnTo>
                  <a:lnTo>
                    <a:pt x="12537" y="3058"/>
                  </a:lnTo>
                  <a:lnTo>
                    <a:pt x="12537" y="3313"/>
                  </a:lnTo>
                  <a:lnTo>
                    <a:pt x="12971" y="2804"/>
                  </a:lnTo>
                  <a:lnTo>
                    <a:pt x="13188" y="2804"/>
                  </a:lnTo>
                  <a:lnTo>
                    <a:pt x="12971" y="2804"/>
                  </a:lnTo>
                  <a:lnTo>
                    <a:pt x="12971" y="2549"/>
                  </a:lnTo>
                  <a:lnTo>
                    <a:pt x="13405" y="2039"/>
                  </a:lnTo>
                  <a:lnTo>
                    <a:pt x="13405" y="2294"/>
                  </a:lnTo>
                  <a:lnTo>
                    <a:pt x="13188" y="2294"/>
                  </a:lnTo>
                  <a:lnTo>
                    <a:pt x="13405" y="2294"/>
                  </a:lnTo>
                  <a:lnTo>
                    <a:pt x="13622" y="2039"/>
                  </a:lnTo>
                  <a:lnTo>
                    <a:pt x="13839" y="2039"/>
                  </a:lnTo>
                  <a:lnTo>
                    <a:pt x="13839" y="2294"/>
                  </a:lnTo>
                  <a:lnTo>
                    <a:pt x="14056" y="2294"/>
                  </a:lnTo>
                  <a:lnTo>
                    <a:pt x="14056" y="2549"/>
                  </a:lnTo>
                  <a:lnTo>
                    <a:pt x="14273" y="2549"/>
                  </a:lnTo>
                  <a:lnTo>
                    <a:pt x="14273" y="2294"/>
                  </a:lnTo>
                  <a:lnTo>
                    <a:pt x="14056" y="2039"/>
                  </a:lnTo>
                  <a:lnTo>
                    <a:pt x="14273" y="2039"/>
                  </a:lnTo>
                  <a:lnTo>
                    <a:pt x="14273" y="1784"/>
                  </a:lnTo>
                  <a:lnTo>
                    <a:pt x="14056" y="1784"/>
                  </a:lnTo>
                  <a:lnTo>
                    <a:pt x="14056" y="2039"/>
                  </a:lnTo>
                  <a:lnTo>
                    <a:pt x="13839" y="2039"/>
                  </a:lnTo>
                  <a:lnTo>
                    <a:pt x="13622" y="1784"/>
                  </a:lnTo>
                  <a:lnTo>
                    <a:pt x="13622" y="1529"/>
                  </a:lnTo>
                  <a:lnTo>
                    <a:pt x="14490" y="1529"/>
                  </a:lnTo>
                  <a:lnTo>
                    <a:pt x="14490" y="1784"/>
                  </a:lnTo>
                  <a:lnTo>
                    <a:pt x="14708" y="1784"/>
                  </a:lnTo>
                  <a:lnTo>
                    <a:pt x="14490" y="1784"/>
                  </a:lnTo>
                  <a:lnTo>
                    <a:pt x="14490" y="1529"/>
                  </a:lnTo>
                  <a:lnTo>
                    <a:pt x="14708" y="1529"/>
                  </a:lnTo>
                  <a:lnTo>
                    <a:pt x="14925" y="1784"/>
                  </a:lnTo>
                  <a:lnTo>
                    <a:pt x="14490" y="1784"/>
                  </a:lnTo>
                  <a:lnTo>
                    <a:pt x="14490" y="2039"/>
                  </a:lnTo>
                  <a:lnTo>
                    <a:pt x="14490" y="1784"/>
                  </a:lnTo>
                  <a:lnTo>
                    <a:pt x="14925" y="1784"/>
                  </a:lnTo>
                  <a:lnTo>
                    <a:pt x="14925" y="2039"/>
                  </a:lnTo>
                  <a:lnTo>
                    <a:pt x="15142" y="2039"/>
                  </a:lnTo>
                  <a:lnTo>
                    <a:pt x="15142" y="1784"/>
                  </a:lnTo>
                  <a:lnTo>
                    <a:pt x="15359" y="1784"/>
                  </a:lnTo>
                  <a:lnTo>
                    <a:pt x="15359" y="1529"/>
                  </a:lnTo>
                  <a:lnTo>
                    <a:pt x="15576" y="1274"/>
                  </a:lnTo>
                  <a:lnTo>
                    <a:pt x="15793" y="1274"/>
                  </a:lnTo>
                  <a:lnTo>
                    <a:pt x="15793" y="1019"/>
                  </a:lnTo>
                  <a:lnTo>
                    <a:pt x="16010" y="1274"/>
                  </a:lnTo>
                  <a:lnTo>
                    <a:pt x="16010" y="765"/>
                  </a:lnTo>
                  <a:lnTo>
                    <a:pt x="16227" y="765"/>
                  </a:lnTo>
                  <a:lnTo>
                    <a:pt x="16227" y="1019"/>
                  </a:lnTo>
                  <a:lnTo>
                    <a:pt x="16444" y="1019"/>
                  </a:lnTo>
                  <a:lnTo>
                    <a:pt x="16444" y="765"/>
                  </a:lnTo>
                  <a:lnTo>
                    <a:pt x="16010" y="765"/>
                  </a:lnTo>
                  <a:lnTo>
                    <a:pt x="16010" y="510"/>
                  </a:lnTo>
                  <a:lnTo>
                    <a:pt x="16227" y="510"/>
                  </a:lnTo>
                  <a:lnTo>
                    <a:pt x="16227" y="765"/>
                  </a:lnTo>
                  <a:lnTo>
                    <a:pt x="16444" y="510"/>
                  </a:lnTo>
                  <a:lnTo>
                    <a:pt x="16227" y="510"/>
                  </a:lnTo>
                  <a:lnTo>
                    <a:pt x="16227" y="255"/>
                  </a:lnTo>
                  <a:lnTo>
                    <a:pt x="16444" y="255"/>
                  </a:lnTo>
                  <a:lnTo>
                    <a:pt x="16444" y="510"/>
                  </a:lnTo>
                  <a:lnTo>
                    <a:pt x="16661" y="510"/>
                  </a:lnTo>
                  <a:lnTo>
                    <a:pt x="16661" y="255"/>
                  </a:lnTo>
                  <a:lnTo>
                    <a:pt x="16661" y="510"/>
                  </a:lnTo>
                  <a:lnTo>
                    <a:pt x="16878" y="510"/>
                  </a:lnTo>
                  <a:lnTo>
                    <a:pt x="16878" y="255"/>
                  </a:lnTo>
                  <a:lnTo>
                    <a:pt x="17095" y="255"/>
                  </a:lnTo>
                  <a:lnTo>
                    <a:pt x="17095" y="510"/>
                  </a:lnTo>
                  <a:lnTo>
                    <a:pt x="17313" y="510"/>
                  </a:lnTo>
                  <a:lnTo>
                    <a:pt x="16878" y="1019"/>
                  </a:lnTo>
                  <a:lnTo>
                    <a:pt x="16661" y="1019"/>
                  </a:lnTo>
                  <a:lnTo>
                    <a:pt x="16878" y="1019"/>
                  </a:lnTo>
                  <a:lnTo>
                    <a:pt x="16878" y="1274"/>
                  </a:lnTo>
                  <a:lnTo>
                    <a:pt x="16661" y="1274"/>
                  </a:lnTo>
                  <a:lnTo>
                    <a:pt x="16661" y="1784"/>
                  </a:lnTo>
                  <a:lnTo>
                    <a:pt x="16878" y="1784"/>
                  </a:lnTo>
                  <a:lnTo>
                    <a:pt x="17095" y="1529"/>
                  </a:lnTo>
                  <a:lnTo>
                    <a:pt x="17095" y="1274"/>
                  </a:lnTo>
                  <a:lnTo>
                    <a:pt x="17313" y="1019"/>
                  </a:lnTo>
                  <a:lnTo>
                    <a:pt x="17530" y="1019"/>
                  </a:lnTo>
                  <a:lnTo>
                    <a:pt x="17747" y="765"/>
                  </a:lnTo>
                  <a:lnTo>
                    <a:pt x="17747" y="510"/>
                  </a:lnTo>
                  <a:lnTo>
                    <a:pt x="17964" y="510"/>
                  </a:lnTo>
                  <a:lnTo>
                    <a:pt x="17964" y="255"/>
                  </a:lnTo>
                  <a:lnTo>
                    <a:pt x="17964" y="765"/>
                  </a:lnTo>
                  <a:lnTo>
                    <a:pt x="17747" y="765"/>
                  </a:lnTo>
                  <a:lnTo>
                    <a:pt x="17747" y="1019"/>
                  </a:lnTo>
                  <a:lnTo>
                    <a:pt x="17747" y="765"/>
                  </a:lnTo>
                  <a:lnTo>
                    <a:pt x="17964" y="765"/>
                  </a:lnTo>
                  <a:lnTo>
                    <a:pt x="17964" y="1274"/>
                  </a:lnTo>
                  <a:lnTo>
                    <a:pt x="18398" y="1274"/>
                  </a:lnTo>
                  <a:lnTo>
                    <a:pt x="18181" y="1019"/>
                  </a:lnTo>
                  <a:lnTo>
                    <a:pt x="18398" y="1019"/>
                  </a:lnTo>
                  <a:lnTo>
                    <a:pt x="18398" y="765"/>
                  </a:lnTo>
                  <a:lnTo>
                    <a:pt x="18615" y="765"/>
                  </a:lnTo>
                  <a:lnTo>
                    <a:pt x="18615" y="510"/>
                  </a:lnTo>
                  <a:lnTo>
                    <a:pt x="18832" y="510"/>
                  </a:lnTo>
                  <a:lnTo>
                    <a:pt x="18398" y="510"/>
                  </a:lnTo>
                  <a:lnTo>
                    <a:pt x="18398" y="255"/>
                  </a:lnTo>
                  <a:lnTo>
                    <a:pt x="18615" y="255"/>
                  </a:lnTo>
                  <a:lnTo>
                    <a:pt x="18832" y="0"/>
                  </a:lnTo>
                  <a:lnTo>
                    <a:pt x="18832" y="255"/>
                  </a:lnTo>
                  <a:lnTo>
                    <a:pt x="19429" y="255"/>
                  </a:lnTo>
                  <a:lnTo>
                    <a:pt x="19429" y="510"/>
                  </a:lnTo>
                  <a:lnTo>
                    <a:pt x="19212" y="765"/>
                  </a:lnTo>
                  <a:lnTo>
                    <a:pt x="19049" y="765"/>
                  </a:lnTo>
                  <a:lnTo>
                    <a:pt x="19212" y="765"/>
                  </a:lnTo>
                  <a:lnTo>
                    <a:pt x="19049" y="765"/>
                  </a:lnTo>
                  <a:lnTo>
                    <a:pt x="18832" y="1019"/>
                  </a:lnTo>
                  <a:lnTo>
                    <a:pt x="19049" y="1019"/>
                  </a:lnTo>
                  <a:lnTo>
                    <a:pt x="19212" y="765"/>
                  </a:lnTo>
                  <a:lnTo>
                    <a:pt x="19212" y="1019"/>
                  </a:lnTo>
                  <a:lnTo>
                    <a:pt x="19049" y="1019"/>
                  </a:lnTo>
                  <a:lnTo>
                    <a:pt x="19049" y="1274"/>
                  </a:lnTo>
                  <a:lnTo>
                    <a:pt x="19212" y="1274"/>
                  </a:lnTo>
                  <a:lnTo>
                    <a:pt x="19049" y="1274"/>
                  </a:lnTo>
                  <a:lnTo>
                    <a:pt x="19212" y="1274"/>
                  </a:lnTo>
                  <a:lnTo>
                    <a:pt x="19212" y="1019"/>
                  </a:lnTo>
                  <a:lnTo>
                    <a:pt x="19429" y="1274"/>
                  </a:lnTo>
                  <a:lnTo>
                    <a:pt x="19212" y="1274"/>
                  </a:lnTo>
                  <a:lnTo>
                    <a:pt x="19212" y="1784"/>
                  </a:lnTo>
                  <a:lnTo>
                    <a:pt x="19049" y="2039"/>
                  </a:lnTo>
                  <a:lnTo>
                    <a:pt x="19212" y="2039"/>
                  </a:lnTo>
                  <a:lnTo>
                    <a:pt x="19212" y="1274"/>
                  </a:lnTo>
                  <a:lnTo>
                    <a:pt x="19429" y="1274"/>
                  </a:lnTo>
                  <a:lnTo>
                    <a:pt x="19429" y="765"/>
                  </a:lnTo>
                  <a:lnTo>
                    <a:pt x="19646" y="510"/>
                  </a:lnTo>
                  <a:lnTo>
                    <a:pt x="20080" y="510"/>
                  </a:lnTo>
                  <a:lnTo>
                    <a:pt x="20080" y="765"/>
                  </a:lnTo>
                  <a:lnTo>
                    <a:pt x="20515" y="765"/>
                  </a:lnTo>
                  <a:lnTo>
                    <a:pt x="20515" y="1019"/>
                  </a:lnTo>
                  <a:lnTo>
                    <a:pt x="20515" y="765"/>
                  </a:lnTo>
                  <a:lnTo>
                    <a:pt x="20949" y="765"/>
                  </a:lnTo>
                  <a:lnTo>
                    <a:pt x="20949" y="1019"/>
                  </a:lnTo>
                  <a:lnTo>
                    <a:pt x="20732" y="1019"/>
                  </a:lnTo>
                  <a:lnTo>
                    <a:pt x="21166" y="1019"/>
                  </a:lnTo>
                  <a:lnTo>
                    <a:pt x="21166" y="1274"/>
                  </a:lnTo>
                  <a:lnTo>
                    <a:pt x="21600" y="1274"/>
                  </a:lnTo>
                  <a:lnTo>
                    <a:pt x="21600" y="1529"/>
                  </a:lnTo>
                  <a:lnTo>
                    <a:pt x="21166" y="1529"/>
                  </a:lnTo>
                  <a:lnTo>
                    <a:pt x="20949" y="1784"/>
                  </a:lnTo>
                  <a:lnTo>
                    <a:pt x="20732" y="1784"/>
                  </a:lnTo>
                  <a:lnTo>
                    <a:pt x="20732" y="2039"/>
                  </a:lnTo>
                  <a:lnTo>
                    <a:pt x="20515" y="2039"/>
                  </a:lnTo>
                  <a:lnTo>
                    <a:pt x="20515" y="1784"/>
                  </a:lnTo>
                  <a:lnTo>
                    <a:pt x="19646" y="1784"/>
                  </a:lnTo>
                  <a:lnTo>
                    <a:pt x="19863" y="2039"/>
                  </a:lnTo>
                  <a:lnTo>
                    <a:pt x="20297" y="2039"/>
                  </a:lnTo>
                  <a:lnTo>
                    <a:pt x="20297" y="2294"/>
                  </a:lnTo>
                  <a:lnTo>
                    <a:pt x="20080" y="2294"/>
                  </a:lnTo>
                  <a:lnTo>
                    <a:pt x="20515" y="2294"/>
                  </a:lnTo>
                  <a:lnTo>
                    <a:pt x="20297" y="2549"/>
                  </a:lnTo>
                  <a:lnTo>
                    <a:pt x="20949" y="2549"/>
                  </a:lnTo>
                  <a:lnTo>
                    <a:pt x="20732" y="2294"/>
                  </a:lnTo>
                  <a:lnTo>
                    <a:pt x="20949" y="2294"/>
                  </a:lnTo>
                  <a:lnTo>
                    <a:pt x="20949" y="2549"/>
                  </a:lnTo>
                  <a:lnTo>
                    <a:pt x="21166" y="2549"/>
                  </a:lnTo>
                  <a:lnTo>
                    <a:pt x="21166" y="2294"/>
                  </a:lnTo>
                  <a:lnTo>
                    <a:pt x="21383" y="2294"/>
                  </a:lnTo>
                  <a:lnTo>
                    <a:pt x="21383" y="2804"/>
                  </a:lnTo>
                  <a:lnTo>
                    <a:pt x="20949" y="2804"/>
                  </a:lnTo>
                  <a:lnTo>
                    <a:pt x="20949" y="2549"/>
                  </a:lnTo>
                  <a:lnTo>
                    <a:pt x="20732" y="2549"/>
                  </a:lnTo>
                  <a:lnTo>
                    <a:pt x="20949" y="2804"/>
                  </a:lnTo>
                  <a:lnTo>
                    <a:pt x="20732" y="2804"/>
                  </a:lnTo>
                  <a:lnTo>
                    <a:pt x="20515" y="3058"/>
                  </a:lnTo>
                  <a:lnTo>
                    <a:pt x="20297" y="3058"/>
                  </a:lnTo>
                  <a:lnTo>
                    <a:pt x="20080" y="3313"/>
                  </a:lnTo>
                  <a:lnTo>
                    <a:pt x="20080" y="3568"/>
                  </a:lnTo>
                  <a:lnTo>
                    <a:pt x="19863" y="3568"/>
                  </a:lnTo>
                  <a:lnTo>
                    <a:pt x="19863" y="3823"/>
                  </a:lnTo>
                  <a:lnTo>
                    <a:pt x="19863" y="3568"/>
                  </a:lnTo>
                  <a:lnTo>
                    <a:pt x="19646" y="3568"/>
                  </a:lnTo>
                  <a:lnTo>
                    <a:pt x="19646" y="3313"/>
                  </a:lnTo>
                  <a:lnTo>
                    <a:pt x="19863" y="3313"/>
                  </a:lnTo>
                  <a:lnTo>
                    <a:pt x="19863" y="3058"/>
                  </a:lnTo>
                  <a:lnTo>
                    <a:pt x="20080" y="3058"/>
                  </a:lnTo>
                  <a:lnTo>
                    <a:pt x="20080" y="2549"/>
                  </a:lnTo>
                  <a:lnTo>
                    <a:pt x="19646" y="2549"/>
                  </a:lnTo>
                  <a:lnTo>
                    <a:pt x="19429" y="2294"/>
                  </a:lnTo>
                  <a:lnTo>
                    <a:pt x="19212" y="2294"/>
                  </a:lnTo>
                  <a:lnTo>
                    <a:pt x="19212" y="2039"/>
                  </a:lnTo>
                  <a:lnTo>
                    <a:pt x="19049" y="2039"/>
                  </a:lnTo>
                  <a:lnTo>
                    <a:pt x="19049" y="1784"/>
                  </a:lnTo>
                  <a:lnTo>
                    <a:pt x="18832" y="1784"/>
                  </a:lnTo>
                  <a:lnTo>
                    <a:pt x="18615" y="2039"/>
                  </a:lnTo>
                  <a:lnTo>
                    <a:pt x="18398" y="2039"/>
                  </a:lnTo>
                  <a:lnTo>
                    <a:pt x="18398" y="2294"/>
                  </a:lnTo>
                  <a:lnTo>
                    <a:pt x="18181" y="2039"/>
                  </a:lnTo>
                  <a:lnTo>
                    <a:pt x="17747" y="2039"/>
                  </a:lnTo>
                  <a:lnTo>
                    <a:pt x="17747" y="2294"/>
                  </a:lnTo>
                  <a:lnTo>
                    <a:pt x="17530" y="2549"/>
                  </a:lnTo>
                  <a:lnTo>
                    <a:pt x="17313" y="2549"/>
                  </a:lnTo>
                  <a:lnTo>
                    <a:pt x="17530" y="2549"/>
                  </a:lnTo>
                  <a:lnTo>
                    <a:pt x="17530" y="2804"/>
                  </a:lnTo>
                  <a:lnTo>
                    <a:pt x="17313" y="2804"/>
                  </a:lnTo>
                  <a:lnTo>
                    <a:pt x="17313" y="3823"/>
                  </a:lnTo>
                  <a:lnTo>
                    <a:pt x="17095" y="3823"/>
                  </a:lnTo>
                  <a:lnTo>
                    <a:pt x="17095" y="4078"/>
                  </a:lnTo>
                  <a:lnTo>
                    <a:pt x="17095" y="3823"/>
                  </a:lnTo>
                  <a:lnTo>
                    <a:pt x="16878" y="3823"/>
                  </a:lnTo>
                  <a:lnTo>
                    <a:pt x="16878" y="4078"/>
                  </a:lnTo>
                  <a:lnTo>
                    <a:pt x="16661" y="4078"/>
                  </a:lnTo>
                  <a:lnTo>
                    <a:pt x="16661" y="4588"/>
                  </a:lnTo>
                  <a:lnTo>
                    <a:pt x="16444" y="4333"/>
                  </a:lnTo>
                  <a:lnTo>
                    <a:pt x="16010" y="4333"/>
                  </a:lnTo>
                  <a:lnTo>
                    <a:pt x="16010" y="4078"/>
                  </a:lnTo>
                  <a:lnTo>
                    <a:pt x="15576" y="4078"/>
                  </a:lnTo>
                  <a:lnTo>
                    <a:pt x="15576" y="4333"/>
                  </a:lnTo>
                  <a:lnTo>
                    <a:pt x="14925" y="4333"/>
                  </a:lnTo>
                  <a:lnTo>
                    <a:pt x="14708" y="4078"/>
                  </a:lnTo>
                  <a:lnTo>
                    <a:pt x="14490" y="4333"/>
                  </a:lnTo>
                  <a:lnTo>
                    <a:pt x="14490" y="4078"/>
                  </a:lnTo>
                  <a:lnTo>
                    <a:pt x="14273" y="3823"/>
                  </a:lnTo>
                  <a:lnTo>
                    <a:pt x="14273" y="3568"/>
                  </a:lnTo>
                  <a:lnTo>
                    <a:pt x="14056" y="3568"/>
                  </a:lnTo>
                  <a:lnTo>
                    <a:pt x="13839" y="3313"/>
                  </a:lnTo>
                  <a:lnTo>
                    <a:pt x="13405" y="3313"/>
                  </a:lnTo>
                  <a:lnTo>
                    <a:pt x="13405" y="3568"/>
                  </a:lnTo>
                  <a:lnTo>
                    <a:pt x="12537" y="3568"/>
                  </a:lnTo>
                  <a:lnTo>
                    <a:pt x="12754" y="3823"/>
                  </a:lnTo>
                  <a:lnTo>
                    <a:pt x="12754" y="4333"/>
                  </a:lnTo>
                  <a:lnTo>
                    <a:pt x="12537" y="4588"/>
                  </a:lnTo>
                  <a:lnTo>
                    <a:pt x="12754" y="4588"/>
                  </a:lnTo>
                  <a:lnTo>
                    <a:pt x="12537" y="4842"/>
                  </a:lnTo>
                  <a:lnTo>
                    <a:pt x="12103" y="4842"/>
                  </a:lnTo>
                  <a:lnTo>
                    <a:pt x="11668" y="4588"/>
                  </a:lnTo>
                  <a:lnTo>
                    <a:pt x="11017" y="4588"/>
                  </a:lnTo>
                  <a:lnTo>
                    <a:pt x="10800" y="4842"/>
                  </a:lnTo>
                  <a:lnTo>
                    <a:pt x="11017" y="4842"/>
                  </a:lnTo>
                  <a:lnTo>
                    <a:pt x="11017" y="5097"/>
                  </a:lnTo>
                  <a:lnTo>
                    <a:pt x="10800" y="5352"/>
                  </a:lnTo>
                  <a:lnTo>
                    <a:pt x="10800" y="5607"/>
                  </a:lnTo>
                  <a:lnTo>
                    <a:pt x="10583" y="5607"/>
                  </a:lnTo>
                  <a:lnTo>
                    <a:pt x="10583" y="5352"/>
                  </a:lnTo>
                  <a:lnTo>
                    <a:pt x="10149" y="5352"/>
                  </a:lnTo>
                  <a:lnTo>
                    <a:pt x="9715" y="5607"/>
                  </a:lnTo>
                  <a:lnTo>
                    <a:pt x="9715" y="6117"/>
                  </a:lnTo>
                  <a:lnTo>
                    <a:pt x="9497" y="6372"/>
                  </a:lnTo>
                  <a:lnTo>
                    <a:pt x="9280" y="6372"/>
                  </a:lnTo>
                  <a:lnTo>
                    <a:pt x="9280" y="6627"/>
                  </a:lnTo>
                  <a:lnTo>
                    <a:pt x="9497" y="6627"/>
                  </a:lnTo>
                  <a:lnTo>
                    <a:pt x="9497" y="7136"/>
                  </a:lnTo>
                  <a:lnTo>
                    <a:pt x="8846" y="7901"/>
                  </a:lnTo>
                  <a:lnTo>
                    <a:pt x="8629" y="7901"/>
                  </a:lnTo>
                  <a:lnTo>
                    <a:pt x="8629" y="8156"/>
                  </a:lnTo>
                  <a:lnTo>
                    <a:pt x="8846" y="8411"/>
                  </a:lnTo>
                  <a:lnTo>
                    <a:pt x="8412" y="8665"/>
                  </a:lnTo>
                  <a:lnTo>
                    <a:pt x="7978" y="8665"/>
                  </a:lnTo>
                  <a:lnTo>
                    <a:pt x="7978" y="8920"/>
                  </a:lnTo>
                  <a:lnTo>
                    <a:pt x="8195" y="9175"/>
                  </a:lnTo>
                  <a:lnTo>
                    <a:pt x="7978" y="9175"/>
                  </a:lnTo>
                  <a:lnTo>
                    <a:pt x="7978" y="9940"/>
                  </a:lnTo>
                  <a:lnTo>
                    <a:pt x="7761" y="10195"/>
                  </a:lnTo>
                  <a:lnTo>
                    <a:pt x="7761" y="10450"/>
                  </a:lnTo>
                  <a:lnTo>
                    <a:pt x="7544" y="10450"/>
                  </a:lnTo>
                  <a:lnTo>
                    <a:pt x="7544" y="10959"/>
                  </a:lnTo>
                  <a:lnTo>
                    <a:pt x="7327" y="10959"/>
                  </a:lnTo>
                  <a:lnTo>
                    <a:pt x="7327" y="11214"/>
                  </a:lnTo>
                  <a:lnTo>
                    <a:pt x="7761" y="11214"/>
                  </a:lnTo>
                  <a:lnTo>
                    <a:pt x="7761" y="11724"/>
                  </a:lnTo>
                  <a:lnTo>
                    <a:pt x="7544" y="11979"/>
                  </a:lnTo>
                  <a:lnTo>
                    <a:pt x="6675" y="11979"/>
                  </a:lnTo>
                  <a:lnTo>
                    <a:pt x="6024" y="12743"/>
                  </a:lnTo>
                  <a:lnTo>
                    <a:pt x="6024" y="13253"/>
                  </a:lnTo>
                  <a:lnTo>
                    <a:pt x="5807" y="13253"/>
                  </a:lnTo>
                  <a:lnTo>
                    <a:pt x="6024" y="13508"/>
                  </a:lnTo>
                  <a:lnTo>
                    <a:pt x="6024" y="14782"/>
                  </a:lnTo>
                  <a:lnTo>
                    <a:pt x="6241" y="14782"/>
                  </a:lnTo>
                  <a:lnTo>
                    <a:pt x="6241" y="15037"/>
                  </a:lnTo>
                  <a:lnTo>
                    <a:pt x="6024" y="15292"/>
                  </a:lnTo>
                  <a:lnTo>
                    <a:pt x="6024" y="15738"/>
                  </a:lnTo>
                  <a:lnTo>
                    <a:pt x="6241" y="15993"/>
                  </a:lnTo>
                  <a:lnTo>
                    <a:pt x="6458" y="15993"/>
                  </a:lnTo>
                  <a:lnTo>
                    <a:pt x="6458" y="16248"/>
                  </a:lnTo>
                  <a:lnTo>
                    <a:pt x="6675" y="16248"/>
                  </a:lnTo>
                  <a:lnTo>
                    <a:pt x="6675" y="16503"/>
                  </a:lnTo>
                  <a:lnTo>
                    <a:pt x="6458" y="16503"/>
                  </a:lnTo>
                  <a:lnTo>
                    <a:pt x="6458" y="16758"/>
                  </a:lnTo>
                  <a:lnTo>
                    <a:pt x="6024" y="16758"/>
                  </a:lnTo>
                  <a:lnTo>
                    <a:pt x="6241" y="17012"/>
                  </a:lnTo>
                  <a:lnTo>
                    <a:pt x="6241" y="17522"/>
                  </a:lnTo>
                  <a:lnTo>
                    <a:pt x="6458" y="17522"/>
                  </a:lnTo>
                  <a:lnTo>
                    <a:pt x="6458" y="17777"/>
                  </a:lnTo>
                  <a:lnTo>
                    <a:pt x="6241" y="18032"/>
                  </a:lnTo>
                  <a:lnTo>
                    <a:pt x="6241" y="18542"/>
                  </a:lnTo>
                  <a:lnTo>
                    <a:pt x="5807" y="18542"/>
                  </a:lnTo>
                  <a:lnTo>
                    <a:pt x="5807" y="19051"/>
                  </a:lnTo>
                  <a:lnTo>
                    <a:pt x="5590" y="19051"/>
                  </a:lnTo>
                  <a:lnTo>
                    <a:pt x="5807" y="19306"/>
                  </a:lnTo>
                  <a:lnTo>
                    <a:pt x="5807" y="19816"/>
                  </a:lnTo>
                  <a:lnTo>
                    <a:pt x="5590" y="20071"/>
                  </a:lnTo>
                  <a:lnTo>
                    <a:pt x="5373" y="20071"/>
                  </a:lnTo>
                  <a:lnTo>
                    <a:pt x="5373" y="19816"/>
                  </a:lnTo>
                  <a:lnTo>
                    <a:pt x="4939" y="19816"/>
                  </a:lnTo>
                  <a:lnTo>
                    <a:pt x="4939" y="19561"/>
                  </a:lnTo>
                  <a:lnTo>
                    <a:pt x="4722" y="19306"/>
                  </a:lnTo>
                  <a:lnTo>
                    <a:pt x="4939" y="19306"/>
                  </a:lnTo>
                  <a:lnTo>
                    <a:pt x="4722" y="19051"/>
                  </a:lnTo>
                  <a:lnTo>
                    <a:pt x="4722" y="18542"/>
                  </a:lnTo>
                  <a:lnTo>
                    <a:pt x="4939" y="18796"/>
                  </a:lnTo>
                  <a:lnTo>
                    <a:pt x="4939" y="18542"/>
                  </a:lnTo>
                  <a:lnTo>
                    <a:pt x="4722" y="18542"/>
                  </a:lnTo>
                  <a:lnTo>
                    <a:pt x="4722" y="18796"/>
                  </a:lnTo>
                  <a:lnTo>
                    <a:pt x="4505" y="18796"/>
                  </a:lnTo>
                  <a:lnTo>
                    <a:pt x="4505" y="19306"/>
                  </a:lnTo>
                  <a:lnTo>
                    <a:pt x="4722" y="19306"/>
                  </a:lnTo>
                  <a:lnTo>
                    <a:pt x="4722" y="19561"/>
                  </a:lnTo>
                  <a:lnTo>
                    <a:pt x="4505" y="19561"/>
                  </a:lnTo>
                  <a:lnTo>
                    <a:pt x="4505" y="19816"/>
                  </a:lnTo>
                  <a:lnTo>
                    <a:pt x="4287" y="19816"/>
                  </a:lnTo>
                  <a:lnTo>
                    <a:pt x="4287" y="20071"/>
                  </a:lnTo>
                  <a:lnTo>
                    <a:pt x="4070" y="20071"/>
                  </a:lnTo>
                  <a:lnTo>
                    <a:pt x="4070" y="19816"/>
                  </a:lnTo>
                  <a:lnTo>
                    <a:pt x="3853" y="19816"/>
                  </a:lnTo>
                  <a:lnTo>
                    <a:pt x="4070" y="19816"/>
                  </a:lnTo>
                  <a:lnTo>
                    <a:pt x="4070" y="20071"/>
                  </a:lnTo>
                  <a:lnTo>
                    <a:pt x="3853" y="20071"/>
                  </a:lnTo>
                  <a:lnTo>
                    <a:pt x="3636" y="20326"/>
                  </a:lnTo>
                  <a:lnTo>
                    <a:pt x="3636" y="20581"/>
                  </a:lnTo>
                  <a:lnTo>
                    <a:pt x="3419" y="20581"/>
                  </a:lnTo>
                  <a:lnTo>
                    <a:pt x="3419" y="20835"/>
                  </a:lnTo>
                  <a:lnTo>
                    <a:pt x="3202" y="20835"/>
                  </a:lnTo>
                  <a:lnTo>
                    <a:pt x="2985" y="21090"/>
                  </a:lnTo>
                  <a:lnTo>
                    <a:pt x="2768" y="21090"/>
                  </a:lnTo>
                  <a:lnTo>
                    <a:pt x="2768" y="21345"/>
                  </a:lnTo>
                  <a:lnTo>
                    <a:pt x="1899" y="21345"/>
                  </a:lnTo>
                  <a:lnTo>
                    <a:pt x="1899" y="21600"/>
                  </a:lnTo>
                  <a:lnTo>
                    <a:pt x="1682" y="21345"/>
                  </a:lnTo>
                  <a:lnTo>
                    <a:pt x="1465" y="21345"/>
                  </a:lnTo>
                  <a:lnTo>
                    <a:pt x="1465" y="21090"/>
                  </a:lnTo>
                  <a:lnTo>
                    <a:pt x="1682" y="21090"/>
                  </a:lnTo>
                  <a:lnTo>
                    <a:pt x="1031" y="21090"/>
                  </a:lnTo>
                  <a:lnTo>
                    <a:pt x="1031" y="20835"/>
                  </a:lnTo>
                  <a:lnTo>
                    <a:pt x="814" y="20835"/>
                  </a:lnTo>
                  <a:lnTo>
                    <a:pt x="597" y="20581"/>
                  </a:lnTo>
                  <a:lnTo>
                    <a:pt x="597" y="19816"/>
                  </a:lnTo>
                  <a:lnTo>
                    <a:pt x="814" y="20071"/>
                  </a:lnTo>
                  <a:lnTo>
                    <a:pt x="1031" y="20071"/>
                  </a:lnTo>
                  <a:lnTo>
                    <a:pt x="1031" y="20326"/>
                  </a:lnTo>
                  <a:lnTo>
                    <a:pt x="1248" y="20071"/>
                  </a:lnTo>
                  <a:lnTo>
                    <a:pt x="1031" y="20071"/>
                  </a:lnTo>
                  <a:lnTo>
                    <a:pt x="1248" y="20071"/>
                  </a:lnTo>
                  <a:lnTo>
                    <a:pt x="1248" y="19816"/>
                  </a:lnTo>
                  <a:lnTo>
                    <a:pt x="1465" y="19816"/>
                  </a:lnTo>
                  <a:lnTo>
                    <a:pt x="1248" y="19816"/>
                  </a:lnTo>
                  <a:lnTo>
                    <a:pt x="1031" y="20071"/>
                  </a:lnTo>
                  <a:lnTo>
                    <a:pt x="1031" y="19816"/>
                  </a:lnTo>
                  <a:lnTo>
                    <a:pt x="814" y="19816"/>
                  </a:lnTo>
                  <a:lnTo>
                    <a:pt x="1031" y="19816"/>
                  </a:lnTo>
                  <a:lnTo>
                    <a:pt x="1031" y="19561"/>
                  </a:lnTo>
                  <a:lnTo>
                    <a:pt x="1248" y="19561"/>
                  </a:lnTo>
                  <a:lnTo>
                    <a:pt x="1031" y="19561"/>
                  </a:lnTo>
                  <a:lnTo>
                    <a:pt x="1031" y="19306"/>
                  </a:lnTo>
                  <a:lnTo>
                    <a:pt x="1248" y="19306"/>
                  </a:lnTo>
                  <a:lnTo>
                    <a:pt x="1248" y="19051"/>
                  </a:lnTo>
                  <a:lnTo>
                    <a:pt x="1465" y="19051"/>
                  </a:lnTo>
                  <a:lnTo>
                    <a:pt x="1248" y="19051"/>
                  </a:lnTo>
                  <a:lnTo>
                    <a:pt x="1031" y="19306"/>
                  </a:lnTo>
                  <a:lnTo>
                    <a:pt x="814" y="19306"/>
                  </a:lnTo>
                  <a:lnTo>
                    <a:pt x="1031" y="19306"/>
                  </a:lnTo>
                  <a:lnTo>
                    <a:pt x="814" y="19306"/>
                  </a:lnTo>
                  <a:lnTo>
                    <a:pt x="814" y="19561"/>
                  </a:lnTo>
                  <a:lnTo>
                    <a:pt x="597" y="19561"/>
                  </a:lnTo>
                  <a:lnTo>
                    <a:pt x="597" y="19306"/>
                  </a:lnTo>
                  <a:lnTo>
                    <a:pt x="597" y="19561"/>
                  </a:lnTo>
                  <a:lnTo>
                    <a:pt x="380" y="19561"/>
                  </a:lnTo>
                  <a:lnTo>
                    <a:pt x="380" y="19051"/>
                  </a:lnTo>
                  <a:lnTo>
                    <a:pt x="597" y="18796"/>
                  </a:lnTo>
                  <a:lnTo>
                    <a:pt x="597" y="19051"/>
                  </a:lnTo>
                  <a:lnTo>
                    <a:pt x="597" y="18796"/>
                  </a:lnTo>
                  <a:lnTo>
                    <a:pt x="1031" y="18796"/>
                  </a:lnTo>
                  <a:lnTo>
                    <a:pt x="1248" y="18542"/>
                  </a:lnTo>
                  <a:lnTo>
                    <a:pt x="1031" y="18796"/>
                  </a:lnTo>
                  <a:lnTo>
                    <a:pt x="814" y="18796"/>
                  </a:lnTo>
                  <a:lnTo>
                    <a:pt x="814" y="18542"/>
                  </a:lnTo>
                  <a:lnTo>
                    <a:pt x="1031" y="18542"/>
                  </a:lnTo>
                  <a:lnTo>
                    <a:pt x="1031" y="18032"/>
                  </a:lnTo>
                  <a:lnTo>
                    <a:pt x="1248" y="18032"/>
                  </a:lnTo>
                  <a:lnTo>
                    <a:pt x="1248" y="17777"/>
                  </a:lnTo>
                  <a:lnTo>
                    <a:pt x="1465" y="17777"/>
                  </a:lnTo>
                  <a:lnTo>
                    <a:pt x="1465" y="18032"/>
                  </a:lnTo>
                  <a:lnTo>
                    <a:pt x="1465" y="17777"/>
                  </a:lnTo>
                  <a:lnTo>
                    <a:pt x="1682" y="17777"/>
                  </a:lnTo>
                  <a:lnTo>
                    <a:pt x="1682" y="17522"/>
                  </a:lnTo>
                  <a:lnTo>
                    <a:pt x="1899" y="17777"/>
                  </a:lnTo>
                  <a:lnTo>
                    <a:pt x="1899" y="17522"/>
                  </a:lnTo>
                  <a:lnTo>
                    <a:pt x="1682" y="17522"/>
                  </a:lnTo>
                  <a:lnTo>
                    <a:pt x="1899" y="17522"/>
                  </a:lnTo>
                  <a:lnTo>
                    <a:pt x="1682" y="17522"/>
                  </a:lnTo>
                  <a:lnTo>
                    <a:pt x="1465" y="17777"/>
                  </a:lnTo>
                  <a:lnTo>
                    <a:pt x="1031" y="17777"/>
                  </a:lnTo>
                  <a:lnTo>
                    <a:pt x="1031" y="18032"/>
                  </a:lnTo>
                  <a:lnTo>
                    <a:pt x="814" y="18287"/>
                  </a:lnTo>
                  <a:lnTo>
                    <a:pt x="814" y="18542"/>
                  </a:lnTo>
                  <a:lnTo>
                    <a:pt x="814" y="18287"/>
                  </a:lnTo>
                  <a:lnTo>
                    <a:pt x="597" y="18287"/>
                  </a:lnTo>
                  <a:lnTo>
                    <a:pt x="597" y="18032"/>
                  </a:lnTo>
                  <a:lnTo>
                    <a:pt x="814" y="17777"/>
                  </a:lnTo>
                  <a:lnTo>
                    <a:pt x="597" y="17777"/>
                  </a:lnTo>
                  <a:lnTo>
                    <a:pt x="597" y="18287"/>
                  </a:lnTo>
                  <a:lnTo>
                    <a:pt x="380" y="18287"/>
                  </a:lnTo>
                  <a:lnTo>
                    <a:pt x="380" y="17777"/>
                  </a:lnTo>
                  <a:lnTo>
                    <a:pt x="814" y="17777"/>
                  </a:lnTo>
                  <a:lnTo>
                    <a:pt x="814" y="17267"/>
                  </a:lnTo>
                  <a:lnTo>
                    <a:pt x="597" y="17267"/>
                  </a:lnTo>
                  <a:lnTo>
                    <a:pt x="597" y="17522"/>
                  </a:lnTo>
                  <a:lnTo>
                    <a:pt x="380" y="17522"/>
                  </a:lnTo>
                  <a:lnTo>
                    <a:pt x="163" y="17267"/>
                  </a:lnTo>
                  <a:lnTo>
                    <a:pt x="380" y="17522"/>
                  </a:lnTo>
                  <a:lnTo>
                    <a:pt x="163" y="17267"/>
                  </a:lnTo>
                  <a:lnTo>
                    <a:pt x="380" y="17267"/>
                  </a:lnTo>
                  <a:lnTo>
                    <a:pt x="380" y="17522"/>
                  </a:lnTo>
                  <a:lnTo>
                    <a:pt x="597" y="17522"/>
                  </a:lnTo>
                  <a:lnTo>
                    <a:pt x="597" y="17267"/>
                  </a:lnTo>
                  <a:lnTo>
                    <a:pt x="380" y="17267"/>
                  </a:lnTo>
                  <a:lnTo>
                    <a:pt x="380" y="17012"/>
                  </a:lnTo>
                  <a:lnTo>
                    <a:pt x="597" y="17012"/>
                  </a:lnTo>
                  <a:lnTo>
                    <a:pt x="163" y="17012"/>
                  </a:lnTo>
                  <a:lnTo>
                    <a:pt x="163" y="16758"/>
                  </a:lnTo>
                  <a:lnTo>
                    <a:pt x="1465" y="16758"/>
                  </a:lnTo>
                  <a:lnTo>
                    <a:pt x="1465" y="16503"/>
                  </a:lnTo>
                  <a:lnTo>
                    <a:pt x="1682" y="16503"/>
                  </a:lnTo>
                  <a:lnTo>
                    <a:pt x="1682" y="16758"/>
                  </a:lnTo>
                  <a:lnTo>
                    <a:pt x="1899" y="16758"/>
                  </a:lnTo>
                  <a:lnTo>
                    <a:pt x="1899" y="17012"/>
                  </a:lnTo>
                  <a:lnTo>
                    <a:pt x="1899" y="16758"/>
                  </a:lnTo>
                  <a:lnTo>
                    <a:pt x="2117" y="16758"/>
                  </a:lnTo>
                  <a:lnTo>
                    <a:pt x="2117" y="16248"/>
                  </a:lnTo>
                  <a:lnTo>
                    <a:pt x="2334" y="16248"/>
                  </a:lnTo>
                  <a:lnTo>
                    <a:pt x="2334" y="15993"/>
                  </a:lnTo>
                  <a:lnTo>
                    <a:pt x="2117" y="16248"/>
                  </a:lnTo>
                  <a:lnTo>
                    <a:pt x="2117" y="16503"/>
                  </a:lnTo>
                  <a:lnTo>
                    <a:pt x="1899" y="16503"/>
                  </a:lnTo>
                  <a:lnTo>
                    <a:pt x="1682" y="16758"/>
                  </a:lnTo>
                  <a:lnTo>
                    <a:pt x="1682" y="16503"/>
                  </a:lnTo>
                  <a:lnTo>
                    <a:pt x="1465" y="16503"/>
                  </a:lnTo>
                  <a:lnTo>
                    <a:pt x="1465" y="16248"/>
                  </a:lnTo>
                  <a:lnTo>
                    <a:pt x="1465" y="16503"/>
                  </a:lnTo>
                  <a:lnTo>
                    <a:pt x="1248" y="16758"/>
                  </a:lnTo>
                  <a:lnTo>
                    <a:pt x="1248" y="16503"/>
                  </a:lnTo>
                  <a:lnTo>
                    <a:pt x="597" y="16503"/>
                  </a:lnTo>
                  <a:lnTo>
                    <a:pt x="597" y="16758"/>
                  </a:lnTo>
                  <a:lnTo>
                    <a:pt x="380" y="16758"/>
                  </a:lnTo>
                  <a:lnTo>
                    <a:pt x="380" y="16503"/>
                  </a:lnTo>
                  <a:lnTo>
                    <a:pt x="163" y="16503"/>
                  </a:lnTo>
                  <a:lnTo>
                    <a:pt x="380" y="16503"/>
                  </a:lnTo>
                  <a:lnTo>
                    <a:pt x="163" y="16503"/>
                  </a:lnTo>
                  <a:lnTo>
                    <a:pt x="380" y="16248"/>
                  </a:lnTo>
                  <a:lnTo>
                    <a:pt x="597" y="16248"/>
                  </a:lnTo>
                  <a:lnTo>
                    <a:pt x="163" y="16248"/>
                  </a:lnTo>
                  <a:lnTo>
                    <a:pt x="380" y="15993"/>
                  </a:lnTo>
                  <a:lnTo>
                    <a:pt x="380" y="16248"/>
                  </a:lnTo>
                  <a:lnTo>
                    <a:pt x="814" y="16248"/>
                  </a:lnTo>
                  <a:lnTo>
                    <a:pt x="814" y="15993"/>
                  </a:lnTo>
                  <a:lnTo>
                    <a:pt x="597" y="15993"/>
                  </a:lnTo>
                  <a:lnTo>
                    <a:pt x="597" y="16248"/>
                  </a:lnTo>
                  <a:lnTo>
                    <a:pt x="380" y="15993"/>
                  </a:lnTo>
                  <a:lnTo>
                    <a:pt x="163" y="15993"/>
                  </a:lnTo>
                  <a:lnTo>
                    <a:pt x="380" y="15738"/>
                  </a:lnTo>
                  <a:lnTo>
                    <a:pt x="163" y="15738"/>
                  </a:lnTo>
                  <a:lnTo>
                    <a:pt x="380" y="15547"/>
                  </a:lnTo>
                  <a:lnTo>
                    <a:pt x="597" y="15547"/>
                  </a:lnTo>
                  <a:lnTo>
                    <a:pt x="163" y="15547"/>
                  </a:lnTo>
                  <a:lnTo>
                    <a:pt x="380" y="15292"/>
                  </a:lnTo>
                  <a:lnTo>
                    <a:pt x="380" y="15037"/>
                  </a:lnTo>
                  <a:lnTo>
                    <a:pt x="163" y="15037"/>
                  </a:lnTo>
                  <a:lnTo>
                    <a:pt x="380" y="15037"/>
                  </a:lnTo>
                  <a:lnTo>
                    <a:pt x="597" y="15292"/>
                  </a:lnTo>
                  <a:lnTo>
                    <a:pt x="597" y="15037"/>
                  </a:lnTo>
                  <a:lnTo>
                    <a:pt x="380" y="15037"/>
                  </a:lnTo>
                  <a:lnTo>
                    <a:pt x="1031" y="15037"/>
                  </a:lnTo>
                  <a:lnTo>
                    <a:pt x="1248" y="15292"/>
                  </a:lnTo>
                  <a:lnTo>
                    <a:pt x="1031" y="15292"/>
                  </a:lnTo>
                  <a:lnTo>
                    <a:pt x="1031" y="15037"/>
                  </a:lnTo>
                  <a:lnTo>
                    <a:pt x="814" y="15037"/>
                  </a:lnTo>
                  <a:lnTo>
                    <a:pt x="1031" y="15037"/>
                  </a:lnTo>
                  <a:lnTo>
                    <a:pt x="1031" y="14782"/>
                  </a:lnTo>
                  <a:lnTo>
                    <a:pt x="1248" y="14782"/>
                  </a:lnTo>
                  <a:lnTo>
                    <a:pt x="1465" y="15037"/>
                  </a:lnTo>
                  <a:lnTo>
                    <a:pt x="1465" y="14782"/>
                  </a:lnTo>
                  <a:lnTo>
                    <a:pt x="1248" y="14782"/>
                  </a:lnTo>
                  <a:lnTo>
                    <a:pt x="1465" y="14527"/>
                  </a:lnTo>
                  <a:lnTo>
                    <a:pt x="1682" y="14782"/>
                  </a:lnTo>
                  <a:lnTo>
                    <a:pt x="1899" y="14782"/>
                  </a:lnTo>
                  <a:lnTo>
                    <a:pt x="1899" y="15037"/>
                  </a:lnTo>
                  <a:lnTo>
                    <a:pt x="1682" y="15037"/>
                  </a:lnTo>
                  <a:lnTo>
                    <a:pt x="1682" y="15292"/>
                  </a:lnTo>
                  <a:lnTo>
                    <a:pt x="1899" y="15292"/>
                  </a:lnTo>
                  <a:lnTo>
                    <a:pt x="1899" y="15037"/>
                  </a:lnTo>
                  <a:lnTo>
                    <a:pt x="1682" y="15037"/>
                  </a:lnTo>
                  <a:lnTo>
                    <a:pt x="1899" y="15037"/>
                  </a:lnTo>
                  <a:lnTo>
                    <a:pt x="1899" y="14782"/>
                  </a:lnTo>
                  <a:lnTo>
                    <a:pt x="2117" y="14782"/>
                  </a:lnTo>
                  <a:lnTo>
                    <a:pt x="2117" y="15037"/>
                  </a:lnTo>
                  <a:lnTo>
                    <a:pt x="2117" y="14782"/>
                  </a:lnTo>
                  <a:lnTo>
                    <a:pt x="1682" y="14782"/>
                  </a:lnTo>
                  <a:lnTo>
                    <a:pt x="1682" y="14527"/>
                  </a:lnTo>
                  <a:lnTo>
                    <a:pt x="1248" y="14527"/>
                  </a:lnTo>
                  <a:lnTo>
                    <a:pt x="1248" y="14273"/>
                  </a:lnTo>
                  <a:lnTo>
                    <a:pt x="2117" y="14273"/>
                  </a:lnTo>
                  <a:lnTo>
                    <a:pt x="2334" y="14527"/>
                  </a:lnTo>
                  <a:lnTo>
                    <a:pt x="2334" y="14273"/>
                  </a:lnTo>
                  <a:lnTo>
                    <a:pt x="2334" y="14527"/>
                  </a:lnTo>
                  <a:lnTo>
                    <a:pt x="2117" y="14527"/>
                  </a:lnTo>
                  <a:lnTo>
                    <a:pt x="2117" y="14273"/>
                  </a:lnTo>
                  <a:lnTo>
                    <a:pt x="2551" y="14273"/>
                  </a:lnTo>
                  <a:lnTo>
                    <a:pt x="2551" y="14018"/>
                  </a:lnTo>
                  <a:lnTo>
                    <a:pt x="2768" y="14273"/>
                  </a:lnTo>
                  <a:lnTo>
                    <a:pt x="2768" y="14018"/>
                  </a:lnTo>
                  <a:lnTo>
                    <a:pt x="2551" y="14018"/>
                  </a:lnTo>
                  <a:lnTo>
                    <a:pt x="2334" y="14273"/>
                  </a:lnTo>
                  <a:lnTo>
                    <a:pt x="2117" y="14273"/>
                  </a:lnTo>
                  <a:lnTo>
                    <a:pt x="2117" y="14018"/>
                  </a:lnTo>
                  <a:lnTo>
                    <a:pt x="2334" y="14018"/>
                  </a:lnTo>
                  <a:lnTo>
                    <a:pt x="1899" y="14018"/>
                  </a:lnTo>
                  <a:lnTo>
                    <a:pt x="1682" y="14273"/>
                  </a:lnTo>
                  <a:lnTo>
                    <a:pt x="1682" y="14018"/>
                  </a:lnTo>
                  <a:lnTo>
                    <a:pt x="1899" y="14018"/>
                  </a:lnTo>
                  <a:lnTo>
                    <a:pt x="1682" y="13763"/>
                  </a:lnTo>
                  <a:lnTo>
                    <a:pt x="2768" y="13763"/>
                  </a:lnTo>
                  <a:lnTo>
                    <a:pt x="2768" y="14018"/>
                  </a:lnTo>
                  <a:lnTo>
                    <a:pt x="2985" y="14018"/>
                  </a:lnTo>
                  <a:lnTo>
                    <a:pt x="2985" y="14273"/>
                  </a:lnTo>
                  <a:lnTo>
                    <a:pt x="3202" y="14273"/>
                  </a:lnTo>
                  <a:lnTo>
                    <a:pt x="2985" y="14273"/>
                  </a:lnTo>
                  <a:lnTo>
                    <a:pt x="2985" y="14018"/>
                  </a:lnTo>
                  <a:lnTo>
                    <a:pt x="2768" y="14018"/>
                  </a:lnTo>
                  <a:lnTo>
                    <a:pt x="2768" y="13763"/>
                  </a:lnTo>
                  <a:lnTo>
                    <a:pt x="2551" y="13763"/>
                  </a:lnTo>
                  <a:lnTo>
                    <a:pt x="2551" y="13508"/>
                  </a:lnTo>
                  <a:lnTo>
                    <a:pt x="2768" y="13508"/>
                  </a:lnTo>
                  <a:lnTo>
                    <a:pt x="2768" y="13763"/>
                  </a:lnTo>
                  <a:lnTo>
                    <a:pt x="2985" y="13763"/>
                  </a:lnTo>
                  <a:lnTo>
                    <a:pt x="2985" y="14018"/>
                  </a:lnTo>
                  <a:lnTo>
                    <a:pt x="2985" y="13763"/>
                  </a:lnTo>
                  <a:lnTo>
                    <a:pt x="3202" y="13763"/>
                  </a:lnTo>
                  <a:lnTo>
                    <a:pt x="2768" y="13763"/>
                  </a:lnTo>
                  <a:lnTo>
                    <a:pt x="2768" y="13508"/>
                  </a:lnTo>
                  <a:lnTo>
                    <a:pt x="3202" y="13508"/>
                  </a:lnTo>
                  <a:lnTo>
                    <a:pt x="2985" y="13253"/>
                  </a:lnTo>
                  <a:lnTo>
                    <a:pt x="3202" y="13253"/>
                  </a:lnTo>
                  <a:lnTo>
                    <a:pt x="3202" y="12998"/>
                  </a:lnTo>
                  <a:lnTo>
                    <a:pt x="3636" y="12998"/>
                  </a:lnTo>
                  <a:lnTo>
                    <a:pt x="3636" y="13253"/>
                  </a:lnTo>
                  <a:lnTo>
                    <a:pt x="3853" y="13253"/>
                  </a:lnTo>
                  <a:lnTo>
                    <a:pt x="3853" y="12998"/>
                  </a:lnTo>
                  <a:lnTo>
                    <a:pt x="3636" y="13253"/>
                  </a:lnTo>
                  <a:lnTo>
                    <a:pt x="3636" y="12743"/>
                  </a:lnTo>
                  <a:lnTo>
                    <a:pt x="4070" y="12743"/>
                  </a:lnTo>
                  <a:lnTo>
                    <a:pt x="4287" y="12998"/>
                  </a:lnTo>
                  <a:lnTo>
                    <a:pt x="4287" y="13253"/>
                  </a:lnTo>
                  <a:lnTo>
                    <a:pt x="4505" y="13253"/>
                  </a:lnTo>
                  <a:lnTo>
                    <a:pt x="4287" y="13253"/>
                  </a:lnTo>
                  <a:lnTo>
                    <a:pt x="4287" y="12998"/>
                  </a:lnTo>
                  <a:lnTo>
                    <a:pt x="4939" y="12998"/>
                  </a:lnTo>
                  <a:lnTo>
                    <a:pt x="4939" y="12743"/>
                  </a:lnTo>
                  <a:lnTo>
                    <a:pt x="4722" y="12743"/>
                  </a:lnTo>
                  <a:lnTo>
                    <a:pt x="4939" y="12743"/>
                  </a:lnTo>
                  <a:lnTo>
                    <a:pt x="4939" y="12488"/>
                  </a:lnTo>
                  <a:lnTo>
                    <a:pt x="5373" y="12488"/>
                  </a:lnTo>
                  <a:lnTo>
                    <a:pt x="5373" y="12234"/>
                  </a:lnTo>
                  <a:lnTo>
                    <a:pt x="5156" y="12234"/>
                  </a:lnTo>
                  <a:lnTo>
                    <a:pt x="5373" y="12234"/>
                  </a:lnTo>
                  <a:lnTo>
                    <a:pt x="5590" y="11979"/>
                  </a:lnTo>
                  <a:lnTo>
                    <a:pt x="5156" y="11979"/>
                  </a:lnTo>
                  <a:lnTo>
                    <a:pt x="5156" y="12234"/>
                  </a:lnTo>
                  <a:lnTo>
                    <a:pt x="4939" y="12234"/>
                  </a:lnTo>
                  <a:lnTo>
                    <a:pt x="4722" y="12488"/>
                  </a:lnTo>
                  <a:lnTo>
                    <a:pt x="4939" y="12234"/>
                  </a:lnTo>
                  <a:lnTo>
                    <a:pt x="5156" y="12234"/>
                  </a:lnTo>
                  <a:lnTo>
                    <a:pt x="5156" y="12488"/>
                  </a:lnTo>
                  <a:lnTo>
                    <a:pt x="4939" y="12488"/>
                  </a:lnTo>
                  <a:lnTo>
                    <a:pt x="4722" y="12743"/>
                  </a:lnTo>
                  <a:lnTo>
                    <a:pt x="4505" y="12743"/>
                  </a:lnTo>
                  <a:lnTo>
                    <a:pt x="4287" y="12998"/>
                  </a:lnTo>
                  <a:lnTo>
                    <a:pt x="4070" y="12743"/>
                  </a:lnTo>
                  <a:lnTo>
                    <a:pt x="4070" y="12488"/>
                  </a:lnTo>
                  <a:lnTo>
                    <a:pt x="4287" y="12488"/>
                  </a:lnTo>
                  <a:lnTo>
                    <a:pt x="4070" y="12488"/>
                  </a:lnTo>
                  <a:lnTo>
                    <a:pt x="3853" y="12743"/>
                  </a:lnTo>
                  <a:lnTo>
                    <a:pt x="3853" y="12488"/>
                  </a:lnTo>
                  <a:lnTo>
                    <a:pt x="4070" y="12488"/>
                  </a:lnTo>
                  <a:lnTo>
                    <a:pt x="4070" y="12234"/>
                  </a:lnTo>
                  <a:lnTo>
                    <a:pt x="4287" y="12234"/>
                  </a:lnTo>
                  <a:lnTo>
                    <a:pt x="4287" y="11979"/>
                  </a:lnTo>
                  <a:lnTo>
                    <a:pt x="4722" y="11469"/>
                  </a:lnTo>
                  <a:close/>
                  <a:moveTo>
                    <a:pt x="16444" y="255"/>
                  </a:moveTo>
                  <a:lnTo>
                    <a:pt x="16444" y="0"/>
                  </a:lnTo>
                  <a:lnTo>
                    <a:pt x="16444" y="255"/>
                  </a:lnTo>
                  <a:close/>
                  <a:moveTo>
                    <a:pt x="15576" y="1019"/>
                  </a:moveTo>
                  <a:lnTo>
                    <a:pt x="15576" y="765"/>
                  </a:lnTo>
                  <a:lnTo>
                    <a:pt x="15793" y="765"/>
                  </a:lnTo>
                  <a:lnTo>
                    <a:pt x="16010" y="1019"/>
                  </a:lnTo>
                  <a:lnTo>
                    <a:pt x="15576" y="1019"/>
                  </a:lnTo>
                  <a:close/>
                  <a:moveTo>
                    <a:pt x="14925" y="1529"/>
                  </a:moveTo>
                  <a:lnTo>
                    <a:pt x="14490" y="1529"/>
                  </a:lnTo>
                  <a:lnTo>
                    <a:pt x="14490" y="1274"/>
                  </a:lnTo>
                  <a:lnTo>
                    <a:pt x="14708" y="1274"/>
                  </a:lnTo>
                  <a:lnTo>
                    <a:pt x="14925" y="1529"/>
                  </a:lnTo>
                  <a:close/>
                  <a:moveTo>
                    <a:pt x="14056" y="1529"/>
                  </a:moveTo>
                  <a:lnTo>
                    <a:pt x="13839" y="1529"/>
                  </a:lnTo>
                  <a:lnTo>
                    <a:pt x="13839" y="1274"/>
                  </a:lnTo>
                  <a:lnTo>
                    <a:pt x="14056" y="1274"/>
                  </a:lnTo>
                  <a:lnTo>
                    <a:pt x="14056" y="1529"/>
                  </a:lnTo>
                  <a:close/>
                  <a:moveTo>
                    <a:pt x="11885" y="1784"/>
                  </a:moveTo>
                  <a:lnTo>
                    <a:pt x="11668" y="1784"/>
                  </a:lnTo>
                  <a:lnTo>
                    <a:pt x="11885" y="1529"/>
                  </a:lnTo>
                  <a:lnTo>
                    <a:pt x="11885" y="1784"/>
                  </a:lnTo>
                  <a:close/>
                  <a:moveTo>
                    <a:pt x="11451" y="2039"/>
                  </a:moveTo>
                  <a:lnTo>
                    <a:pt x="11451" y="1784"/>
                  </a:lnTo>
                  <a:lnTo>
                    <a:pt x="11668" y="1784"/>
                  </a:lnTo>
                  <a:lnTo>
                    <a:pt x="11668" y="2039"/>
                  </a:lnTo>
                  <a:lnTo>
                    <a:pt x="11451" y="2039"/>
                  </a:lnTo>
                  <a:close/>
                  <a:moveTo>
                    <a:pt x="13188" y="2039"/>
                  </a:moveTo>
                  <a:lnTo>
                    <a:pt x="13405" y="2039"/>
                  </a:lnTo>
                  <a:lnTo>
                    <a:pt x="13188" y="2039"/>
                  </a:lnTo>
                  <a:close/>
                  <a:moveTo>
                    <a:pt x="12103" y="2294"/>
                  </a:moveTo>
                  <a:lnTo>
                    <a:pt x="12320" y="2039"/>
                  </a:lnTo>
                  <a:lnTo>
                    <a:pt x="12537" y="2039"/>
                  </a:lnTo>
                  <a:lnTo>
                    <a:pt x="12320" y="2294"/>
                  </a:lnTo>
                  <a:lnTo>
                    <a:pt x="12103" y="2294"/>
                  </a:lnTo>
                  <a:close/>
                  <a:moveTo>
                    <a:pt x="20515" y="2549"/>
                  </a:moveTo>
                  <a:lnTo>
                    <a:pt x="20515" y="2294"/>
                  </a:lnTo>
                  <a:lnTo>
                    <a:pt x="20732" y="2294"/>
                  </a:lnTo>
                  <a:lnTo>
                    <a:pt x="20515" y="2549"/>
                  </a:lnTo>
                  <a:close/>
                  <a:moveTo>
                    <a:pt x="12971" y="2294"/>
                  </a:moveTo>
                  <a:lnTo>
                    <a:pt x="13188" y="2294"/>
                  </a:lnTo>
                  <a:lnTo>
                    <a:pt x="12971" y="2294"/>
                  </a:lnTo>
                  <a:close/>
                  <a:moveTo>
                    <a:pt x="11668" y="2804"/>
                  </a:moveTo>
                  <a:lnTo>
                    <a:pt x="11668" y="2549"/>
                  </a:lnTo>
                  <a:lnTo>
                    <a:pt x="11668" y="2804"/>
                  </a:lnTo>
                  <a:close/>
                  <a:moveTo>
                    <a:pt x="10366" y="3823"/>
                  </a:moveTo>
                  <a:lnTo>
                    <a:pt x="10366" y="3568"/>
                  </a:lnTo>
                  <a:lnTo>
                    <a:pt x="10583" y="3568"/>
                  </a:lnTo>
                  <a:lnTo>
                    <a:pt x="10366" y="3823"/>
                  </a:lnTo>
                  <a:close/>
                  <a:moveTo>
                    <a:pt x="9715" y="4078"/>
                  </a:moveTo>
                  <a:lnTo>
                    <a:pt x="9497" y="3823"/>
                  </a:lnTo>
                  <a:lnTo>
                    <a:pt x="9715" y="3823"/>
                  </a:lnTo>
                  <a:lnTo>
                    <a:pt x="9715" y="4078"/>
                  </a:lnTo>
                  <a:close/>
                  <a:moveTo>
                    <a:pt x="10149" y="4078"/>
                  </a:moveTo>
                  <a:lnTo>
                    <a:pt x="10149" y="3823"/>
                  </a:lnTo>
                  <a:lnTo>
                    <a:pt x="10366" y="3823"/>
                  </a:lnTo>
                  <a:lnTo>
                    <a:pt x="10366" y="4078"/>
                  </a:lnTo>
                  <a:lnTo>
                    <a:pt x="10149" y="4078"/>
                  </a:lnTo>
                  <a:close/>
                  <a:moveTo>
                    <a:pt x="9932" y="4333"/>
                  </a:moveTo>
                  <a:lnTo>
                    <a:pt x="9932" y="4078"/>
                  </a:lnTo>
                  <a:lnTo>
                    <a:pt x="10149" y="4078"/>
                  </a:lnTo>
                  <a:lnTo>
                    <a:pt x="9932" y="4078"/>
                  </a:lnTo>
                  <a:lnTo>
                    <a:pt x="9932" y="4333"/>
                  </a:lnTo>
                  <a:close/>
                  <a:moveTo>
                    <a:pt x="9280" y="4842"/>
                  </a:moveTo>
                  <a:lnTo>
                    <a:pt x="9280" y="4588"/>
                  </a:lnTo>
                  <a:lnTo>
                    <a:pt x="9497" y="4588"/>
                  </a:lnTo>
                  <a:lnTo>
                    <a:pt x="9497" y="4842"/>
                  </a:lnTo>
                  <a:lnTo>
                    <a:pt x="9280" y="4842"/>
                  </a:lnTo>
                  <a:close/>
                  <a:moveTo>
                    <a:pt x="7761" y="5097"/>
                  </a:moveTo>
                  <a:lnTo>
                    <a:pt x="7544" y="5097"/>
                  </a:lnTo>
                  <a:lnTo>
                    <a:pt x="7544" y="4842"/>
                  </a:lnTo>
                  <a:lnTo>
                    <a:pt x="7761" y="4842"/>
                  </a:lnTo>
                  <a:lnTo>
                    <a:pt x="7761" y="5097"/>
                  </a:lnTo>
                  <a:close/>
                  <a:moveTo>
                    <a:pt x="6892" y="5607"/>
                  </a:moveTo>
                  <a:lnTo>
                    <a:pt x="6892" y="5097"/>
                  </a:lnTo>
                  <a:lnTo>
                    <a:pt x="7110" y="5097"/>
                  </a:lnTo>
                  <a:lnTo>
                    <a:pt x="7110" y="5352"/>
                  </a:lnTo>
                  <a:lnTo>
                    <a:pt x="6892" y="5607"/>
                  </a:lnTo>
                  <a:close/>
                  <a:moveTo>
                    <a:pt x="6675" y="5862"/>
                  </a:moveTo>
                  <a:lnTo>
                    <a:pt x="6675" y="5352"/>
                  </a:lnTo>
                  <a:lnTo>
                    <a:pt x="6892" y="5352"/>
                  </a:lnTo>
                  <a:lnTo>
                    <a:pt x="6892" y="5607"/>
                  </a:lnTo>
                  <a:lnTo>
                    <a:pt x="6675" y="5607"/>
                  </a:lnTo>
                  <a:lnTo>
                    <a:pt x="6675" y="5862"/>
                  </a:lnTo>
                  <a:close/>
                  <a:moveTo>
                    <a:pt x="8846" y="5607"/>
                  </a:moveTo>
                  <a:lnTo>
                    <a:pt x="8846" y="5352"/>
                  </a:lnTo>
                  <a:lnTo>
                    <a:pt x="9063" y="5352"/>
                  </a:lnTo>
                  <a:lnTo>
                    <a:pt x="9063" y="5607"/>
                  </a:lnTo>
                  <a:lnTo>
                    <a:pt x="8846" y="5607"/>
                  </a:lnTo>
                  <a:close/>
                  <a:moveTo>
                    <a:pt x="8412" y="5607"/>
                  </a:moveTo>
                  <a:lnTo>
                    <a:pt x="8629" y="5607"/>
                  </a:lnTo>
                  <a:lnTo>
                    <a:pt x="8412" y="5607"/>
                  </a:lnTo>
                  <a:close/>
                  <a:moveTo>
                    <a:pt x="7761" y="7136"/>
                  </a:moveTo>
                  <a:lnTo>
                    <a:pt x="7544" y="7136"/>
                  </a:lnTo>
                  <a:lnTo>
                    <a:pt x="7544" y="6881"/>
                  </a:lnTo>
                  <a:lnTo>
                    <a:pt x="7761" y="6881"/>
                  </a:lnTo>
                  <a:lnTo>
                    <a:pt x="7761" y="7136"/>
                  </a:lnTo>
                  <a:close/>
                  <a:moveTo>
                    <a:pt x="5807" y="9430"/>
                  </a:moveTo>
                  <a:lnTo>
                    <a:pt x="6024" y="9430"/>
                  </a:lnTo>
                  <a:lnTo>
                    <a:pt x="5807" y="9430"/>
                  </a:lnTo>
                  <a:close/>
                  <a:moveTo>
                    <a:pt x="6024" y="10195"/>
                  </a:moveTo>
                  <a:lnTo>
                    <a:pt x="6024" y="9430"/>
                  </a:lnTo>
                  <a:lnTo>
                    <a:pt x="6241" y="9430"/>
                  </a:lnTo>
                  <a:lnTo>
                    <a:pt x="6241" y="9940"/>
                  </a:lnTo>
                  <a:lnTo>
                    <a:pt x="6024" y="9940"/>
                  </a:lnTo>
                  <a:lnTo>
                    <a:pt x="6024" y="10195"/>
                  </a:lnTo>
                  <a:close/>
                  <a:moveTo>
                    <a:pt x="6024" y="10450"/>
                  </a:moveTo>
                  <a:lnTo>
                    <a:pt x="5807" y="10450"/>
                  </a:lnTo>
                  <a:lnTo>
                    <a:pt x="6024" y="10195"/>
                  </a:lnTo>
                  <a:lnTo>
                    <a:pt x="6241" y="10195"/>
                  </a:lnTo>
                  <a:lnTo>
                    <a:pt x="6241" y="10450"/>
                  </a:lnTo>
                  <a:lnTo>
                    <a:pt x="6024" y="10450"/>
                  </a:lnTo>
                  <a:close/>
                  <a:moveTo>
                    <a:pt x="4939" y="10704"/>
                  </a:moveTo>
                  <a:lnTo>
                    <a:pt x="5156" y="10450"/>
                  </a:lnTo>
                  <a:lnTo>
                    <a:pt x="4939" y="10704"/>
                  </a:lnTo>
                  <a:close/>
                  <a:moveTo>
                    <a:pt x="5156" y="10704"/>
                  </a:moveTo>
                  <a:lnTo>
                    <a:pt x="4939" y="10704"/>
                  </a:lnTo>
                  <a:lnTo>
                    <a:pt x="5156" y="10450"/>
                  </a:lnTo>
                  <a:lnTo>
                    <a:pt x="5373" y="10704"/>
                  </a:lnTo>
                  <a:lnTo>
                    <a:pt x="5156" y="10704"/>
                  </a:lnTo>
                  <a:close/>
                  <a:moveTo>
                    <a:pt x="5373" y="11214"/>
                  </a:moveTo>
                  <a:lnTo>
                    <a:pt x="5156" y="11214"/>
                  </a:lnTo>
                  <a:lnTo>
                    <a:pt x="5156" y="10959"/>
                  </a:lnTo>
                  <a:lnTo>
                    <a:pt x="5373" y="11214"/>
                  </a:lnTo>
                  <a:close/>
                  <a:moveTo>
                    <a:pt x="2985" y="13253"/>
                  </a:moveTo>
                  <a:lnTo>
                    <a:pt x="2985" y="12998"/>
                  </a:lnTo>
                  <a:lnTo>
                    <a:pt x="3202" y="12998"/>
                  </a:lnTo>
                  <a:lnTo>
                    <a:pt x="3202" y="13253"/>
                  </a:lnTo>
                  <a:lnTo>
                    <a:pt x="2985" y="13253"/>
                  </a:lnTo>
                  <a:close/>
                  <a:moveTo>
                    <a:pt x="2985" y="13508"/>
                  </a:moveTo>
                  <a:lnTo>
                    <a:pt x="2768" y="13253"/>
                  </a:lnTo>
                  <a:lnTo>
                    <a:pt x="2985" y="13253"/>
                  </a:lnTo>
                  <a:lnTo>
                    <a:pt x="3202" y="13508"/>
                  </a:lnTo>
                  <a:lnTo>
                    <a:pt x="2985" y="13508"/>
                  </a:lnTo>
                  <a:close/>
                  <a:moveTo>
                    <a:pt x="2551" y="13508"/>
                  </a:moveTo>
                  <a:lnTo>
                    <a:pt x="2768" y="13253"/>
                  </a:lnTo>
                  <a:lnTo>
                    <a:pt x="2768" y="13508"/>
                  </a:lnTo>
                  <a:lnTo>
                    <a:pt x="2551" y="13508"/>
                  </a:lnTo>
                  <a:close/>
                  <a:moveTo>
                    <a:pt x="2551" y="13763"/>
                  </a:moveTo>
                  <a:lnTo>
                    <a:pt x="2334" y="13763"/>
                  </a:lnTo>
                  <a:lnTo>
                    <a:pt x="2334" y="13508"/>
                  </a:lnTo>
                  <a:lnTo>
                    <a:pt x="2551" y="13508"/>
                  </a:lnTo>
                  <a:lnTo>
                    <a:pt x="2551" y="13763"/>
                  </a:lnTo>
                  <a:close/>
                  <a:moveTo>
                    <a:pt x="2334" y="13763"/>
                  </a:moveTo>
                  <a:lnTo>
                    <a:pt x="2117" y="13763"/>
                  </a:lnTo>
                  <a:lnTo>
                    <a:pt x="2117" y="13508"/>
                  </a:lnTo>
                  <a:lnTo>
                    <a:pt x="2334" y="13508"/>
                  </a:lnTo>
                  <a:lnTo>
                    <a:pt x="2334" y="13763"/>
                  </a:lnTo>
                  <a:close/>
                  <a:moveTo>
                    <a:pt x="1465" y="14273"/>
                  </a:moveTo>
                  <a:lnTo>
                    <a:pt x="1682" y="14018"/>
                  </a:lnTo>
                  <a:lnTo>
                    <a:pt x="1682" y="14273"/>
                  </a:lnTo>
                  <a:lnTo>
                    <a:pt x="1465" y="14273"/>
                  </a:lnTo>
                  <a:close/>
                  <a:moveTo>
                    <a:pt x="1248" y="14782"/>
                  </a:moveTo>
                  <a:lnTo>
                    <a:pt x="1031" y="14782"/>
                  </a:lnTo>
                  <a:lnTo>
                    <a:pt x="1031" y="14527"/>
                  </a:lnTo>
                  <a:lnTo>
                    <a:pt x="1248" y="14527"/>
                  </a:lnTo>
                  <a:lnTo>
                    <a:pt x="1248" y="14782"/>
                  </a:lnTo>
                  <a:close/>
                  <a:moveTo>
                    <a:pt x="814" y="15037"/>
                  </a:moveTo>
                  <a:lnTo>
                    <a:pt x="814" y="14527"/>
                  </a:lnTo>
                  <a:lnTo>
                    <a:pt x="1031" y="14527"/>
                  </a:lnTo>
                  <a:lnTo>
                    <a:pt x="1031" y="14782"/>
                  </a:lnTo>
                  <a:lnTo>
                    <a:pt x="814" y="14782"/>
                  </a:lnTo>
                  <a:lnTo>
                    <a:pt x="814" y="15037"/>
                  </a:lnTo>
                  <a:close/>
                  <a:moveTo>
                    <a:pt x="597" y="15037"/>
                  </a:moveTo>
                  <a:lnTo>
                    <a:pt x="597" y="14782"/>
                  </a:lnTo>
                  <a:lnTo>
                    <a:pt x="814" y="14782"/>
                  </a:lnTo>
                  <a:lnTo>
                    <a:pt x="814" y="15037"/>
                  </a:lnTo>
                  <a:lnTo>
                    <a:pt x="597" y="15037"/>
                  </a:lnTo>
                  <a:close/>
                  <a:moveTo>
                    <a:pt x="163" y="15738"/>
                  </a:moveTo>
                  <a:lnTo>
                    <a:pt x="163" y="15547"/>
                  </a:lnTo>
                  <a:lnTo>
                    <a:pt x="0" y="15547"/>
                  </a:lnTo>
                  <a:lnTo>
                    <a:pt x="163" y="15547"/>
                  </a:lnTo>
                  <a:lnTo>
                    <a:pt x="163" y="15738"/>
                  </a:lnTo>
                  <a:close/>
                  <a:moveTo>
                    <a:pt x="0" y="16758"/>
                  </a:moveTo>
                  <a:lnTo>
                    <a:pt x="0" y="16503"/>
                  </a:lnTo>
                  <a:lnTo>
                    <a:pt x="163" y="16503"/>
                  </a:lnTo>
                  <a:lnTo>
                    <a:pt x="163" y="16758"/>
                  </a:lnTo>
                  <a:lnTo>
                    <a:pt x="0" y="16758"/>
                  </a:lnTo>
                  <a:close/>
                  <a:moveTo>
                    <a:pt x="597" y="17777"/>
                  </a:moveTo>
                  <a:lnTo>
                    <a:pt x="380" y="17522"/>
                  </a:lnTo>
                  <a:lnTo>
                    <a:pt x="597" y="17522"/>
                  </a:lnTo>
                  <a:lnTo>
                    <a:pt x="597" y="17267"/>
                  </a:lnTo>
                  <a:lnTo>
                    <a:pt x="814" y="17267"/>
                  </a:lnTo>
                  <a:lnTo>
                    <a:pt x="814" y="17777"/>
                  </a:lnTo>
                  <a:lnTo>
                    <a:pt x="597" y="17777"/>
                  </a:lnTo>
                  <a:close/>
                  <a:moveTo>
                    <a:pt x="17095" y="510"/>
                  </a:moveTo>
                  <a:lnTo>
                    <a:pt x="16878" y="255"/>
                  </a:lnTo>
                  <a:lnTo>
                    <a:pt x="17095" y="255"/>
                  </a:lnTo>
                  <a:lnTo>
                    <a:pt x="16878" y="255"/>
                  </a:lnTo>
                  <a:lnTo>
                    <a:pt x="17095" y="0"/>
                  </a:lnTo>
                  <a:lnTo>
                    <a:pt x="17530" y="0"/>
                  </a:lnTo>
                  <a:lnTo>
                    <a:pt x="17530" y="255"/>
                  </a:lnTo>
                  <a:lnTo>
                    <a:pt x="17313" y="255"/>
                  </a:lnTo>
                  <a:lnTo>
                    <a:pt x="17530" y="255"/>
                  </a:lnTo>
                  <a:lnTo>
                    <a:pt x="17313" y="255"/>
                  </a:lnTo>
                  <a:lnTo>
                    <a:pt x="17095" y="510"/>
                  </a:lnTo>
                  <a:close/>
                  <a:moveTo>
                    <a:pt x="15793" y="510"/>
                  </a:moveTo>
                  <a:lnTo>
                    <a:pt x="15793" y="255"/>
                  </a:lnTo>
                  <a:lnTo>
                    <a:pt x="16010" y="255"/>
                  </a:lnTo>
                  <a:lnTo>
                    <a:pt x="16010" y="510"/>
                  </a:lnTo>
                  <a:lnTo>
                    <a:pt x="15793" y="510"/>
                  </a:lnTo>
                  <a:close/>
                  <a:moveTo>
                    <a:pt x="14273" y="1274"/>
                  </a:moveTo>
                  <a:lnTo>
                    <a:pt x="14273" y="1019"/>
                  </a:lnTo>
                  <a:lnTo>
                    <a:pt x="14056" y="1019"/>
                  </a:lnTo>
                  <a:lnTo>
                    <a:pt x="14056" y="765"/>
                  </a:lnTo>
                  <a:lnTo>
                    <a:pt x="14273" y="765"/>
                  </a:lnTo>
                  <a:lnTo>
                    <a:pt x="14273" y="1019"/>
                  </a:lnTo>
                  <a:lnTo>
                    <a:pt x="14490" y="765"/>
                  </a:lnTo>
                  <a:lnTo>
                    <a:pt x="14708" y="765"/>
                  </a:lnTo>
                  <a:lnTo>
                    <a:pt x="14708" y="1019"/>
                  </a:lnTo>
                  <a:lnTo>
                    <a:pt x="14925" y="1019"/>
                  </a:lnTo>
                  <a:lnTo>
                    <a:pt x="14925" y="765"/>
                  </a:lnTo>
                  <a:lnTo>
                    <a:pt x="14708" y="765"/>
                  </a:lnTo>
                  <a:lnTo>
                    <a:pt x="15359" y="765"/>
                  </a:lnTo>
                  <a:lnTo>
                    <a:pt x="15359" y="510"/>
                  </a:lnTo>
                  <a:lnTo>
                    <a:pt x="15142" y="510"/>
                  </a:lnTo>
                  <a:lnTo>
                    <a:pt x="15359" y="510"/>
                  </a:lnTo>
                  <a:lnTo>
                    <a:pt x="15359" y="765"/>
                  </a:lnTo>
                  <a:lnTo>
                    <a:pt x="15142" y="765"/>
                  </a:lnTo>
                  <a:lnTo>
                    <a:pt x="15142" y="1019"/>
                  </a:lnTo>
                  <a:lnTo>
                    <a:pt x="14708" y="1019"/>
                  </a:lnTo>
                  <a:lnTo>
                    <a:pt x="14490" y="1274"/>
                  </a:lnTo>
                  <a:lnTo>
                    <a:pt x="14273" y="1019"/>
                  </a:lnTo>
                  <a:lnTo>
                    <a:pt x="14273" y="1274"/>
                  </a:lnTo>
                  <a:close/>
                  <a:moveTo>
                    <a:pt x="15142" y="1529"/>
                  </a:moveTo>
                  <a:lnTo>
                    <a:pt x="14925" y="1274"/>
                  </a:lnTo>
                  <a:lnTo>
                    <a:pt x="15142" y="1019"/>
                  </a:lnTo>
                  <a:lnTo>
                    <a:pt x="15576" y="1019"/>
                  </a:lnTo>
                  <a:lnTo>
                    <a:pt x="15576" y="1274"/>
                  </a:lnTo>
                  <a:lnTo>
                    <a:pt x="15359" y="1274"/>
                  </a:lnTo>
                  <a:lnTo>
                    <a:pt x="15359" y="1529"/>
                  </a:lnTo>
                  <a:lnTo>
                    <a:pt x="15142" y="1529"/>
                  </a:lnTo>
                  <a:close/>
                  <a:moveTo>
                    <a:pt x="12537" y="2039"/>
                  </a:moveTo>
                  <a:lnTo>
                    <a:pt x="12320" y="2039"/>
                  </a:lnTo>
                  <a:lnTo>
                    <a:pt x="12320" y="1529"/>
                  </a:lnTo>
                  <a:lnTo>
                    <a:pt x="12103" y="1529"/>
                  </a:lnTo>
                  <a:lnTo>
                    <a:pt x="12320" y="1529"/>
                  </a:lnTo>
                  <a:lnTo>
                    <a:pt x="12320" y="1784"/>
                  </a:lnTo>
                  <a:lnTo>
                    <a:pt x="12537" y="1784"/>
                  </a:lnTo>
                  <a:lnTo>
                    <a:pt x="12537" y="2039"/>
                  </a:lnTo>
                  <a:close/>
                  <a:moveTo>
                    <a:pt x="12971" y="2039"/>
                  </a:moveTo>
                  <a:lnTo>
                    <a:pt x="12971" y="1784"/>
                  </a:lnTo>
                  <a:lnTo>
                    <a:pt x="12971" y="2039"/>
                  </a:lnTo>
                  <a:lnTo>
                    <a:pt x="12971" y="1784"/>
                  </a:lnTo>
                  <a:lnTo>
                    <a:pt x="12754" y="1784"/>
                  </a:lnTo>
                  <a:lnTo>
                    <a:pt x="12971" y="1784"/>
                  </a:lnTo>
                  <a:lnTo>
                    <a:pt x="12971" y="1529"/>
                  </a:lnTo>
                  <a:lnTo>
                    <a:pt x="13188" y="1529"/>
                  </a:lnTo>
                  <a:lnTo>
                    <a:pt x="13188" y="2039"/>
                  </a:lnTo>
                  <a:lnTo>
                    <a:pt x="12971" y="2039"/>
                  </a:lnTo>
                  <a:close/>
                  <a:moveTo>
                    <a:pt x="12103" y="1784"/>
                  </a:moveTo>
                  <a:lnTo>
                    <a:pt x="11885" y="1784"/>
                  </a:lnTo>
                  <a:lnTo>
                    <a:pt x="12103" y="1784"/>
                  </a:lnTo>
                  <a:close/>
                  <a:moveTo>
                    <a:pt x="11885" y="2294"/>
                  </a:moveTo>
                  <a:lnTo>
                    <a:pt x="11451" y="2294"/>
                  </a:lnTo>
                  <a:lnTo>
                    <a:pt x="11451" y="2039"/>
                  </a:lnTo>
                  <a:lnTo>
                    <a:pt x="11885" y="2039"/>
                  </a:lnTo>
                  <a:lnTo>
                    <a:pt x="11885" y="1784"/>
                  </a:lnTo>
                  <a:lnTo>
                    <a:pt x="11885" y="2039"/>
                  </a:lnTo>
                  <a:lnTo>
                    <a:pt x="12320" y="2039"/>
                  </a:lnTo>
                  <a:lnTo>
                    <a:pt x="12103" y="2294"/>
                  </a:lnTo>
                  <a:lnTo>
                    <a:pt x="11885" y="2294"/>
                  </a:lnTo>
                  <a:close/>
                  <a:moveTo>
                    <a:pt x="11234" y="2549"/>
                  </a:moveTo>
                  <a:lnTo>
                    <a:pt x="11451" y="2549"/>
                  </a:lnTo>
                  <a:lnTo>
                    <a:pt x="11234" y="2549"/>
                  </a:lnTo>
                  <a:lnTo>
                    <a:pt x="11234" y="2294"/>
                  </a:lnTo>
                  <a:lnTo>
                    <a:pt x="11234" y="2549"/>
                  </a:lnTo>
                  <a:lnTo>
                    <a:pt x="11451" y="2549"/>
                  </a:lnTo>
                  <a:lnTo>
                    <a:pt x="11451" y="2294"/>
                  </a:lnTo>
                  <a:lnTo>
                    <a:pt x="11668" y="2294"/>
                  </a:lnTo>
                  <a:lnTo>
                    <a:pt x="11668" y="2549"/>
                  </a:lnTo>
                  <a:lnTo>
                    <a:pt x="11451" y="2549"/>
                  </a:lnTo>
                  <a:lnTo>
                    <a:pt x="11451" y="2804"/>
                  </a:lnTo>
                  <a:lnTo>
                    <a:pt x="11668" y="2804"/>
                  </a:lnTo>
                  <a:lnTo>
                    <a:pt x="10800" y="2804"/>
                  </a:lnTo>
                  <a:lnTo>
                    <a:pt x="11017" y="2549"/>
                  </a:lnTo>
                  <a:lnTo>
                    <a:pt x="11017" y="2804"/>
                  </a:lnTo>
                  <a:lnTo>
                    <a:pt x="11017" y="2549"/>
                  </a:lnTo>
                  <a:lnTo>
                    <a:pt x="11234" y="2549"/>
                  </a:lnTo>
                  <a:close/>
                  <a:moveTo>
                    <a:pt x="9932" y="3313"/>
                  </a:moveTo>
                  <a:lnTo>
                    <a:pt x="10149" y="3313"/>
                  </a:lnTo>
                  <a:lnTo>
                    <a:pt x="9932" y="3313"/>
                  </a:lnTo>
                  <a:lnTo>
                    <a:pt x="10149" y="3313"/>
                  </a:lnTo>
                  <a:lnTo>
                    <a:pt x="10149" y="3058"/>
                  </a:lnTo>
                  <a:lnTo>
                    <a:pt x="9932" y="3058"/>
                  </a:lnTo>
                  <a:lnTo>
                    <a:pt x="10149" y="3058"/>
                  </a:lnTo>
                  <a:lnTo>
                    <a:pt x="10149" y="2804"/>
                  </a:lnTo>
                  <a:lnTo>
                    <a:pt x="10366" y="3058"/>
                  </a:lnTo>
                  <a:lnTo>
                    <a:pt x="10366" y="2804"/>
                  </a:lnTo>
                  <a:lnTo>
                    <a:pt x="10583" y="2804"/>
                  </a:lnTo>
                  <a:lnTo>
                    <a:pt x="10583" y="3058"/>
                  </a:lnTo>
                  <a:lnTo>
                    <a:pt x="10583" y="2804"/>
                  </a:lnTo>
                  <a:lnTo>
                    <a:pt x="10366" y="2804"/>
                  </a:lnTo>
                  <a:lnTo>
                    <a:pt x="10800" y="2804"/>
                  </a:lnTo>
                  <a:lnTo>
                    <a:pt x="11017" y="3058"/>
                  </a:lnTo>
                  <a:lnTo>
                    <a:pt x="10800" y="3058"/>
                  </a:lnTo>
                  <a:lnTo>
                    <a:pt x="10800" y="3568"/>
                  </a:lnTo>
                  <a:lnTo>
                    <a:pt x="10583" y="3568"/>
                  </a:lnTo>
                  <a:lnTo>
                    <a:pt x="10366" y="3313"/>
                  </a:lnTo>
                  <a:lnTo>
                    <a:pt x="10366" y="3568"/>
                  </a:lnTo>
                  <a:lnTo>
                    <a:pt x="10149" y="3568"/>
                  </a:lnTo>
                  <a:lnTo>
                    <a:pt x="10149" y="3823"/>
                  </a:lnTo>
                  <a:lnTo>
                    <a:pt x="10149" y="3568"/>
                  </a:lnTo>
                  <a:lnTo>
                    <a:pt x="9932" y="3568"/>
                  </a:lnTo>
                  <a:lnTo>
                    <a:pt x="10149" y="3568"/>
                  </a:lnTo>
                  <a:lnTo>
                    <a:pt x="10149" y="3313"/>
                  </a:lnTo>
                  <a:lnTo>
                    <a:pt x="10149" y="3568"/>
                  </a:lnTo>
                  <a:lnTo>
                    <a:pt x="9932" y="3313"/>
                  </a:lnTo>
                  <a:close/>
                  <a:moveTo>
                    <a:pt x="8846" y="4078"/>
                  </a:moveTo>
                  <a:lnTo>
                    <a:pt x="8846" y="3568"/>
                  </a:lnTo>
                  <a:lnTo>
                    <a:pt x="9063" y="3568"/>
                  </a:lnTo>
                  <a:lnTo>
                    <a:pt x="9063" y="3313"/>
                  </a:lnTo>
                  <a:lnTo>
                    <a:pt x="9280" y="3313"/>
                  </a:lnTo>
                  <a:lnTo>
                    <a:pt x="9280" y="3568"/>
                  </a:lnTo>
                  <a:lnTo>
                    <a:pt x="9063" y="3568"/>
                  </a:lnTo>
                  <a:lnTo>
                    <a:pt x="9063" y="3823"/>
                  </a:lnTo>
                  <a:lnTo>
                    <a:pt x="8846" y="3823"/>
                  </a:lnTo>
                  <a:lnTo>
                    <a:pt x="8846" y="4078"/>
                  </a:lnTo>
                  <a:close/>
                  <a:moveTo>
                    <a:pt x="7978" y="4333"/>
                  </a:moveTo>
                  <a:lnTo>
                    <a:pt x="7978" y="4078"/>
                  </a:lnTo>
                  <a:lnTo>
                    <a:pt x="8412" y="4078"/>
                  </a:lnTo>
                  <a:lnTo>
                    <a:pt x="8412" y="3823"/>
                  </a:lnTo>
                  <a:lnTo>
                    <a:pt x="8629" y="3823"/>
                  </a:lnTo>
                  <a:lnTo>
                    <a:pt x="8629" y="4333"/>
                  </a:lnTo>
                  <a:lnTo>
                    <a:pt x="8412" y="4588"/>
                  </a:lnTo>
                  <a:lnTo>
                    <a:pt x="8195" y="4588"/>
                  </a:lnTo>
                  <a:lnTo>
                    <a:pt x="8195" y="4333"/>
                  </a:lnTo>
                  <a:lnTo>
                    <a:pt x="8629" y="4333"/>
                  </a:lnTo>
                  <a:lnTo>
                    <a:pt x="8412" y="4078"/>
                  </a:lnTo>
                  <a:lnTo>
                    <a:pt x="8412" y="4333"/>
                  </a:lnTo>
                  <a:lnTo>
                    <a:pt x="7978" y="4333"/>
                  </a:lnTo>
                  <a:close/>
                  <a:moveTo>
                    <a:pt x="9715" y="4588"/>
                  </a:moveTo>
                  <a:lnTo>
                    <a:pt x="9280" y="4588"/>
                  </a:lnTo>
                  <a:lnTo>
                    <a:pt x="9280" y="4842"/>
                  </a:lnTo>
                  <a:lnTo>
                    <a:pt x="8846" y="4842"/>
                  </a:lnTo>
                  <a:lnTo>
                    <a:pt x="8846" y="4588"/>
                  </a:lnTo>
                  <a:lnTo>
                    <a:pt x="8846" y="4842"/>
                  </a:lnTo>
                  <a:lnTo>
                    <a:pt x="8629" y="4842"/>
                  </a:lnTo>
                  <a:lnTo>
                    <a:pt x="8412" y="5097"/>
                  </a:lnTo>
                  <a:lnTo>
                    <a:pt x="8412" y="4842"/>
                  </a:lnTo>
                  <a:lnTo>
                    <a:pt x="8846" y="4333"/>
                  </a:lnTo>
                  <a:lnTo>
                    <a:pt x="9063" y="4333"/>
                  </a:lnTo>
                  <a:lnTo>
                    <a:pt x="8846" y="4333"/>
                  </a:lnTo>
                  <a:lnTo>
                    <a:pt x="8846" y="4078"/>
                  </a:lnTo>
                  <a:lnTo>
                    <a:pt x="8846" y="4333"/>
                  </a:lnTo>
                  <a:lnTo>
                    <a:pt x="8846" y="3823"/>
                  </a:lnTo>
                  <a:lnTo>
                    <a:pt x="9063" y="3823"/>
                  </a:lnTo>
                  <a:lnTo>
                    <a:pt x="9063" y="4078"/>
                  </a:lnTo>
                  <a:lnTo>
                    <a:pt x="9280" y="4078"/>
                  </a:lnTo>
                  <a:lnTo>
                    <a:pt x="9280" y="4333"/>
                  </a:lnTo>
                  <a:lnTo>
                    <a:pt x="9063" y="4333"/>
                  </a:lnTo>
                  <a:lnTo>
                    <a:pt x="9063" y="4588"/>
                  </a:lnTo>
                  <a:lnTo>
                    <a:pt x="9063" y="4333"/>
                  </a:lnTo>
                  <a:lnTo>
                    <a:pt x="9280" y="4333"/>
                  </a:lnTo>
                  <a:lnTo>
                    <a:pt x="9280" y="4078"/>
                  </a:lnTo>
                  <a:lnTo>
                    <a:pt x="9715" y="4078"/>
                  </a:lnTo>
                  <a:lnTo>
                    <a:pt x="9715" y="4588"/>
                  </a:lnTo>
                  <a:close/>
                  <a:moveTo>
                    <a:pt x="7761" y="5097"/>
                  </a:moveTo>
                  <a:lnTo>
                    <a:pt x="7761" y="4842"/>
                  </a:lnTo>
                  <a:lnTo>
                    <a:pt x="8412" y="4842"/>
                  </a:lnTo>
                  <a:lnTo>
                    <a:pt x="8412" y="4588"/>
                  </a:lnTo>
                  <a:lnTo>
                    <a:pt x="8629" y="4588"/>
                  </a:lnTo>
                  <a:lnTo>
                    <a:pt x="8195" y="5097"/>
                  </a:lnTo>
                  <a:lnTo>
                    <a:pt x="7761" y="5097"/>
                  </a:lnTo>
                  <a:close/>
                  <a:moveTo>
                    <a:pt x="7110" y="5352"/>
                  </a:moveTo>
                  <a:lnTo>
                    <a:pt x="7110" y="5097"/>
                  </a:lnTo>
                  <a:lnTo>
                    <a:pt x="7544" y="5097"/>
                  </a:lnTo>
                  <a:lnTo>
                    <a:pt x="7544" y="5352"/>
                  </a:lnTo>
                  <a:lnTo>
                    <a:pt x="7110" y="5352"/>
                  </a:lnTo>
                  <a:close/>
                  <a:moveTo>
                    <a:pt x="6241" y="8920"/>
                  </a:moveTo>
                  <a:lnTo>
                    <a:pt x="6241" y="8411"/>
                  </a:lnTo>
                  <a:lnTo>
                    <a:pt x="6458" y="8411"/>
                  </a:lnTo>
                  <a:lnTo>
                    <a:pt x="6458" y="8665"/>
                  </a:lnTo>
                  <a:lnTo>
                    <a:pt x="6241" y="8665"/>
                  </a:lnTo>
                  <a:lnTo>
                    <a:pt x="6241" y="8920"/>
                  </a:lnTo>
                  <a:close/>
                  <a:moveTo>
                    <a:pt x="6241" y="8920"/>
                  </a:moveTo>
                  <a:lnTo>
                    <a:pt x="6458" y="8920"/>
                  </a:lnTo>
                  <a:lnTo>
                    <a:pt x="6458" y="8665"/>
                  </a:lnTo>
                  <a:lnTo>
                    <a:pt x="6675" y="8665"/>
                  </a:lnTo>
                  <a:lnTo>
                    <a:pt x="6675" y="8920"/>
                  </a:lnTo>
                  <a:lnTo>
                    <a:pt x="6241" y="8920"/>
                  </a:lnTo>
                  <a:close/>
                  <a:moveTo>
                    <a:pt x="2985" y="12743"/>
                  </a:moveTo>
                  <a:lnTo>
                    <a:pt x="2768" y="12743"/>
                  </a:lnTo>
                  <a:lnTo>
                    <a:pt x="2768" y="12488"/>
                  </a:lnTo>
                  <a:lnTo>
                    <a:pt x="3202" y="12488"/>
                  </a:lnTo>
                  <a:lnTo>
                    <a:pt x="3202" y="12743"/>
                  </a:lnTo>
                  <a:lnTo>
                    <a:pt x="2985" y="12743"/>
                  </a:lnTo>
                  <a:close/>
                  <a:moveTo>
                    <a:pt x="2985" y="12998"/>
                  </a:moveTo>
                  <a:lnTo>
                    <a:pt x="2768" y="12998"/>
                  </a:lnTo>
                  <a:lnTo>
                    <a:pt x="2985" y="12998"/>
                  </a:lnTo>
                  <a:lnTo>
                    <a:pt x="2985" y="12743"/>
                  </a:lnTo>
                  <a:lnTo>
                    <a:pt x="3419" y="12743"/>
                  </a:lnTo>
                  <a:lnTo>
                    <a:pt x="3419" y="12998"/>
                  </a:lnTo>
                  <a:lnTo>
                    <a:pt x="2985" y="12998"/>
                  </a:lnTo>
                  <a:close/>
                  <a:moveTo>
                    <a:pt x="2551" y="13253"/>
                  </a:moveTo>
                  <a:lnTo>
                    <a:pt x="2551" y="12998"/>
                  </a:lnTo>
                  <a:lnTo>
                    <a:pt x="2768" y="12998"/>
                  </a:lnTo>
                  <a:lnTo>
                    <a:pt x="2768" y="13253"/>
                  </a:lnTo>
                  <a:lnTo>
                    <a:pt x="2551" y="13253"/>
                  </a:lnTo>
                  <a:close/>
                  <a:moveTo>
                    <a:pt x="380" y="17522"/>
                  </a:moveTo>
                  <a:lnTo>
                    <a:pt x="163" y="17522"/>
                  </a:lnTo>
                  <a:lnTo>
                    <a:pt x="163" y="17267"/>
                  </a:lnTo>
                  <a:lnTo>
                    <a:pt x="0" y="17267"/>
                  </a:lnTo>
                  <a:lnTo>
                    <a:pt x="163" y="17267"/>
                  </a:lnTo>
                  <a:lnTo>
                    <a:pt x="163" y="17522"/>
                  </a:lnTo>
                  <a:lnTo>
                    <a:pt x="380" y="17522"/>
                  </a:lnTo>
                  <a:close/>
                  <a:moveTo>
                    <a:pt x="380" y="17522"/>
                  </a:moveTo>
                  <a:lnTo>
                    <a:pt x="163" y="17522"/>
                  </a:lnTo>
                  <a:lnTo>
                    <a:pt x="380" y="17522"/>
                  </a:lnTo>
                  <a:close/>
                  <a:moveTo>
                    <a:pt x="380" y="17777"/>
                  </a:moveTo>
                  <a:lnTo>
                    <a:pt x="163" y="17777"/>
                  </a:lnTo>
                  <a:lnTo>
                    <a:pt x="163" y="17522"/>
                  </a:lnTo>
                  <a:lnTo>
                    <a:pt x="380" y="17522"/>
                  </a:lnTo>
                  <a:lnTo>
                    <a:pt x="380" y="17777"/>
                  </a:lnTo>
                  <a:close/>
                  <a:moveTo>
                    <a:pt x="163" y="18032"/>
                  </a:moveTo>
                  <a:lnTo>
                    <a:pt x="163" y="17777"/>
                  </a:lnTo>
                  <a:lnTo>
                    <a:pt x="163" y="18032"/>
                  </a:lnTo>
                  <a:close/>
                  <a:moveTo>
                    <a:pt x="597" y="18542"/>
                  </a:moveTo>
                  <a:lnTo>
                    <a:pt x="380" y="18542"/>
                  </a:lnTo>
                  <a:lnTo>
                    <a:pt x="597" y="18287"/>
                  </a:lnTo>
                  <a:lnTo>
                    <a:pt x="597" y="18542"/>
                  </a:lnTo>
                  <a:close/>
                  <a:moveTo>
                    <a:pt x="380" y="18796"/>
                  </a:moveTo>
                  <a:lnTo>
                    <a:pt x="380" y="18542"/>
                  </a:lnTo>
                  <a:lnTo>
                    <a:pt x="597" y="18542"/>
                  </a:lnTo>
                  <a:lnTo>
                    <a:pt x="597" y="18796"/>
                  </a:lnTo>
                  <a:lnTo>
                    <a:pt x="380" y="18796"/>
                  </a:lnTo>
                  <a:close/>
                  <a:moveTo>
                    <a:pt x="380" y="19051"/>
                  </a:moveTo>
                  <a:lnTo>
                    <a:pt x="163" y="19051"/>
                  </a:lnTo>
                  <a:lnTo>
                    <a:pt x="163" y="18542"/>
                  </a:lnTo>
                  <a:lnTo>
                    <a:pt x="380" y="18542"/>
                  </a:lnTo>
                  <a:lnTo>
                    <a:pt x="380" y="19051"/>
                  </a:lnTo>
                  <a:close/>
                  <a:moveTo>
                    <a:pt x="380" y="19816"/>
                  </a:moveTo>
                  <a:lnTo>
                    <a:pt x="163" y="19561"/>
                  </a:lnTo>
                  <a:lnTo>
                    <a:pt x="380" y="19561"/>
                  </a:lnTo>
                  <a:lnTo>
                    <a:pt x="380" y="19306"/>
                  </a:lnTo>
                  <a:lnTo>
                    <a:pt x="380" y="19816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6321526" y="1706291"/>
              <a:ext cx="329971" cy="286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89" y="19636"/>
                  </a:moveTo>
                  <a:lnTo>
                    <a:pt x="18189" y="20945"/>
                  </a:lnTo>
                  <a:lnTo>
                    <a:pt x="18758" y="21600"/>
                  </a:lnTo>
                  <a:lnTo>
                    <a:pt x="17621" y="21600"/>
                  </a:lnTo>
                  <a:lnTo>
                    <a:pt x="16484" y="20291"/>
                  </a:lnTo>
                  <a:lnTo>
                    <a:pt x="14779" y="20291"/>
                  </a:lnTo>
                  <a:lnTo>
                    <a:pt x="14779" y="20945"/>
                  </a:lnTo>
                  <a:lnTo>
                    <a:pt x="14211" y="20945"/>
                  </a:lnTo>
                  <a:lnTo>
                    <a:pt x="14211" y="20291"/>
                  </a:lnTo>
                  <a:lnTo>
                    <a:pt x="13074" y="20291"/>
                  </a:lnTo>
                  <a:lnTo>
                    <a:pt x="12505" y="20945"/>
                  </a:lnTo>
                  <a:lnTo>
                    <a:pt x="11937" y="20945"/>
                  </a:lnTo>
                  <a:lnTo>
                    <a:pt x="11937" y="20291"/>
                  </a:lnTo>
                  <a:lnTo>
                    <a:pt x="11368" y="20291"/>
                  </a:lnTo>
                  <a:lnTo>
                    <a:pt x="11368" y="19636"/>
                  </a:lnTo>
                  <a:lnTo>
                    <a:pt x="10800" y="19636"/>
                  </a:lnTo>
                  <a:lnTo>
                    <a:pt x="10800" y="20291"/>
                  </a:lnTo>
                  <a:lnTo>
                    <a:pt x="10232" y="20291"/>
                  </a:lnTo>
                  <a:lnTo>
                    <a:pt x="10232" y="19636"/>
                  </a:lnTo>
                  <a:lnTo>
                    <a:pt x="9663" y="19636"/>
                  </a:lnTo>
                  <a:lnTo>
                    <a:pt x="9663" y="18327"/>
                  </a:lnTo>
                  <a:lnTo>
                    <a:pt x="8526" y="18327"/>
                  </a:lnTo>
                  <a:lnTo>
                    <a:pt x="8526" y="17673"/>
                  </a:lnTo>
                  <a:lnTo>
                    <a:pt x="7958" y="18327"/>
                  </a:lnTo>
                  <a:lnTo>
                    <a:pt x="7389" y="17673"/>
                  </a:lnTo>
                  <a:lnTo>
                    <a:pt x="7389" y="17018"/>
                  </a:lnTo>
                  <a:lnTo>
                    <a:pt x="6253" y="17018"/>
                  </a:lnTo>
                  <a:lnTo>
                    <a:pt x="6253" y="16364"/>
                  </a:lnTo>
                  <a:lnTo>
                    <a:pt x="5684" y="16364"/>
                  </a:lnTo>
                  <a:lnTo>
                    <a:pt x="5684" y="17018"/>
                  </a:lnTo>
                  <a:lnTo>
                    <a:pt x="6253" y="17673"/>
                  </a:lnTo>
                  <a:lnTo>
                    <a:pt x="5684" y="17018"/>
                  </a:lnTo>
                  <a:lnTo>
                    <a:pt x="5684" y="17673"/>
                  </a:lnTo>
                  <a:lnTo>
                    <a:pt x="5116" y="17673"/>
                  </a:lnTo>
                  <a:lnTo>
                    <a:pt x="5116" y="17018"/>
                  </a:lnTo>
                  <a:lnTo>
                    <a:pt x="4547" y="17018"/>
                  </a:lnTo>
                  <a:lnTo>
                    <a:pt x="4547" y="15709"/>
                  </a:lnTo>
                  <a:lnTo>
                    <a:pt x="3411" y="15709"/>
                  </a:lnTo>
                  <a:lnTo>
                    <a:pt x="2842" y="15055"/>
                  </a:lnTo>
                  <a:lnTo>
                    <a:pt x="2274" y="15055"/>
                  </a:lnTo>
                  <a:lnTo>
                    <a:pt x="2274" y="14400"/>
                  </a:lnTo>
                  <a:lnTo>
                    <a:pt x="1705" y="14400"/>
                  </a:lnTo>
                  <a:lnTo>
                    <a:pt x="1705" y="15055"/>
                  </a:lnTo>
                  <a:lnTo>
                    <a:pt x="1137" y="15055"/>
                  </a:lnTo>
                  <a:lnTo>
                    <a:pt x="1705" y="14400"/>
                  </a:lnTo>
                  <a:lnTo>
                    <a:pt x="1705" y="12436"/>
                  </a:lnTo>
                  <a:lnTo>
                    <a:pt x="1137" y="12436"/>
                  </a:lnTo>
                  <a:lnTo>
                    <a:pt x="1137" y="11782"/>
                  </a:lnTo>
                  <a:lnTo>
                    <a:pt x="568" y="11127"/>
                  </a:lnTo>
                  <a:lnTo>
                    <a:pt x="1137" y="11127"/>
                  </a:lnTo>
                  <a:lnTo>
                    <a:pt x="1137" y="9818"/>
                  </a:lnTo>
                  <a:lnTo>
                    <a:pt x="568" y="9818"/>
                  </a:lnTo>
                  <a:lnTo>
                    <a:pt x="568" y="9164"/>
                  </a:lnTo>
                  <a:lnTo>
                    <a:pt x="1137" y="9164"/>
                  </a:lnTo>
                  <a:lnTo>
                    <a:pt x="1137" y="8509"/>
                  </a:lnTo>
                  <a:lnTo>
                    <a:pt x="568" y="8509"/>
                  </a:lnTo>
                  <a:lnTo>
                    <a:pt x="568" y="7855"/>
                  </a:lnTo>
                  <a:lnTo>
                    <a:pt x="0" y="7855"/>
                  </a:lnTo>
                  <a:lnTo>
                    <a:pt x="0" y="7200"/>
                  </a:lnTo>
                  <a:lnTo>
                    <a:pt x="568" y="6545"/>
                  </a:lnTo>
                  <a:lnTo>
                    <a:pt x="568" y="5891"/>
                  </a:lnTo>
                  <a:lnTo>
                    <a:pt x="0" y="5236"/>
                  </a:lnTo>
                  <a:lnTo>
                    <a:pt x="0" y="4582"/>
                  </a:lnTo>
                  <a:lnTo>
                    <a:pt x="568" y="4582"/>
                  </a:lnTo>
                  <a:lnTo>
                    <a:pt x="568" y="3927"/>
                  </a:lnTo>
                  <a:lnTo>
                    <a:pt x="0" y="3927"/>
                  </a:lnTo>
                  <a:lnTo>
                    <a:pt x="0" y="3273"/>
                  </a:lnTo>
                  <a:lnTo>
                    <a:pt x="0" y="3927"/>
                  </a:lnTo>
                  <a:lnTo>
                    <a:pt x="568" y="3927"/>
                  </a:lnTo>
                  <a:lnTo>
                    <a:pt x="568" y="3273"/>
                  </a:lnTo>
                  <a:lnTo>
                    <a:pt x="1705" y="3273"/>
                  </a:lnTo>
                  <a:lnTo>
                    <a:pt x="2274" y="2618"/>
                  </a:lnTo>
                  <a:lnTo>
                    <a:pt x="3979" y="2618"/>
                  </a:lnTo>
                  <a:lnTo>
                    <a:pt x="4547" y="1964"/>
                  </a:lnTo>
                  <a:lnTo>
                    <a:pt x="4547" y="1309"/>
                  </a:lnTo>
                  <a:lnTo>
                    <a:pt x="5684" y="1309"/>
                  </a:lnTo>
                  <a:lnTo>
                    <a:pt x="6253" y="655"/>
                  </a:lnTo>
                  <a:lnTo>
                    <a:pt x="7389" y="655"/>
                  </a:lnTo>
                  <a:lnTo>
                    <a:pt x="7389" y="0"/>
                  </a:lnTo>
                  <a:lnTo>
                    <a:pt x="9095" y="0"/>
                  </a:lnTo>
                  <a:lnTo>
                    <a:pt x="9095" y="655"/>
                  </a:lnTo>
                  <a:lnTo>
                    <a:pt x="9663" y="655"/>
                  </a:lnTo>
                  <a:lnTo>
                    <a:pt x="9663" y="1309"/>
                  </a:lnTo>
                  <a:lnTo>
                    <a:pt x="9663" y="655"/>
                  </a:lnTo>
                  <a:lnTo>
                    <a:pt x="9095" y="655"/>
                  </a:lnTo>
                  <a:lnTo>
                    <a:pt x="9095" y="1309"/>
                  </a:lnTo>
                  <a:lnTo>
                    <a:pt x="9663" y="1964"/>
                  </a:lnTo>
                  <a:lnTo>
                    <a:pt x="11368" y="1964"/>
                  </a:lnTo>
                  <a:lnTo>
                    <a:pt x="11368" y="1309"/>
                  </a:lnTo>
                  <a:lnTo>
                    <a:pt x="11937" y="1309"/>
                  </a:lnTo>
                  <a:lnTo>
                    <a:pt x="11368" y="1309"/>
                  </a:lnTo>
                  <a:lnTo>
                    <a:pt x="11368" y="1964"/>
                  </a:lnTo>
                  <a:lnTo>
                    <a:pt x="10800" y="1964"/>
                  </a:lnTo>
                  <a:lnTo>
                    <a:pt x="19326" y="1964"/>
                  </a:lnTo>
                  <a:lnTo>
                    <a:pt x="19895" y="2618"/>
                  </a:lnTo>
                  <a:lnTo>
                    <a:pt x="19895" y="4582"/>
                  </a:lnTo>
                  <a:lnTo>
                    <a:pt x="20463" y="4582"/>
                  </a:lnTo>
                  <a:lnTo>
                    <a:pt x="20463" y="5891"/>
                  </a:lnTo>
                  <a:lnTo>
                    <a:pt x="21032" y="6545"/>
                  </a:lnTo>
                  <a:lnTo>
                    <a:pt x="21032" y="8509"/>
                  </a:lnTo>
                  <a:lnTo>
                    <a:pt x="19895" y="8509"/>
                  </a:lnTo>
                  <a:lnTo>
                    <a:pt x="19895" y="9164"/>
                  </a:lnTo>
                  <a:lnTo>
                    <a:pt x="19326" y="9164"/>
                  </a:lnTo>
                  <a:lnTo>
                    <a:pt x="19326" y="9818"/>
                  </a:lnTo>
                  <a:lnTo>
                    <a:pt x="19895" y="9818"/>
                  </a:lnTo>
                  <a:lnTo>
                    <a:pt x="20463" y="10473"/>
                  </a:lnTo>
                  <a:lnTo>
                    <a:pt x="20463" y="11127"/>
                  </a:lnTo>
                  <a:lnTo>
                    <a:pt x="19895" y="11782"/>
                  </a:lnTo>
                  <a:lnTo>
                    <a:pt x="19895" y="12436"/>
                  </a:lnTo>
                  <a:lnTo>
                    <a:pt x="20463" y="12436"/>
                  </a:lnTo>
                  <a:lnTo>
                    <a:pt x="20463" y="13745"/>
                  </a:lnTo>
                  <a:lnTo>
                    <a:pt x="21032" y="14400"/>
                  </a:lnTo>
                  <a:lnTo>
                    <a:pt x="21032" y="15055"/>
                  </a:lnTo>
                  <a:lnTo>
                    <a:pt x="21600" y="15055"/>
                  </a:lnTo>
                  <a:lnTo>
                    <a:pt x="21032" y="15055"/>
                  </a:lnTo>
                  <a:lnTo>
                    <a:pt x="21032" y="15709"/>
                  </a:lnTo>
                  <a:lnTo>
                    <a:pt x="21600" y="16364"/>
                  </a:lnTo>
                  <a:lnTo>
                    <a:pt x="20463" y="16364"/>
                  </a:lnTo>
                  <a:lnTo>
                    <a:pt x="20463" y="17018"/>
                  </a:lnTo>
                  <a:lnTo>
                    <a:pt x="19895" y="17018"/>
                  </a:lnTo>
                  <a:lnTo>
                    <a:pt x="19895" y="17673"/>
                  </a:lnTo>
                  <a:lnTo>
                    <a:pt x="19326" y="17673"/>
                  </a:lnTo>
                  <a:lnTo>
                    <a:pt x="19326" y="18327"/>
                  </a:lnTo>
                  <a:lnTo>
                    <a:pt x="18189" y="19636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6521244" y="2027578"/>
              <a:ext cx="310433" cy="217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63" y="21600"/>
                  </a:moveTo>
                  <a:lnTo>
                    <a:pt x="7855" y="21600"/>
                  </a:lnTo>
                  <a:lnTo>
                    <a:pt x="7855" y="20736"/>
                  </a:lnTo>
                  <a:lnTo>
                    <a:pt x="6042" y="20736"/>
                  </a:lnTo>
                  <a:lnTo>
                    <a:pt x="6042" y="19872"/>
                  </a:lnTo>
                  <a:lnTo>
                    <a:pt x="4834" y="18144"/>
                  </a:lnTo>
                  <a:lnTo>
                    <a:pt x="5438" y="17280"/>
                  </a:lnTo>
                  <a:lnTo>
                    <a:pt x="5438" y="18144"/>
                  </a:lnTo>
                  <a:lnTo>
                    <a:pt x="5438" y="17280"/>
                  </a:lnTo>
                  <a:lnTo>
                    <a:pt x="4229" y="17280"/>
                  </a:lnTo>
                  <a:lnTo>
                    <a:pt x="4229" y="18144"/>
                  </a:lnTo>
                  <a:lnTo>
                    <a:pt x="4229" y="17280"/>
                  </a:lnTo>
                  <a:lnTo>
                    <a:pt x="3021" y="17280"/>
                  </a:lnTo>
                  <a:lnTo>
                    <a:pt x="3021" y="16416"/>
                  </a:lnTo>
                  <a:lnTo>
                    <a:pt x="2417" y="16416"/>
                  </a:lnTo>
                  <a:lnTo>
                    <a:pt x="3021" y="16416"/>
                  </a:lnTo>
                  <a:lnTo>
                    <a:pt x="3021" y="15552"/>
                  </a:lnTo>
                  <a:lnTo>
                    <a:pt x="2417" y="15552"/>
                  </a:lnTo>
                  <a:lnTo>
                    <a:pt x="3021" y="14688"/>
                  </a:lnTo>
                  <a:lnTo>
                    <a:pt x="2417" y="14688"/>
                  </a:lnTo>
                  <a:lnTo>
                    <a:pt x="1208" y="12960"/>
                  </a:lnTo>
                  <a:lnTo>
                    <a:pt x="1208" y="12096"/>
                  </a:lnTo>
                  <a:lnTo>
                    <a:pt x="604" y="12096"/>
                  </a:lnTo>
                  <a:lnTo>
                    <a:pt x="604" y="11232"/>
                  </a:lnTo>
                  <a:lnTo>
                    <a:pt x="0" y="11232"/>
                  </a:lnTo>
                  <a:lnTo>
                    <a:pt x="0" y="10368"/>
                  </a:lnTo>
                  <a:lnTo>
                    <a:pt x="1208" y="10368"/>
                  </a:lnTo>
                  <a:lnTo>
                    <a:pt x="1208" y="9504"/>
                  </a:lnTo>
                  <a:lnTo>
                    <a:pt x="1813" y="9504"/>
                  </a:lnTo>
                  <a:lnTo>
                    <a:pt x="2417" y="8640"/>
                  </a:lnTo>
                  <a:lnTo>
                    <a:pt x="2417" y="7776"/>
                  </a:lnTo>
                  <a:lnTo>
                    <a:pt x="3021" y="7776"/>
                  </a:lnTo>
                  <a:lnTo>
                    <a:pt x="3021" y="6048"/>
                  </a:lnTo>
                  <a:lnTo>
                    <a:pt x="3625" y="6048"/>
                  </a:lnTo>
                  <a:lnTo>
                    <a:pt x="3625" y="4320"/>
                  </a:lnTo>
                  <a:lnTo>
                    <a:pt x="4229" y="4320"/>
                  </a:lnTo>
                  <a:lnTo>
                    <a:pt x="4229" y="3456"/>
                  </a:lnTo>
                  <a:lnTo>
                    <a:pt x="4834" y="2592"/>
                  </a:lnTo>
                  <a:lnTo>
                    <a:pt x="5438" y="2592"/>
                  </a:lnTo>
                  <a:lnTo>
                    <a:pt x="6042" y="1728"/>
                  </a:lnTo>
                  <a:lnTo>
                    <a:pt x="6646" y="1728"/>
                  </a:lnTo>
                  <a:lnTo>
                    <a:pt x="6646" y="864"/>
                  </a:lnTo>
                  <a:lnTo>
                    <a:pt x="6646" y="1728"/>
                  </a:lnTo>
                  <a:lnTo>
                    <a:pt x="10271" y="1728"/>
                  </a:lnTo>
                  <a:lnTo>
                    <a:pt x="10271" y="2592"/>
                  </a:lnTo>
                  <a:lnTo>
                    <a:pt x="11480" y="2592"/>
                  </a:lnTo>
                  <a:lnTo>
                    <a:pt x="11480" y="1728"/>
                  </a:lnTo>
                  <a:lnTo>
                    <a:pt x="13292" y="1728"/>
                  </a:lnTo>
                  <a:lnTo>
                    <a:pt x="13897" y="864"/>
                  </a:lnTo>
                  <a:lnTo>
                    <a:pt x="14501" y="864"/>
                  </a:lnTo>
                  <a:lnTo>
                    <a:pt x="14501" y="0"/>
                  </a:lnTo>
                  <a:lnTo>
                    <a:pt x="15105" y="0"/>
                  </a:lnTo>
                  <a:lnTo>
                    <a:pt x="15105" y="864"/>
                  </a:lnTo>
                  <a:lnTo>
                    <a:pt x="15709" y="1728"/>
                  </a:lnTo>
                  <a:lnTo>
                    <a:pt x="15709" y="2592"/>
                  </a:lnTo>
                  <a:lnTo>
                    <a:pt x="16313" y="2592"/>
                  </a:lnTo>
                  <a:lnTo>
                    <a:pt x="16313" y="4320"/>
                  </a:lnTo>
                  <a:lnTo>
                    <a:pt x="16917" y="4320"/>
                  </a:lnTo>
                  <a:lnTo>
                    <a:pt x="16917" y="5184"/>
                  </a:lnTo>
                  <a:lnTo>
                    <a:pt x="17522" y="6048"/>
                  </a:lnTo>
                  <a:lnTo>
                    <a:pt x="17975" y="6048"/>
                  </a:lnTo>
                  <a:lnTo>
                    <a:pt x="17975" y="13824"/>
                  </a:lnTo>
                  <a:lnTo>
                    <a:pt x="18579" y="13824"/>
                  </a:lnTo>
                  <a:lnTo>
                    <a:pt x="18579" y="14688"/>
                  </a:lnTo>
                  <a:lnTo>
                    <a:pt x="19183" y="14688"/>
                  </a:lnTo>
                  <a:lnTo>
                    <a:pt x="19183" y="13824"/>
                  </a:lnTo>
                  <a:lnTo>
                    <a:pt x="21600" y="13824"/>
                  </a:lnTo>
                  <a:lnTo>
                    <a:pt x="21600" y="14688"/>
                  </a:lnTo>
                  <a:lnTo>
                    <a:pt x="20996" y="14688"/>
                  </a:lnTo>
                  <a:lnTo>
                    <a:pt x="21600" y="14688"/>
                  </a:lnTo>
                  <a:lnTo>
                    <a:pt x="20996" y="15552"/>
                  </a:lnTo>
                  <a:lnTo>
                    <a:pt x="20996" y="16416"/>
                  </a:lnTo>
                  <a:lnTo>
                    <a:pt x="19787" y="16416"/>
                  </a:lnTo>
                  <a:lnTo>
                    <a:pt x="19787" y="15552"/>
                  </a:lnTo>
                  <a:lnTo>
                    <a:pt x="19787" y="16416"/>
                  </a:lnTo>
                  <a:lnTo>
                    <a:pt x="19183" y="17280"/>
                  </a:lnTo>
                  <a:lnTo>
                    <a:pt x="19787" y="17280"/>
                  </a:lnTo>
                  <a:lnTo>
                    <a:pt x="19183" y="17280"/>
                  </a:lnTo>
                  <a:lnTo>
                    <a:pt x="19183" y="18144"/>
                  </a:lnTo>
                  <a:lnTo>
                    <a:pt x="19787" y="17280"/>
                  </a:lnTo>
                  <a:lnTo>
                    <a:pt x="19787" y="18144"/>
                  </a:lnTo>
                  <a:lnTo>
                    <a:pt x="19183" y="18144"/>
                  </a:lnTo>
                  <a:lnTo>
                    <a:pt x="19183" y="20736"/>
                  </a:lnTo>
                  <a:lnTo>
                    <a:pt x="18579" y="20736"/>
                  </a:lnTo>
                  <a:lnTo>
                    <a:pt x="18579" y="21600"/>
                  </a:lnTo>
                  <a:lnTo>
                    <a:pt x="17975" y="21600"/>
                  </a:lnTo>
                  <a:lnTo>
                    <a:pt x="17975" y="20736"/>
                  </a:lnTo>
                  <a:lnTo>
                    <a:pt x="17522" y="20736"/>
                  </a:lnTo>
                  <a:lnTo>
                    <a:pt x="17522" y="19872"/>
                  </a:lnTo>
                  <a:lnTo>
                    <a:pt x="17522" y="20736"/>
                  </a:lnTo>
                  <a:lnTo>
                    <a:pt x="16917" y="20736"/>
                  </a:lnTo>
                  <a:lnTo>
                    <a:pt x="16917" y="19872"/>
                  </a:lnTo>
                  <a:lnTo>
                    <a:pt x="13897" y="19872"/>
                  </a:lnTo>
                  <a:lnTo>
                    <a:pt x="13292" y="20736"/>
                  </a:lnTo>
                  <a:lnTo>
                    <a:pt x="12688" y="20736"/>
                  </a:lnTo>
                  <a:lnTo>
                    <a:pt x="12688" y="21600"/>
                  </a:lnTo>
                  <a:lnTo>
                    <a:pt x="9063" y="2160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6460460" y="2131779"/>
              <a:ext cx="147619" cy="1975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040"/>
                  </a:moveTo>
                  <a:lnTo>
                    <a:pt x="0" y="16141"/>
                  </a:lnTo>
                  <a:lnTo>
                    <a:pt x="1271" y="16141"/>
                  </a:lnTo>
                  <a:lnTo>
                    <a:pt x="1271" y="14242"/>
                  </a:lnTo>
                  <a:lnTo>
                    <a:pt x="2541" y="14242"/>
                  </a:lnTo>
                  <a:lnTo>
                    <a:pt x="2541" y="13292"/>
                  </a:lnTo>
                  <a:lnTo>
                    <a:pt x="5082" y="13292"/>
                  </a:lnTo>
                  <a:lnTo>
                    <a:pt x="5082" y="11393"/>
                  </a:lnTo>
                  <a:lnTo>
                    <a:pt x="3812" y="11393"/>
                  </a:lnTo>
                  <a:lnTo>
                    <a:pt x="3812" y="10444"/>
                  </a:lnTo>
                  <a:lnTo>
                    <a:pt x="3812" y="11393"/>
                  </a:lnTo>
                  <a:lnTo>
                    <a:pt x="5082" y="11393"/>
                  </a:lnTo>
                  <a:lnTo>
                    <a:pt x="5082" y="10444"/>
                  </a:lnTo>
                  <a:lnTo>
                    <a:pt x="3812" y="9495"/>
                  </a:lnTo>
                  <a:lnTo>
                    <a:pt x="3812" y="6646"/>
                  </a:lnTo>
                  <a:lnTo>
                    <a:pt x="5082" y="6646"/>
                  </a:lnTo>
                  <a:lnTo>
                    <a:pt x="3812" y="6646"/>
                  </a:lnTo>
                  <a:lnTo>
                    <a:pt x="3812" y="5697"/>
                  </a:lnTo>
                  <a:lnTo>
                    <a:pt x="3812" y="6646"/>
                  </a:lnTo>
                  <a:lnTo>
                    <a:pt x="2541" y="6646"/>
                  </a:lnTo>
                  <a:lnTo>
                    <a:pt x="2541" y="5697"/>
                  </a:lnTo>
                  <a:lnTo>
                    <a:pt x="3812" y="5697"/>
                  </a:lnTo>
                  <a:lnTo>
                    <a:pt x="3812" y="4747"/>
                  </a:lnTo>
                  <a:lnTo>
                    <a:pt x="5082" y="4747"/>
                  </a:lnTo>
                  <a:lnTo>
                    <a:pt x="3812" y="4747"/>
                  </a:lnTo>
                  <a:lnTo>
                    <a:pt x="3812" y="3798"/>
                  </a:lnTo>
                  <a:lnTo>
                    <a:pt x="2541" y="3798"/>
                  </a:lnTo>
                  <a:lnTo>
                    <a:pt x="2541" y="1899"/>
                  </a:lnTo>
                  <a:lnTo>
                    <a:pt x="1271" y="949"/>
                  </a:lnTo>
                  <a:lnTo>
                    <a:pt x="3812" y="949"/>
                  </a:lnTo>
                  <a:lnTo>
                    <a:pt x="5082" y="0"/>
                  </a:lnTo>
                  <a:lnTo>
                    <a:pt x="8894" y="0"/>
                  </a:lnTo>
                  <a:lnTo>
                    <a:pt x="8894" y="949"/>
                  </a:lnTo>
                  <a:lnTo>
                    <a:pt x="10165" y="949"/>
                  </a:lnTo>
                  <a:lnTo>
                    <a:pt x="10165" y="1899"/>
                  </a:lnTo>
                  <a:lnTo>
                    <a:pt x="11435" y="1899"/>
                  </a:lnTo>
                  <a:lnTo>
                    <a:pt x="11435" y="2848"/>
                  </a:lnTo>
                  <a:lnTo>
                    <a:pt x="13976" y="4747"/>
                  </a:lnTo>
                  <a:lnTo>
                    <a:pt x="15247" y="4747"/>
                  </a:lnTo>
                  <a:lnTo>
                    <a:pt x="13976" y="5697"/>
                  </a:lnTo>
                  <a:lnTo>
                    <a:pt x="15247" y="5697"/>
                  </a:lnTo>
                  <a:lnTo>
                    <a:pt x="15247" y="6646"/>
                  </a:lnTo>
                  <a:lnTo>
                    <a:pt x="13976" y="6646"/>
                  </a:lnTo>
                  <a:lnTo>
                    <a:pt x="15247" y="6646"/>
                  </a:lnTo>
                  <a:lnTo>
                    <a:pt x="15247" y="7596"/>
                  </a:lnTo>
                  <a:lnTo>
                    <a:pt x="17788" y="7596"/>
                  </a:lnTo>
                  <a:lnTo>
                    <a:pt x="17788" y="8545"/>
                  </a:lnTo>
                  <a:lnTo>
                    <a:pt x="17788" y="7596"/>
                  </a:lnTo>
                  <a:lnTo>
                    <a:pt x="20329" y="7596"/>
                  </a:lnTo>
                  <a:lnTo>
                    <a:pt x="20329" y="8545"/>
                  </a:lnTo>
                  <a:lnTo>
                    <a:pt x="20329" y="7596"/>
                  </a:lnTo>
                  <a:lnTo>
                    <a:pt x="19059" y="8545"/>
                  </a:lnTo>
                  <a:lnTo>
                    <a:pt x="20329" y="9495"/>
                  </a:lnTo>
                  <a:lnTo>
                    <a:pt x="20329" y="10444"/>
                  </a:lnTo>
                  <a:lnTo>
                    <a:pt x="19059" y="10444"/>
                  </a:lnTo>
                  <a:lnTo>
                    <a:pt x="19059" y="12343"/>
                  </a:lnTo>
                  <a:lnTo>
                    <a:pt x="20329" y="13292"/>
                  </a:lnTo>
                  <a:lnTo>
                    <a:pt x="20329" y="14242"/>
                  </a:lnTo>
                  <a:lnTo>
                    <a:pt x="21600" y="14242"/>
                  </a:lnTo>
                  <a:lnTo>
                    <a:pt x="21600" y="15191"/>
                  </a:lnTo>
                  <a:lnTo>
                    <a:pt x="20329" y="16141"/>
                  </a:lnTo>
                  <a:lnTo>
                    <a:pt x="19059" y="16141"/>
                  </a:lnTo>
                  <a:lnTo>
                    <a:pt x="19059" y="18040"/>
                  </a:lnTo>
                  <a:lnTo>
                    <a:pt x="20329" y="18040"/>
                  </a:lnTo>
                  <a:lnTo>
                    <a:pt x="20329" y="18752"/>
                  </a:lnTo>
                  <a:lnTo>
                    <a:pt x="16518" y="18752"/>
                  </a:lnTo>
                  <a:lnTo>
                    <a:pt x="16518" y="19701"/>
                  </a:lnTo>
                  <a:lnTo>
                    <a:pt x="11435" y="19701"/>
                  </a:lnTo>
                  <a:lnTo>
                    <a:pt x="11435" y="21600"/>
                  </a:lnTo>
                  <a:lnTo>
                    <a:pt x="10165" y="21600"/>
                  </a:lnTo>
                  <a:lnTo>
                    <a:pt x="10165" y="19701"/>
                  </a:lnTo>
                  <a:lnTo>
                    <a:pt x="8894" y="18752"/>
                  </a:lnTo>
                  <a:lnTo>
                    <a:pt x="8894" y="18040"/>
                  </a:lnTo>
                  <a:lnTo>
                    <a:pt x="7624" y="18040"/>
                  </a:lnTo>
                  <a:lnTo>
                    <a:pt x="6353" y="18752"/>
                  </a:lnTo>
                  <a:lnTo>
                    <a:pt x="6353" y="18040"/>
                  </a:lnTo>
                  <a:lnTo>
                    <a:pt x="5082" y="18040"/>
                  </a:lnTo>
                  <a:lnTo>
                    <a:pt x="5082" y="18752"/>
                  </a:lnTo>
                  <a:lnTo>
                    <a:pt x="3812" y="19701"/>
                  </a:lnTo>
                  <a:lnTo>
                    <a:pt x="5082" y="19701"/>
                  </a:lnTo>
                  <a:lnTo>
                    <a:pt x="5082" y="20651"/>
                  </a:lnTo>
                  <a:lnTo>
                    <a:pt x="3812" y="20651"/>
                  </a:lnTo>
                  <a:lnTo>
                    <a:pt x="5082" y="21600"/>
                  </a:lnTo>
                  <a:lnTo>
                    <a:pt x="3812" y="21600"/>
                  </a:lnTo>
                  <a:lnTo>
                    <a:pt x="3812" y="20651"/>
                  </a:lnTo>
                  <a:lnTo>
                    <a:pt x="2541" y="19701"/>
                  </a:lnTo>
                  <a:lnTo>
                    <a:pt x="2541" y="18752"/>
                  </a:lnTo>
                  <a:lnTo>
                    <a:pt x="1271" y="19701"/>
                  </a:lnTo>
                  <a:lnTo>
                    <a:pt x="1271" y="18752"/>
                  </a:lnTo>
                  <a:lnTo>
                    <a:pt x="0" y="18752"/>
                  </a:lnTo>
                  <a:lnTo>
                    <a:pt x="1271" y="18752"/>
                  </a:lnTo>
                  <a:lnTo>
                    <a:pt x="0" y="18752"/>
                  </a:lnTo>
                  <a:lnTo>
                    <a:pt x="0" y="1804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6408359" y="1966794"/>
              <a:ext cx="191037" cy="86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55" y="17280"/>
                  </a:moveTo>
                  <a:lnTo>
                    <a:pt x="7855" y="19440"/>
                  </a:lnTo>
                  <a:lnTo>
                    <a:pt x="6873" y="19440"/>
                  </a:lnTo>
                  <a:lnTo>
                    <a:pt x="6873" y="21600"/>
                  </a:lnTo>
                  <a:lnTo>
                    <a:pt x="7855" y="21600"/>
                  </a:lnTo>
                  <a:lnTo>
                    <a:pt x="2945" y="21600"/>
                  </a:lnTo>
                  <a:lnTo>
                    <a:pt x="1964" y="19440"/>
                  </a:lnTo>
                  <a:lnTo>
                    <a:pt x="982" y="19440"/>
                  </a:lnTo>
                  <a:lnTo>
                    <a:pt x="982" y="17280"/>
                  </a:lnTo>
                  <a:lnTo>
                    <a:pt x="0" y="17280"/>
                  </a:lnTo>
                  <a:lnTo>
                    <a:pt x="0" y="10800"/>
                  </a:lnTo>
                  <a:lnTo>
                    <a:pt x="982" y="10800"/>
                  </a:lnTo>
                  <a:lnTo>
                    <a:pt x="982" y="8640"/>
                  </a:lnTo>
                  <a:lnTo>
                    <a:pt x="3927" y="8640"/>
                  </a:lnTo>
                  <a:lnTo>
                    <a:pt x="3927" y="6480"/>
                  </a:lnTo>
                  <a:lnTo>
                    <a:pt x="4909" y="6480"/>
                  </a:lnTo>
                  <a:lnTo>
                    <a:pt x="4909" y="4320"/>
                  </a:lnTo>
                  <a:lnTo>
                    <a:pt x="6873" y="0"/>
                  </a:lnTo>
                  <a:lnTo>
                    <a:pt x="7855" y="0"/>
                  </a:lnTo>
                  <a:lnTo>
                    <a:pt x="7855" y="2160"/>
                  </a:lnTo>
                  <a:lnTo>
                    <a:pt x="8836" y="2160"/>
                  </a:lnTo>
                  <a:lnTo>
                    <a:pt x="8836" y="0"/>
                  </a:lnTo>
                  <a:lnTo>
                    <a:pt x="9818" y="0"/>
                  </a:lnTo>
                  <a:lnTo>
                    <a:pt x="9818" y="2160"/>
                  </a:lnTo>
                  <a:lnTo>
                    <a:pt x="10800" y="2160"/>
                  </a:lnTo>
                  <a:lnTo>
                    <a:pt x="10800" y="4320"/>
                  </a:lnTo>
                  <a:lnTo>
                    <a:pt x="11782" y="4320"/>
                  </a:lnTo>
                  <a:lnTo>
                    <a:pt x="12764" y="2160"/>
                  </a:lnTo>
                  <a:lnTo>
                    <a:pt x="14727" y="2160"/>
                  </a:lnTo>
                  <a:lnTo>
                    <a:pt x="14727" y="4320"/>
                  </a:lnTo>
                  <a:lnTo>
                    <a:pt x="15709" y="4320"/>
                  </a:lnTo>
                  <a:lnTo>
                    <a:pt x="15709" y="2160"/>
                  </a:lnTo>
                  <a:lnTo>
                    <a:pt x="18655" y="2160"/>
                  </a:lnTo>
                  <a:lnTo>
                    <a:pt x="20618" y="6480"/>
                  </a:lnTo>
                  <a:lnTo>
                    <a:pt x="21600" y="6480"/>
                  </a:lnTo>
                  <a:lnTo>
                    <a:pt x="20618" y="8640"/>
                  </a:lnTo>
                  <a:lnTo>
                    <a:pt x="20618" y="10800"/>
                  </a:lnTo>
                  <a:lnTo>
                    <a:pt x="19636" y="10800"/>
                  </a:lnTo>
                  <a:lnTo>
                    <a:pt x="19636" y="15120"/>
                  </a:lnTo>
                  <a:lnTo>
                    <a:pt x="17673" y="15120"/>
                  </a:lnTo>
                  <a:lnTo>
                    <a:pt x="17673" y="12960"/>
                  </a:lnTo>
                  <a:lnTo>
                    <a:pt x="13745" y="12960"/>
                  </a:lnTo>
                  <a:lnTo>
                    <a:pt x="11782" y="17280"/>
                  </a:lnTo>
                  <a:lnTo>
                    <a:pt x="7855" y="1728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6295475" y="2097045"/>
              <a:ext cx="104202" cy="69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00" y="18900"/>
                  </a:moveTo>
                  <a:lnTo>
                    <a:pt x="12600" y="21600"/>
                  </a:lnTo>
                  <a:lnTo>
                    <a:pt x="10800" y="21600"/>
                  </a:lnTo>
                  <a:lnTo>
                    <a:pt x="10800" y="18900"/>
                  </a:lnTo>
                  <a:lnTo>
                    <a:pt x="9000" y="21600"/>
                  </a:lnTo>
                  <a:lnTo>
                    <a:pt x="9000" y="18900"/>
                  </a:lnTo>
                  <a:lnTo>
                    <a:pt x="7200" y="18900"/>
                  </a:lnTo>
                  <a:lnTo>
                    <a:pt x="7200" y="16200"/>
                  </a:lnTo>
                  <a:lnTo>
                    <a:pt x="7200" y="18900"/>
                  </a:lnTo>
                  <a:lnTo>
                    <a:pt x="5400" y="21600"/>
                  </a:lnTo>
                  <a:lnTo>
                    <a:pt x="1800" y="21600"/>
                  </a:lnTo>
                  <a:lnTo>
                    <a:pt x="1800" y="18900"/>
                  </a:lnTo>
                  <a:lnTo>
                    <a:pt x="3600" y="18900"/>
                  </a:lnTo>
                  <a:lnTo>
                    <a:pt x="3600" y="16200"/>
                  </a:lnTo>
                  <a:lnTo>
                    <a:pt x="1800" y="16200"/>
                  </a:lnTo>
                  <a:lnTo>
                    <a:pt x="1800" y="13500"/>
                  </a:lnTo>
                  <a:lnTo>
                    <a:pt x="0" y="13500"/>
                  </a:lnTo>
                  <a:lnTo>
                    <a:pt x="0" y="10800"/>
                  </a:lnTo>
                  <a:lnTo>
                    <a:pt x="1800" y="10800"/>
                  </a:lnTo>
                  <a:lnTo>
                    <a:pt x="0" y="10800"/>
                  </a:lnTo>
                  <a:lnTo>
                    <a:pt x="0" y="8100"/>
                  </a:lnTo>
                  <a:lnTo>
                    <a:pt x="0" y="10800"/>
                  </a:lnTo>
                  <a:lnTo>
                    <a:pt x="0" y="8100"/>
                  </a:lnTo>
                  <a:lnTo>
                    <a:pt x="1800" y="5400"/>
                  </a:lnTo>
                  <a:lnTo>
                    <a:pt x="9000" y="5400"/>
                  </a:lnTo>
                  <a:lnTo>
                    <a:pt x="9000" y="2700"/>
                  </a:lnTo>
                  <a:lnTo>
                    <a:pt x="18000" y="2700"/>
                  </a:lnTo>
                  <a:lnTo>
                    <a:pt x="18000" y="0"/>
                  </a:lnTo>
                  <a:lnTo>
                    <a:pt x="19800" y="0"/>
                  </a:lnTo>
                  <a:lnTo>
                    <a:pt x="19800" y="2700"/>
                  </a:lnTo>
                  <a:lnTo>
                    <a:pt x="21600" y="5400"/>
                  </a:lnTo>
                  <a:lnTo>
                    <a:pt x="18000" y="5400"/>
                  </a:lnTo>
                  <a:lnTo>
                    <a:pt x="18000" y="8100"/>
                  </a:lnTo>
                  <a:lnTo>
                    <a:pt x="14400" y="8100"/>
                  </a:lnTo>
                  <a:lnTo>
                    <a:pt x="14400" y="10800"/>
                  </a:lnTo>
                  <a:lnTo>
                    <a:pt x="16200" y="10800"/>
                  </a:lnTo>
                  <a:lnTo>
                    <a:pt x="16200" y="16200"/>
                  </a:lnTo>
                  <a:lnTo>
                    <a:pt x="12600" y="16200"/>
                  </a:lnTo>
                  <a:lnTo>
                    <a:pt x="12600" y="1890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6199957" y="199718"/>
              <a:ext cx="753287" cy="414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11" y="452"/>
                  </a:moveTo>
                  <a:lnTo>
                    <a:pt x="9711" y="0"/>
                  </a:lnTo>
                  <a:lnTo>
                    <a:pt x="9462" y="0"/>
                  </a:lnTo>
                  <a:lnTo>
                    <a:pt x="9960" y="0"/>
                  </a:lnTo>
                  <a:lnTo>
                    <a:pt x="9960" y="452"/>
                  </a:lnTo>
                  <a:lnTo>
                    <a:pt x="9711" y="452"/>
                  </a:lnTo>
                  <a:close/>
                  <a:moveTo>
                    <a:pt x="9960" y="452"/>
                  </a:moveTo>
                  <a:lnTo>
                    <a:pt x="10209" y="0"/>
                  </a:lnTo>
                  <a:lnTo>
                    <a:pt x="10209" y="452"/>
                  </a:lnTo>
                  <a:lnTo>
                    <a:pt x="9960" y="452"/>
                  </a:lnTo>
                  <a:close/>
                  <a:moveTo>
                    <a:pt x="8964" y="905"/>
                  </a:moveTo>
                  <a:lnTo>
                    <a:pt x="8715" y="905"/>
                  </a:lnTo>
                  <a:lnTo>
                    <a:pt x="8964" y="905"/>
                  </a:lnTo>
                  <a:close/>
                  <a:moveTo>
                    <a:pt x="12948" y="1357"/>
                  </a:moveTo>
                  <a:lnTo>
                    <a:pt x="12948" y="905"/>
                  </a:lnTo>
                  <a:lnTo>
                    <a:pt x="12948" y="1357"/>
                  </a:lnTo>
                  <a:lnTo>
                    <a:pt x="13197" y="1357"/>
                  </a:lnTo>
                  <a:lnTo>
                    <a:pt x="12948" y="1357"/>
                  </a:lnTo>
                  <a:close/>
                  <a:moveTo>
                    <a:pt x="7470" y="1809"/>
                  </a:moveTo>
                  <a:lnTo>
                    <a:pt x="7221" y="1809"/>
                  </a:lnTo>
                  <a:lnTo>
                    <a:pt x="7221" y="1357"/>
                  </a:lnTo>
                  <a:lnTo>
                    <a:pt x="7719" y="1357"/>
                  </a:lnTo>
                  <a:lnTo>
                    <a:pt x="7719" y="1809"/>
                  </a:lnTo>
                  <a:lnTo>
                    <a:pt x="7470" y="1809"/>
                  </a:lnTo>
                  <a:close/>
                  <a:moveTo>
                    <a:pt x="19857" y="2262"/>
                  </a:moveTo>
                  <a:lnTo>
                    <a:pt x="19608" y="2262"/>
                  </a:lnTo>
                  <a:lnTo>
                    <a:pt x="21102" y="2262"/>
                  </a:lnTo>
                  <a:lnTo>
                    <a:pt x="21102" y="1809"/>
                  </a:lnTo>
                  <a:lnTo>
                    <a:pt x="21600" y="1809"/>
                  </a:lnTo>
                  <a:lnTo>
                    <a:pt x="21600" y="2262"/>
                  </a:lnTo>
                  <a:lnTo>
                    <a:pt x="19857" y="2262"/>
                  </a:lnTo>
                  <a:close/>
                  <a:moveTo>
                    <a:pt x="16433" y="2262"/>
                  </a:moveTo>
                  <a:lnTo>
                    <a:pt x="16620" y="2262"/>
                  </a:lnTo>
                  <a:lnTo>
                    <a:pt x="16433" y="2262"/>
                  </a:lnTo>
                  <a:close/>
                  <a:moveTo>
                    <a:pt x="498" y="3619"/>
                  </a:moveTo>
                  <a:lnTo>
                    <a:pt x="249" y="3619"/>
                  </a:lnTo>
                  <a:lnTo>
                    <a:pt x="498" y="3619"/>
                  </a:lnTo>
                  <a:close/>
                  <a:moveTo>
                    <a:pt x="249" y="4071"/>
                  </a:moveTo>
                  <a:lnTo>
                    <a:pt x="249" y="3619"/>
                  </a:lnTo>
                  <a:lnTo>
                    <a:pt x="498" y="3619"/>
                  </a:lnTo>
                  <a:lnTo>
                    <a:pt x="498" y="4071"/>
                  </a:lnTo>
                  <a:lnTo>
                    <a:pt x="249" y="4071"/>
                  </a:lnTo>
                  <a:close/>
                  <a:moveTo>
                    <a:pt x="8964" y="4976"/>
                  </a:moveTo>
                  <a:lnTo>
                    <a:pt x="8715" y="4976"/>
                  </a:lnTo>
                  <a:lnTo>
                    <a:pt x="8964" y="4976"/>
                  </a:lnTo>
                  <a:close/>
                  <a:moveTo>
                    <a:pt x="9213" y="6333"/>
                  </a:moveTo>
                  <a:lnTo>
                    <a:pt x="8964" y="6333"/>
                  </a:lnTo>
                  <a:lnTo>
                    <a:pt x="8964" y="5881"/>
                  </a:lnTo>
                  <a:lnTo>
                    <a:pt x="9711" y="5881"/>
                  </a:lnTo>
                  <a:lnTo>
                    <a:pt x="9711" y="6333"/>
                  </a:lnTo>
                  <a:lnTo>
                    <a:pt x="9213" y="6333"/>
                  </a:lnTo>
                  <a:close/>
                  <a:moveTo>
                    <a:pt x="16620" y="6785"/>
                  </a:moveTo>
                  <a:lnTo>
                    <a:pt x="16433" y="6785"/>
                  </a:lnTo>
                  <a:lnTo>
                    <a:pt x="16620" y="6333"/>
                  </a:lnTo>
                  <a:lnTo>
                    <a:pt x="17367" y="6333"/>
                  </a:lnTo>
                  <a:lnTo>
                    <a:pt x="17367" y="6785"/>
                  </a:lnTo>
                  <a:lnTo>
                    <a:pt x="17865" y="6785"/>
                  </a:lnTo>
                  <a:lnTo>
                    <a:pt x="17865" y="6333"/>
                  </a:lnTo>
                  <a:lnTo>
                    <a:pt x="18114" y="6333"/>
                  </a:lnTo>
                  <a:lnTo>
                    <a:pt x="18114" y="6785"/>
                  </a:lnTo>
                  <a:lnTo>
                    <a:pt x="16620" y="6785"/>
                  </a:lnTo>
                  <a:close/>
                  <a:moveTo>
                    <a:pt x="15188" y="7690"/>
                  </a:moveTo>
                  <a:lnTo>
                    <a:pt x="15188" y="7238"/>
                  </a:lnTo>
                  <a:lnTo>
                    <a:pt x="14939" y="7238"/>
                  </a:lnTo>
                  <a:lnTo>
                    <a:pt x="14939" y="6785"/>
                  </a:lnTo>
                  <a:lnTo>
                    <a:pt x="15188" y="6785"/>
                  </a:lnTo>
                  <a:lnTo>
                    <a:pt x="15188" y="7238"/>
                  </a:lnTo>
                  <a:lnTo>
                    <a:pt x="15437" y="7238"/>
                  </a:lnTo>
                  <a:lnTo>
                    <a:pt x="15437" y="7690"/>
                  </a:lnTo>
                  <a:lnTo>
                    <a:pt x="15188" y="7690"/>
                  </a:lnTo>
                  <a:close/>
                  <a:moveTo>
                    <a:pt x="13695" y="14815"/>
                  </a:moveTo>
                  <a:lnTo>
                    <a:pt x="13695" y="14362"/>
                  </a:lnTo>
                  <a:lnTo>
                    <a:pt x="13944" y="14362"/>
                  </a:lnTo>
                  <a:lnTo>
                    <a:pt x="13944" y="13910"/>
                  </a:lnTo>
                  <a:lnTo>
                    <a:pt x="14193" y="13910"/>
                  </a:lnTo>
                  <a:lnTo>
                    <a:pt x="13695" y="14815"/>
                  </a:lnTo>
                  <a:close/>
                  <a:moveTo>
                    <a:pt x="7968" y="21600"/>
                  </a:moveTo>
                  <a:lnTo>
                    <a:pt x="7719" y="21148"/>
                  </a:lnTo>
                  <a:lnTo>
                    <a:pt x="8217" y="21148"/>
                  </a:lnTo>
                  <a:lnTo>
                    <a:pt x="8217" y="21600"/>
                  </a:lnTo>
                  <a:lnTo>
                    <a:pt x="7968" y="21600"/>
                  </a:lnTo>
                  <a:close/>
                  <a:moveTo>
                    <a:pt x="15686" y="2714"/>
                  </a:moveTo>
                  <a:lnTo>
                    <a:pt x="15686" y="3166"/>
                  </a:lnTo>
                  <a:lnTo>
                    <a:pt x="15437" y="3166"/>
                  </a:lnTo>
                  <a:lnTo>
                    <a:pt x="15437" y="3619"/>
                  </a:lnTo>
                  <a:lnTo>
                    <a:pt x="14939" y="3619"/>
                  </a:lnTo>
                  <a:lnTo>
                    <a:pt x="14690" y="4071"/>
                  </a:lnTo>
                  <a:lnTo>
                    <a:pt x="14441" y="4071"/>
                  </a:lnTo>
                  <a:lnTo>
                    <a:pt x="14441" y="4524"/>
                  </a:lnTo>
                  <a:lnTo>
                    <a:pt x="14690" y="4524"/>
                  </a:lnTo>
                  <a:lnTo>
                    <a:pt x="14441" y="4524"/>
                  </a:lnTo>
                  <a:lnTo>
                    <a:pt x="14441" y="4976"/>
                  </a:lnTo>
                  <a:lnTo>
                    <a:pt x="12948" y="4976"/>
                  </a:lnTo>
                  <a:lnTo>
                    <a:pt x="12948" y="5428"/>
                  </a:lnTo>
                  <a:lnTo>
                    <a:pt x="11454" y="5428"/>
                  </a:lnTo>
                  <a:lnTo>
                    <a:pt x="11454" y="4976"/>
                  </a:lnTo>
                  <a:lnTo>
                    <a:pt x="11703" y="4976"/>
                  </a:lnTo>
                  <a:lnTo>
                    <a:pt x="9711" y="4976"/>
                  </a:lnTo>
                  <a:lnTo>
                    <a:pt x="9711" y="4524"/>
                  </a:lnTo>
                  <a:lnTo>
                    <a:pt x="8715" y="4524"/>
                  </a:lnTo>
                  <a:lnTo>
                    <a:pt x="8715" y="4071"/>
                  </a:lnTo>
                  <a:lnTo>
                    <a:pt x="9462" y="4071"/>
                  </a:lnTo>
                  <a:lnTo>
                    <a:pt x="9960" y="3619"/>
                  </a:lnTo>
                  <a:lnTo>
                    <a:pt x="10707" y="3619"/>
                  </a:lnTo>
                  <a:lnTo>
                    <a:pt x="10707" y="3166"/>
                  </a:lnTo>
                  <a:lnTo>
                    <a:pt x="9960" y="3166"/>
                  </a:lnTo>
                  <a:lnTo>
                    <a:pt x="9711" y="3619"/>
                  </a:lnTo>
                  <a:lnTo>
                    <a:pt x="7470" y="3619"/>
                  </a:lnTo>
                  <a:lnTo>
                    <a:pt x="7221" y="3166"/>
                  </a:lnTo>
                  <a:lnTo>
                    <a:pt x="7470" y="2714"/>
                  </a:lnTo>
                  <a:lnTo>
                    <a:pt x="7719" y="2714"/>
                  </a:lnTo>
                  <a:lnTo>
                    <a:pt x="7221" y="2714"/>
                  </a:lnTo>
                  <a:lnTo>
                    <a:pt x="7221" y="2262"/>
                  </a:lnTo>
                  <a:lnTo>
                    <a:pt x="7221" y="2714"/>
                  </a:lnTo>
                  <a:lnTo>
                    <a:pt x="7470" y="2262"/>
                  </a:lnTo>
                  <a:lnTo>
                    <a:pt x="7221" y="2262"/>
                  </a:lnTo>
                  <a:lnTo>
                    <a:pt x="8217" y="2262"/>
                  </a:lnTo>
                  <a:lnTo>
                    <a:pt x="8217" y="1809"/>
                  </a:lnTo>
                  <a:lnTo>
                    <a:pt x="7968" y="1809"/>
                  </a:lnTo>
                  <a:lnTo>
                    <a:pt x="7968" y="1357"/>
                  </a:lnTo>
                  <a:lnTo>
                    <a:pt x="8217" y="1357"/>
                  </a:lnTo>
                  <a:lnTo>
                    <a:pt x="8466" y="1809"/>
                  </a:lnTo>
                  <a:lnTo>
                    <a:pt x="8715" y="1809"/>
                  </a:lnTo>
                  <a:lnTo>
                    <a:pt x="8715" y="1357"/>
                  </a:lnTo>
                  <a:lnTo>
                    <a:pt x="8964" y="1357"/>
                  </a:lnTo>
                  <a:lnTo>
                    <a:pt x="8466" y="1357"/>
                  </a:lnTo>
                  <a:lnTo>
                    <a:pt x="8466" y="905"/>
                  </a:lnTo>
                  <a:lnTo>
                    <a:pt x="8964" y="905"/>
                  </a:lnTo>
                  <a:lnTo>
                    <a:pt x="8964" y="1357"/>
                  </a:lnTo>
                  <a:lnTo>
                    <a:pt x="9462" y="1357"/>
                  </a:lnTo>
                  <a:lnTo>
                    <a:pt x="9462" y="1809"/>
                  </a:lnTo>
                  <a:lnTo>
                    <a:pt x="10707" y="1809"/>
                  </a:lnTo>
                  <a:lnTo>
                    <a:pt x="10707" y="2262"/>
                  </a:lnTo>
                  <a:lnTo>
                    <a:pt x="10458" y="2262"/>
                  </a:lnTo>
                  <a:lnTo>
                    <a:pt x="10956" y="2262"/>
                  </a:lnTo>
                  <a:lnTo>
                    <a:pt x="10956" y="2714"/>
                  </a:lnTo>
                  <a:lnTo>
                    <a:pt x="11205" y="2714"/>
                  </a:lnTo>
                  <a:lnTo>
                    <a:pt x="11205" y="1809"/>
                  </a:lnTo>
                  <a:lnTo>
                    <a:pt x="11454" y="1809"/>
                  </a:lnTo>
                  <a:lnTo>
                    <a:pt x="11205" y="1809"/>
                  </a:lnTo>
                  <a:lnTo>
                    <a:pt x="11205" y="1357"/>
                  </a:lnTo>
                  <a:lnTo>
                    <a:pt x="11454" y="1357"/>
                  </a:lnTo>
                  <a:lnTo>
                    <a:pt x="11454" y="1809"/>
                  </a:lnTo>
                  <a:lnTo>
                    <a:pt x="11703" y="1357"/>
                  </a:lnTo>
                  <a:lnTo>
                    <a:pt x="11703" y="905"/>
                  </a:lnTo>
                  <a:lnTo>
                    <a:pt x="11952" y="905"/>
                  </a:lnTo>
                  <a:lnTo>
                    <a:pt x="11952" y="1357"/>
                  </a:lnTo>
                  <a:lnTo>
                    <a:pt x="12201" y="1357"/>
                  </a:lnTo>
                  <a:lnTo>
                    <a:pt x="11952" y="1357"/>
                  </a:lnTo>
                  <a:lnTo>
                    <a:pt x="12201" y="1357"/>
                  </a:lnTo>
                  <a:lnTo>
                    <a:pt x="11952" y="1809"/>
                  </a:lnTo>
                  <a:lnTo>
                    <a:pt x="11703" y="1809"/>
                  </a:lnTo>
                  <a:lnTo>
                    <a:pt x="11703" y="2262"/>
                  </a:lnTo>
                  <a:lnTo>
                    <a:pt x="11952" y="2262"/>
                  </a:lnTo>
                  <a:lnTo>
                    <a:pt x="12201" y="1809"/>
                  </a:lnTo>
                  <a:lnTo>
                    <a:pt x="12201" y="2262"/>
                  </a:lnTo>
                  <a:lnTo>
                    <a:pt x="12450" y="2262"/>
                  </a:lnTo>
                  <a:lnTo>
                    <a:pt x="12450" y="1809"/>
                  </a:lnTo>
                  <a:lnTo>
                    <a:pt x="13197" y="1809"/>
                  </a:lnTo>
                  <a:lnTo>
                    <a:pt x="12948" y="1357"/>
                  </a:lnTo>
                  <a:lnTo>
                    <a:pt x="13197" y="1357"/>
                  </a:lnTo>
                  <a:lnTo>
                    <a:pt x="13197" y="1809"/>
                  </a:lnTo>
                  <a:lnTo>
                    <a:pt x="13446" y="1809"/>
                  </a:lnTo>
                  <a:lnTo>
                    <a:pt x="13446" y="1357"/>
                  </a:lnTo>
                  <a:lnTo>
                    <a:pt x="13446" y="1809"/>
                  </a:lnTo>
                  <a:lnTo>
                    <a:pt x="14441" y="1809"/>
                  </a:lnTo>
                  <a:lnTo>
                    <a:pt x="14441" y="2262"/>
                  </a:lnTo>
                  <a:lnTo>
                    <a:pt x="15686" y="2262"/>
                  </a:lnTo>
                  <a:lnTo>
                    <a:pt x="15686" y="2714"/>
                  </a:lnTo>
                  <a:close/>
                  <a:moveTo>
                    <a:pt x="3735" y="12553"/>
                  </a:moveTo>
                  <a:lnTo>
                    <a:pt x="3486" y="12101"/>
                  </a:lnTo>
                  <a:lnTo>
                    <a:pt x="3486" y="11648"/>
                  </a:lnTo>
                  <a:lnTo>
                    <a:pt x="3237" y="11648"/>
                  </a:lnTo>
                  <a:lnTo>
                    <a:pt x="3237" y="11196"/>
                  </a:lnTo>
                  <a:lnTo>
                    <a:pt x="5229" y="11196"/>
                  </a:lnTo>
                  <a:lnTo>
                    <a:pt x="5229" y="11648"/>
                  </a:lnTo>
                  <a:lnTo>
                    <a:pt x="5478" y="11648"/>
                  </a:lnTo>
                  <a:lnTo>
                    <a:pt x="5478" y="11196"/>
                  </a:lnTo>
                  <a:lnTo>
                    <a:pt x="4731" y="11196"/>
                  </a:lnTo>
                  <a:lnTo>
                    <a:pt x="4482" y="10743"/>
                  </a:lnTo>
                  <a:lnTo>
                    <a:pt x="4233" y="10743"/>
                  </a:lnTo>
                  <a:lnTo>
                    <a:pt x="4482" y="10743"/>
                  </a:lnTo>
                  <a:lnTo>
                    <a:pt x="4731" y="10404"/>
                  </a:lnTo>
                  <a:lnTo>
                    <a:pt x="5976" y="10404"/>
                  </a:lnTo>
                  <a:lnTo>
                    <a:pt x="5976" y="9952"/>
                  </a:lnTo>
                  <a:lnTo>
                    <a:pt x="6225" y="9952"/>
                  </a:lnTo>
                  <a:lnTo>
                    <a:pt x="5727" y="9952"/>
                  </a:lnTo>
                  <a:lnTo>
                    <a:pt x="5727" y="10404"/>
                  </a:lnTo>
                  <a:lnTo>
                    <a:pt x="4980" y="10404"/>
                  </a:lnTo>
                  <a:lnTo>
                    <a:pt x="4731" y="9952"/>
                  </a:lnTo>
                  <a:lnTo>
                    <a:pt x="4482" y="9952"/>
                  </a:lnTo>
                  <a:lnTo>
                    <a:pt x="4482" y="10404"/>
                  </a:lnTo>
                  <a:lnTo>
                    <a:pt x="3237" y="10404"/>
                  </a:lnTo>
                  <a:lnTo>
                    <a:pt x="3237" y="10743"/>
                  </a:lnTo>
                  <a:lnTo>
                    <a:pt x="2988" y="10404"/>
                  </a:lnTo>
                  <a:lnTo>
                    <a:pt x="2988" y="9499"/>
                  </a:lnTo>
                  <a:lnTo>
                    <a:pt x="3486" y="9499"/>
                  </a:lnTo>
                  <a:lnTo>
                    <a:pt x="3486" y="9952"/>
                  </a:lnTo>
                  <a:lnTo>
                    <a:pt x="3735" y="9952"/>
                  </a:lnTo>
                  <a:lnTo>
                    <a:pt x="3486" y="9499"/>
                  </a:lnTo>
                  <a:lnTo>
                    <a:pt x="4233" y="9499"/>
                  </a:lnTo>
                  <a:lnTo>
                    <a:pt x="4233" y="9047"/>
                  </a:lnTo>
                  <a:lnTo>
                    <a:pt x="4980" y="9047"/>
                  </a:lnTo>
                  <a:lnTo>
                    <a:pt x="4731" y="8595"/>
                  </a:lnTo>
                  <a:lnTo>
                    <a:pt x="6225" y="8595"/>
                  </a:lnTo>
                  <a:lnTo>
                    <a:pt x="6474" y="8142"/>
                  </a:lnTo>
                  <a:lnTo>
                    <a:pt x="5976" y="8142"/>
                  </a:lnTo>
                  <a:lnTo>
                    <a:pt x="5976" y="8595"/>
                  </a:lnTo>
                  <a:lnTo>
                    <a:pt x="5976" y="8142"/>
                  </a:lnTo>
                  <a:lnTo>
                    <a:pt x="5478" y="8142"/>
                  </a:lnTo>
                  <a:lnTo>
                    <a:pt x="5478" y="7690"/>
                  </a:lnTo>
                  <a:lnTo>
                    <a:pt x="5976" y="7690"/>
                  </a:lnTo>
                  <a:lnTo>
                    <a:pt x="5976" y="7238"/>
                  </a:lnTo>
                  <a:lnTo>
                    <a:pt x="5478" y="7238"/>
                  </a:lnTo>
                  <a:lnTo>
                    <a:pt x="5478" y="7690"/>
                  </a:lnTo>
                  <a:lnTo>
                    <a:pt x="5229" y="7690"/>
                  </a:lnTo>
                  <a:lnTo>
                    <a:pt x="5229" y="8142"/>
                  </a:lnTo>
                  <a:lnTo>
                    <a:pt x="4482" y="8142"/>
                  </a:lnTo>
                  <a:lnTo>
                    <a:pt x="4482" y="7690"/>
                  </a:lnTo>
                  <a:lnTo>
                    <a:pt x="4731" y="7690"/>
                  </a:lnTo>
                  <a:lnTo>
                    <a:pt x="4731" y="6785"/>
                  </a:lnTo>
                  <a:lnTo>
                    <a:pt x="4482" y="6785"/>
                  </a:lnTo>
                  <a:lnTo>
                    <a:pt x="4482" y="7238"/>
                  </a:lnTo>
                  <a:lnTo>
                    <a:pt x="4233" y="7690"/>
                  </a:lnTo>
                  <a:lnTo>
                    <a:pt x="3984" y="7690"/>
                  </a:lnTo>
                  <a:lnTo>
                    <a:pt x="3984" y="7238"/>
                  </a:lnTo>
                  <a:lnTo>
                    <a:pt x="3735" y="7238"/>
                  </a:lnTo>
                  <a:lnTo>
                    <a:pt x="3735" y="8142"/>
                  </a:lnTo>
                  <a:lnTo>
                    <a:pt x="3984" y="8142"/>
                  </a:lnTo>
                  <a:lnTo>
                    <a:pt x="3984" y="8595"/>
                  </a:lnTo>
                  <a:lnTo>
                    <a:pt x="3735" y="8595"/>
                  </a:lnTo>
                  <a:lnTo>
                    <a:pt x="3735" y="8142"/>
                  </a:lnTo>
                  <a:lnTo>
                    <a:pt x="3486" y="8595"/>
                  </a:lnTo>
                  <a:lnTo>
                    <a:pt x="2988" y="8595"/>
                  </a:lnTo>
                  <a:lnTo>
                    <a:pt x="2988" y="9047"/>
                  </a:lnTo>
                  <a:lnTo>
                    <a:pt x="3237" y="9047"/>
                  </a:lnTo>
                  <a:lnTo>
                    <a:pt x="2241" y="9047"/>
                  </a:lnTo>
                  <a:lnTo>
                    <a:pt x="2241" y="8595"/>
                  </a:lnTo>
                  <a:lnTo>
                    <a:pt x="1992" y="8595"/>
                  </a:lnTo>
                  <a:lnTo>
                    <a:pt x="1992" y="8142"/>
                  </a:lnTo>
                  <a:lnTo>
                    <a:pt x="1743" y="8142"/>
                  </a:lnTo>
                  <a:lnTo>
                    <a:pt x="2490" y="8142"/>
                  </a:lnTo>
                  <a:lnTo>
                    <a:pt x="2490" y="7690"/>
                  </a:lnTo>
                  <a:lnTo>
                    <a:pt x="1245" y="7690"/>
                  </a:lnTo>
                  <a:lnTo>
                    <a:pt x="996" y="7238"/>
                  </a:lnTo>
                  <a:lnTo>
                    <a:pt x="996" y="6785"/>
                  </a:lnTo>
                  <a:lnTo>
                    <a:pt x="1245" y="6785"/>
                  </a:lnTo>
                  <a:lnTo>
                    <a:pt x="996" y="6785"/>
                  </a:lnTo>
                  <a:lnTo>
                    <a:pt x="747" y="6333"/>
                  </a:lnTo>
                  <a:lnTo>
                    <a:pt x="1245" y="6333"/>
                  </a:lnTo>
                  <a:lnTo>
                    <a:pt x="1494" y="6785"/>
                  </a:lnTo>
                  <a:lnTo>
                    <a:pt x="1743" y="6785"/>
                  </a:lnTo>
                  <a:lnTo>
                    <a:pt x="1743" y="6333"/>
                  </a:lnTo>
                  <a:lnTo>
                    <a:pt x="1245" y="6333"/>
                  </a:lnTo>
                  <a:lnTo>
                    <a:pt x="1245" y="5428"/>
                  </a:lnTo>
                  <a:lnTo>
                    <a:pt x="1494" y="5428"/>
                  </a:lnTo>
                  <a:lnTo>
                    <a:pt x="1494" y="4976"/>
                  </a:lnTo>
                  <a:lnTo>
                    <a:pt x="1245" y="5428"/>
                  </a:lnTo>
                  <a:lnTo>
                    <a:pt x="996" y="5428"/>
                  </a:lnTo>
                  <a:lnTo>
                    <a:pt x="996" y="4976"/>
                  </a:lnTo>
                  <a:lnTo>
                    <a:pt x="996" y="5881"/>
                  </a:lnTo>
                  <a:lnTo>
                    <a:pt x="498" y="5881"/>
                  </a:lnTo>
                  <a:lnTo>
                    <a:pt x="498" y="5428"/>
                  </a:lnTo>
                  <a:lnTo>
                    <a:pt x="249" y="4976"/>
                  </a:lnTo>
                  <a:lnTo>
                    <a:pt x="249" y="4071"/>
                  </a:lnTo>
                  <a:lnTo>
                    <a:pt x="498" y="4071"/>
                  </a:lnTo>
                  <a:lnTo>
                    <a:pt x="498" y="4524"/>
                  </a:lnTo>
                  <a:lnTo>
                    <a:pt x="498" y="4071"/>
                  </a:lnTo>
                  <a:lnTo>
                    <a:pt x="249" y="4071"/>
                  </a:lnTo>
                  <a:lnTo>
                    <a:pt x="747" y="4071"/>
                  </a:lnTo>
                  <a:lnTo>
                    <a:pt x="747" y="3619"/>
                  </a:lnTo>
                  <a:lnTo>
                    <a:pt x="498" y="3619"/>
                  </a:lnTo>
                  <a:lnTo>
                    <a:pt x="996" y="3619"/>
                  </a:lnTo>
                  <a:lnTo>
                    <a:pt x="996" y="3166"/>
                  </a:lnTo>
                  <a:lnTo>
                    <a:pt x="1245" y="3166"/>
                  </a:lnTo>
                  <a:lnTo>
                    <a:pt x="1245" y="3619"/>
                  </a:lnTo>
                  <a:lnTo>
                    <a:pt x="1494" y="3619"/>
                  </a:lnTo>
                  <a:lnTo>
                    <a:pt x="1494" y="4071"/>
                  </a:lnTo>
                  <a:lnTo>
                    <a:pt x="1743" y="4071"/>
                  </a:lnTo>
                  <a:lnTo>
                    <a:pt x="1743" y="3619"/>
                  </a:lnTo>
                  <a:lnTo>
                    <a:pt x="1494" y="3619"/>
                  </a:lnTo>
                  <a:lnTo>
                    <a:pt x="1494" y="3166"/>
                  </a:lnTo>
                  <a:lnTo>
                    <a:pt x="1743" y="3166"/>
                  </a:lnTo>
                  <a:lnTo>
                    <a:pt x="1743" y="3619"/>
                  </a:lnTo>
                  <a:lnTo>
                    <a:pt x="2241" y="3619"/>
                  </a:lnTo>
                  <a:lnTo>
                    <a:pt x="2241" y="3166"/>
                  </a:lnTo>
                  <a:lnTo>
                    <a:pt x="3237" y="3166"/>
                  </a:lnTo>
                  <a:lnTo>
                    <a:pt x="3237" y="3619"/>
                  </a:lnTo>
                  <a:lnTo>
                    <a:pt x="2241" y="3619"/>
                  </a:lnTo>
                  <a:lnTo>
                    <a:pt x="2241" y="4071"/>
                  </a:lnTo>
                  <a:lnTo>
                    <a:pt x="1743" y="4071"/>
                  </a:lnTo>
                  <a:lnTo>
                    <a:pt x="1743" y="4524"/>
                  </a:lnTo>
                  <a:lnTo>
                    <a:pt x="1992" y="4524"/>
                  </a:lnTo>
                  <a:lnTo>
                    <a:pt x="2241" y="4071"/>
                  </a:lnTo>
                  <a:lnTo>
                    <a:pt x="2739" y="4071"/>
                  </a:lnTo>
                  <a:lnTo>
                    <a:pt x="2739" y="4524"/>
                  </a:lnTo>
                  <a:lnTo>
                    <a:pt x="2490" y="4524"/>
                  </a:lnTo>
                  <a:lnTo>
                    <a:pt x="2988" y="4524"/>
                  </a:lnTo>
                  <a:lnTo>
                    <a:pt x="3237" y="4976"/>
                  </a:lnTo>
                  <a:lnTo>
                    <a:pt x="3237" y="5428"/>
                  </a:lnTo>
                  <a:lnTo>
                    <a:pt x="3486" y="5428"/>
                  </a:lnTo>
                  <a:lnTo>
                    <a:pt x="3486" y="4976"/>
                  </a:lnTo>
                  <a:lnTo>
                    <a:pt x="3237" y="4524"/>
                  </a:lnTo>
                  <a:lnTo>
                    <a:pt x="3237" y="4071"/>
                  </a:lnTo>
                  <a:lnTo>
                    <a:pt x="3486" y="4071"/>
                  </a:lnTo>
                  <a:lnTo>
                    <a:pt x="3735" y="3619"/>
                  </a:lnTo>
                  <a:lnTo>
                    <a:pt x="4233" y="3619"/>
                  </a:lnTo>
                  <a:lnTo>
                    <a:pt x="4233" y="4071"/>
                  </a:lnTo>
                  <a:lnTo>
                    <a:pt x="4482" y="4071"/>
                  </a:lnTo>
                  <a:lnTo>
                    <a:pt x="4482" y="4524"/>
                  </a:lnTo>
                  <a:lnTo>
                    <a:pt x="4731" y="4976"/>
                  </a:lnTo>
                  <a:lnTo>
                    <a:pt x="4731" y="5428"/>
                  </a:lnTo>
                  <a:lnTo>
                    <a:pt x="4980" y="5428"/>
                  </a:lnTo>
                  <a:lnTo>
                    <a:pt x="4980" y="5881"/>
                  </a:lnTo>
                  <a:lnTo>
                    <a:pt x="5229" y="5881"/>
                  </a:lnTo>
                  <a:lnTo>
                    <a:pt x="5229" y="6333"/>
                  </a:lnTo>
                  <a:lnTo>
                    <a:pt x="5478" y="6333"/>
                  </a:lnTo>
                  <a:lnTo>
                    <a:pt x="5478" y="6785"/>
                  </a:lnTo>
                  <a:lnTo>
                    <a:pt x="5727" y="6333"/>
                  </a:lnTo>
                  <a:lnTo>
                    <a:pt x="5478" y="6333"/>
                  </a:lnTo>
                  <a:lnTo>
                    <a:pt x="5478" y="5881"/>
                  </a:lnTo>
                  <a:lnTo>
                    <a:pt x="5229" y="5881"/>
                  </a:lnTo>
                  <a:lnTo>
                    <a:pt x="5229" y="4976"/>
                  </a:lnTo>
                  <a:lnTo>
                    <a:pt x="4980" y="4976"/>
                  </a:lnTo>
                  <a:lnTo>
                    <a:pt x="4980" y="3619"/>
                  </a:lnTo>
                  <a:lnTo>
                    <a:pt x="4731" y="3619"/>
                  </a:lnTo>
                  <a:lnTo>
                    <a:pt x="4731" y="3166"/>
                  </a:lnTo>
                  <a:lnTo>
                    <a:pt x="5229" y="3166"/>
                  </a:lnTo>
                  <a:lnTo>
                    <a:pt x="5229" y="2714"/>
                  </a:lnTo>
                  <a:lnTo>
                    <a:pt x="5727" y="2714"/>
                  </a:lnTo>
                  <a:lnTo>
                    <a:pt x="5727" y="3166"/>
                  </a:lnTo>
                  <a:lnTo>
                    <a:pt x="5976" y="3166"/>
                  </a:lnTo>
                  <a:lnTo>
                    <a:pt x="5976" y="2714"/>
                  </a:lnTo>
                  <a:lnTo>
                    <a:pt x="6225" y="2714"/>
                  </a:lnTo>
                  <a:lnTo>
                    <a:pt x="6225" y="3166"/>
                  </a:lnTo>
                  <a:lnTo>
                    <a:pt x="6723" y="3166"/>
                  </a:lnTo>
                  <a:lnTo>
                    <a:pt x="6972" y="3619"/>
                  </a:lnTo>
                  <a:lnTo>
                    <a:pt x="7221" y="3619"/>
                  </a:lnTo>
                  <a:lnTo>
                    <a:pt x="6972" y="3619"/>
                  </a:lnTo>
                  <a:lnTo>
                    <a:pt x="6972" y="4071"/>
                  </a:lnTo>
                  <a:lnTo>
                    <a:pt x="6723" y="4524"/>
                  </a:lnTo>
                  <a:lnTo>
                    <a:pt x="6723" y="4976"/>
                  </a:lnTo>
                  <a:lnTo>
                    <a:pt x="6972" y="4976"/>
                  </a:lnTo>
                  <a:lnTo>
                    <a:pt x="6972" y="4524"/>
                  </a:lnTo>
                  <a:lnTo>
                    <a:pt x="7221" y="4071"/>
                  </a:lnTo>
                  <a:lnTo>
                    <a:pt x="7719" y="4071"/>
                  </a:lnTo>
                  <a:lnTo>
                    <a:pt x="7719" y="4524"/>
                  </a:lnTo>
                  <a:lnTo>
                    <a:pt x="7968" y="4524"/>
                  </a:lnTo>
                  <a:lnTo>
                    <a:pt x="7968" y="5881"/>
                  </a:lnTo>
                  <a:lnTo>
                    <a:pt x="8217" y="5881"/>
                  </a:lnTo>
                  <a:lnTo>
                    <a:pt x="8217" y="5428"/>
                  </a:lnTo>
                  <a:lnTo>
                    <a:pt x="8715" y="5881"/>
                  </a:lnTo>
                  <a:lnTo>
                    <a:pt x="8964" y="6333"/>
                  </a:lnTo>
                  <a:lnTo>
                    <a:pt x="9960" y="6333"/>
                  </a:lnTo>
                  <a:lnTo>
                    <a:pt x="9960" y="6785"/>
                  </a:lnTo>
                  <a:lnTo>
                    <a:pt x="10458" y="6785"/>
                  </a:lnTo>
                  <a:lnTo>
                    <a:pt x="10458" y="7238"/>
                  </a:lnTo>
                  <a:lnTo>
                    <a:pt x="9960" y="7238"/>
                  </a:lnTo>
                  <a:lnTo>
                    <a:pt x="9960" y="7690"/>
                  </a:lnTo>
                  <a:lnTo>
                    <a:pt x="9711" y="7238"/>
                  </a:lnTo>
                  <a:lnTo>
                    <a:pt x="9462" y="7238"/>
                  </a:lnTo>
                  <a:lnTo>
                    <a:pt x="9462" y="7690"/>
                  </a:lnTo>
                  <a:lnTo>
                    <a:pt x="8715" y="7690"/>
                  </a:lnTo>
                  <a:lnTo>
                    <a:pt x="8715" y="8142"/>
                  </a:lnTo>
                  <a:lnTo>
                    <a:pt x="7968" y="8142"/>
                  </a:lnTo>
                  <a:lnTo>
                    <a:pt x="7968" y="9499"/>
                  </a:lnTo>
                  <a:lnTo>
                    <a:pt x="7470" y="9499"/>
                  </a:lnTo>
                  <a:lnTo>
                    <a:pt x="7470" y="10743"/>
                  </a:lnTo>
                  <a:lnTo>
                    <a:pt x="7221" y="11196"/>
                  </a:lnTo>
                  <a:lnTo>
                    <a:pt x="6723" y="11196"/>
                  </a:lnTo>
                  <a:lnTo>
                    <a:pt x="6723" y="11648"/>
                  </a:lnTo>
                  <a:lnTo>
                    <a:pt x="6474" y="12101"/>
                  </a:lnTo>
                  <a:lnTo>
                    <a:pt x="6474" y="13005"/>
                  </a:lnTo>
                  <a:lnTo>
                    <a:pt x="6225" y="13005"/>
                  </a:lnTo>
                  <a:lnTo>
                    <a:pt x="6474" y="13005"/>
                  </a:lnTo>
                  <a:lnTo>
                    <a:pt x="6225" y="13458"/>
                  </a:lnTo>
                  <a:lnTo>
                    <a:pt x="5976" y="13458"/>
                  </a:lnTo>
                  <a:lnTo>
                    <a:pt x="5976" y="13910"/>
                  </a:lnTo>
                  <a:lnTo>
                    <a:pt x="6225" y="13910"/>
                  </a:lnTo>
                  <a:lnTo>
                    <a:pt x="6225" y="14362"/>
                  </a:lnTo>
                  <a:lnTo>
                    <a:pt x="5478" y="14362"/>
                  </a:lnTo>
                  <a:lnTo>
                    <a:pt x="5478" y="13910"/>
                  </a:lnTo>
                  <a:lnTo>
                    <a:pt x="4980" y="13910"/>
                  </a:lnTo>
                  <a:lnTo>
                    <a:pt x="4980" y="13458"/>
                  </a:lnTo>
                  <a:lnTo>
                    <a:pt x="4731" y="13458"/>
                  </a:lnTo>
                  <a:lnTo>
                    <a:pt x="4980" y="13458"/>
                  </a:lnTo>
                  <a:lnTo>
                    <a:pt x="4980" y="13005"/>
                  </a:lnTo>
                  <a:lnTo>
                    <a:pt x="5229" y="13005"/>
                  </a:lnTo>
                  <a:lnTo>
                    <a:pt x="5229" y="12553"/>
                  </a:lnTo>
                  <a:lnTo>
                    <a:pt x="4980" y="13005"/>
                  </a:lnTo>
                  <a:lnTo>
                    <a:pt x="4233" y="13005"/>
                  </a:lnTo>
                  <a:lnTo>
                    <a:pt x="4233" y="12553"/>
                  </a:lnTo>
                  <a:lnTo>
                    <a:pt x="3735" y="12553"/>
                  </a:lnTo>
                  <a:close/>
                  <a:moveTo>
                    <a:pt x="1494" y="9047"/>
                  </a:moveTo>
                  <a:lnTo>
                    <a:pt x="1245" y="9047"/>
                  </a:lnTo>
                  <a:lnTo>
                    <a:pt x="1245" y="8595"/>
                  </a:lnTo>
                  <a:lnTo>
                    <a:pt x="996" y="8595"/>
                  </a:lnTo>
                  <a:lnTo>
                    <a:pt x="996" y="8142"/>
                  </a:lnTo>
                  <a:lnTo>
                    <a:pt x="498" y="8142"/>
                  </a:lnTo>
                  <a:lnTo>
                    <a:pt x="498" y="7690"/>
                  </a:lnTo>
                  <a:lnTo>
                    <a:pt x="249" y="7690"/>
                  </a:lnTo>
                  <a:lnTo>
                    <a:pt x="249" y="7238"/>
                  </a:lnTo>
                  <a:lnTo>
                    <a:pt x="0" y="7238"/>
                  </a:lnTo>
                  <a:lnTo>
                    <a:pt x="0" y="6785"/>
                  </a:lnTo>
                  <a:lnTo>
                    <a:pt x="498" y="6785"/>
                  </a:lnTo>
                  <a:lnTo>
                    <a:pt x="498" y="7238"/>
                  </a:lnTo>
                  <a:lnTo>
                    <a:pt x="747" y="7690"/>
                  </a:lnTo>
                  <a:lnTo>
                    <a:pt x="996" y="7690"/>
                  </a:lnTo>
                  <a:lnTo>
                    <a:pt x="996" y="8142"/>
                  </a:lnTo>
                  <a:lnTo>
                    <a:pt x="1245" y="8142"/>
                  </a:lnTo>
                  <a:lnTo>
                    <a:pt x="1494" y="8595"/>
                  </a:lnTo>
                  <a:lnTo>
                    <a:pt x="1494" y="9047"/>
                  </a:lnTo>
                  <a:close/>
                  <a:moveTo>
                    <a:pt x="8964" y="8142"/>
                  </a:moveTo>
                  <a:lnTo>
                    <a:pt x="9213" y="8142"/>
                  </a:lnTo>
                  <a:lnTo>
                    <a:pt x="9462" y="7690"/>
                  </a:lnTo>
                  <a:lnTo>
                    <a:pt x="10956" y="7690"/>
                  </a:lnTo>
                  <a:lnTo>
                    <a:pt x="10956" y="8595"/>
                  </a:lnTo>
                  <a:lnTo>
                    <a:pt x="11205" y="8595"/>
                  </a:lnTo>
                  <a:lnTo>
                    <a:pt x="10956" y="9047"/>
                  </a:lnTo>
                  <a:lnTo>
                    <a:pt x="10707" y="9047"/>
                  </a:lnTo>
                  <a:lnTo>
                    <a:pt x="10707" y="8595"/>
                  </a:lnTo>
                  <a:lnTo>
                    <a:pt x="10458" y="9047"/>
                  </a:lnTo>
                  <a:lnTo>
                    <a:pt x="9711" y="9047"/>
                  </a:lnTo>
                  <a:lnTo>
                    <a:pt x="9711" y="8595"/>
                  </a:lnTo>
                  <a:lnTo>
                    <a:pt x="9462" y="8595"/>
                  </a:lnTo>
                  <a:lnTo>
                    <a:pt x="9462" y="8142"/>
                  </a:lnTo>
                  <a:lnTo>
                    <a:pt x="8964" y="8142"/>
                  </a:lnTo>
                  <a:close/>
                  <a:moveTo>
                    <a:pt x="11454" y="12101"/>
                  </a:moveTo>
                  <a:lnTo>
                    <a:pt x="11205" y="12101"/>
                  </a:lnTo>
                  <a:lnTo>
                    <a:pt x="11205" y="11648"/>
                  </a:lnTo>
                  <a:lnTo>
                    <a:pt x="11454" y="11196"/>
                  </a:lnTo>
                  <a:lnTo>
                    <a:pt x="10209" y="11196"/>
                  </a:lnTo>
                  <a:lnTo>
                    <a:pt x="10209" y="11648"/>
                  </a:lnTo>
                  <a:lnTo>
                    <a:pt x="9711" y="11648"/>
                  </a:lnTo>
                  <a:lnTo>
                    <a:pt x="9711" y="11196"/>
                  </a:lnTo>
                  <a:lnTo>
                    <a:pt x="9960" y="11196"/>
                  </a:lnTo>
                  <a:lnTo>
                    <a:pt x="9960" y="10743"/>
                  </a:lnTo>
                  <a:lnTo>
                    <a:pt x="10209" y="10743"/>
                  </a:lnTo>
                  <a:lnTo>
                    <a:pt x="10209" y="10404"/>
                  </a:lnTo>
                  <a:lnTo>
                    <a:pt x="10458" y="9952"/>
                  </a:lnTo>
                  <a:lnTo>
                    <a:pt x="10209" y="9952"/>
                  </a:lnTo>
                  <a:lnTo>
                    <a:pt x="9960" y="9499"/>
                  </a:lnTo>
                  <a:lnTo>
                    <a:pt x="9711" y="9499"/>
                  </a:lnTo>
                  <a:lnTo>
                    <a:pt x="9711" y="9047"/>
                  </a:lnTo>
                  <a:lnTo>
                    <a:pt x="12201" y="9047"/>
                  </a:lnTo>
                  <a:lnTo>
                    <a:pt x="12201" y="9499"/>
                  </a:lnTo>
                  <a:lnTo>
                    <a:pt x="11952" y="9499"/>
                  </a:lnTo>
                  <a:lnTo>
                    <a:pt x="11952" y="9952"/>
                  </a:lnTo>
                  <a:lnTo>
                    <a:pt x="12450" y="9952"/>
                  </a:lnTo>
                  <a:lnTo>
                    <a:pt x="12450" y="10404"/>
                  </a:lnTo>
                  <a:lnTo>
                    <a:pt x="12699" y="10404"/>
                  </a:lnTo>
                  <a:lnTo>
                    <a:pt x="12699" y="9952"/>
                  </a:lnTo>
                  <a:lnTo>
                    <a:pt x="12948" y="9952"/>
                  </a:lnTo>
                  <a:lnTo>
                    <a:pt x="13197" y="10404"/>
                  </a:lnTo>
                  <a:lnTo>
                    <a:pt x="13446" y="10404"/>
                  </a:lnTo>
                  <a:lnTo>
                    <a:pt x="13197" y="10743"/>
                  </a:lnTo>
                  <a:lnTo>
                    <a:pt x="12699" y="10743"/>
                  </a:lnTo>
                  <a:lnTo>
                    <a:pt x="12699" y="11196"/>
                  </a:lnTo>
                  <a:lnTo>
                    <a:pt x="12450" y="11648"/>
                  </a:lnTo>
                  <a:lnTo>
                    <a:pt x="11703" y="11648"/>
                  </a:lnTo>
                  <a:lnTo>
                    <a:pt x="11703" y="12101"/>
                  </a:lnTo>
                  <a:lnTo>
                    <a:pt x="11454" y="1210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6217325" y="935637"/>
              <a:ext cx="434172" cy="744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68" y="15806"/>
                  </a:moveTo>
                  <a:lnTo>
                    <a:pt x="11232" y="15806"/>
                  </a:lnTo>
                  <a:lnTo>
                    <a:pt x="11232" y="15555"/>
                  </a:lnTo>
                  <a:lnTo>
                    <a:pt x="11232" y="15806"/>
                  </a:lnTo>
                  <a:lnTo>
                    <a:pt x="11664" y="15806"/>
                  </a:lnTo>
                  <a:lnTo>
                    <a:pt x="11664" y="15555"/>
                  </a:lnTo>
                  <a:lnTo>
                    <a:pt x="12096" y="15555"/>
                  </a:lnTo>
                  <a:lnTo>
                    <a:pt x="12096" y="15806"/>
                  </a:lnTo>
                  <a:lnTo>
                    <a:pt x="12096" y="15555"/>
                  </a:lnTo>
                  <a:lnTo>
                    <a:pt x="12528" y="15555"/>
                  </a:lnTo>
                  <a:lnTo>
                    <a:pt x="12528" y="15806"/>
                  </a:lnTo>
                  <a:lnTo>
                    <a:pt x="11664" y="15806"/>
                  </a:lnTo>
                  <a:lnTo>
                    <a:pt x="11664" y="16058"/>
                  </a:lnTo>
                  <a:lnTo>
                    <a:pt x="11232" y="16058"/>
                  </a:lnTo>
                  <a:lnTo>
                    <a:pt x="11232" y="16310"/>
                  </a:lnTo>
                  <a:lnTo>
                    <a:pt x="10800" y="16058"/>
                  </a:lnTo>
                  <a:lnTo>
                    <a:pt x="10800" y="16310"/>
                  </a:lnTo>
                  <a:lnTo>
                    <a:pt x="10368" y="16562"/>
                  </a:lnTo>
                  <a:lnTo>
                    <a:pt x="9936" y="16562"/>
                  </a:lnTo>
                  <a:lnTo>
                    <a:pt x="9936" y="16814"/>
                  </a:lnTo>
                  <a:lnTo>
                    <a:pt x="9504" y="16814"/>
                  </a:lnTo>
                  <a:lnTo>
                    <a:pt x="9504" y="17066"/>
                  </a:lnTo>
                  <a:lnTo>
                    <a:pt x="9072" y="17066"/>
                  </a:lnTo>
                  <a:lnTo>
                    <a:pt x="9504" y="17066"/>
                  </a:lnTo>
                  <a:lnTo>
                    <a:pt x="9504" y="17570"/>
                  </a:lnTo>
                  <a:lnTo>
                    <a:pt x="9072" y="17570"/>
                  </a:lnTo>
                  <a:lnTo>
                    <a:pt x="9504" y="17570"/>
                  </a:lnTo>
                  <a:lnTo>
                    <a:pt x="9072" y="17822"/>
                  </a:lnTo>
                  <a:lnTo>
                    <a:pt x="9504" y="17822"/>
                  </a:lnTo>
                  <a:lnTo>
                    <a:pt x="9072" y="17822"/>
                  </a:lnTo>
                  <a:lnTo>
                    <a:pt x="9072" y="18073"/>
                  </a:lnTo>
                  <a:lnTo>
                    <a:pt x="8640" y="17822"/>
                  </a:lnTo>
                  <a:lnTo>
                    <a:pt x="9072" y="18073"/>
                  </a:lnTo>
                  <a:lnTo>
                    <a:pt x="9072" y="18829"/>
                  </a:lnTo>
                  <a:lnTo>
                    <a:pt x="8640" y="18829"/>
                  </a:lnTo>
                  <a:lnTo>
                    <a:pt x="9072" y="19081"/>
                  </a:lnTo>
                  <a:lnTo>
                    <a:pt x="8640" y="19333"/>
                  </a:lnTo>
                  <a:lnTo>
                    <a:pt x="8640" y="19837"/>
                  </a:lnTo>
                  <a:lnTo>
                    <a:pt x="8208" y="20089"/>
                  </a:lnTo>
                  <a:lnTo>
                    <a:pt x="8208" y="20341"/>
                  </a:lnTo>
                  <a:lnTo>
                    <a:pt x="7776" y="20592"/>
                  </a:lnTo>
                  <a:lnTo>
                    <a:pt x="7344" y="20341"/>
                  </a:lnTo>
                  <a:lnTo>
                    <a:pt x="6912" y="20592"/>
                  </a:lnTo>
                  <a:lnTo>
                    <a:pt x="6480" y="20341"/>
                  </a:lnTo>
                  <a:lnTo>
                    <a:pt x="6048" y="20341"/>
                  </a:lnTo>
                  <a:lnTo>
                    <a:pt x="6048" y="20592"/>
                  </a:lnTo>
                  <a:lnTo>
                    <a:pt x="5616" y="20592"/>
                  </a:lnTo>
                  <a:lnTo>
                    <a:pt x="5616" y="20844"/>
                  </a:lnTo>
                  <a:lnTo>
                    <a:pt x="5184" y="20844"/>
                  </a:lnTo>
                  <a:lnTo>
                    <a:pt x="5184" y="21348"/>
                  </a:lnTo>
                  <a:lnTo>
                    <a:pt x="5616" y="21348"/>
                  </a:lnTo>
                  <a:lnTo>
                    <a:pt x="5184" y="21348"/>
                  </a:lnTo>
                  <a:lnTo>
                    <a:pt x="5184" y="21600"/>
                  </a:lnTo>
                  <a:lnTo>
                    <a:pt x="3024" y="21600"/>
                  </a:lnTo>
                  <a:lnTo>
                    <a:pt x="3024" y="21348"/>
                  </a:lnTo>
                  <a:lnTo>
                    <a:pt x="3456" y="21096"/>
                  </a:lnTo>
                  <a:lnTo>
                    <a:pt x="2160" y="20341"/>
                  </a:lnTo>
                  <a:lnTo>
                    <a:pt x="3024" y="20341"/>
                  </a:lnTo>
                  <a:lnTo>
                    <a:pt x="2592" y="20089"/>
                  </a:lnTo>
                  <a:lnTo>
                    <a:pt x="3024" y="20089"/>
                  </a:lnTo>
                  <a:lnTo>
                    <a:pt x="3024" y="19837"/>
                  </a:lnTo>
                  <a:lnTo>
                    <a:pt x="2592" y="19837"/>
                  </a:lnTo>
                  <a:lnTo>
                    <a:pt x="2592" y="19333"/>
                  </a:lnTo>
                  <a:lnTo>
                    <a:pt x="2160" y="19333"/>
                  </a:lnTo>
                  <a:lnTo>
                    <a:pt x="2160" y="19081"/>
                  </a:lnTo>
                  <a:lnTo>
                    <a:pt x="1728" y="19081"/>
                  </a:lnTo>
                  <a:lnTo>
                    <a:pt x="1728" y="18577"/>
                  </a:lnTo>
                  <a:lnTo>
                    <a:pt x="1296" y="18577"/>
                  </a:lnTo>
                  <a:lnTo>
                    <a:pt x="1296" y="18073"/>
                  </a:lnTo>
                  <a:lnTo>
                    <a:pt x="864" y="18073"/>
                  </a:lnTo>
                  <a:lnTo>
                    <a:pt x="864" y="17822"/>
                  </a:lnTo>
                  <a:lnTo>
                    <a:pt x="1296" y="17822"/>
                  </a:lnTo>
                  <a:lnTo>
                    <a:pt x="1296" y="17318"/>
                  </a:lnTo>
                  <a:lnTo>
                    <a:pt x="432" y="17318"/>
                  </a:lnTo>
                  <a:lnTo>
                    <a:pt x="432" y="16562"/>
                  </a:lnTo>
                  <a:lnTo>
                    <a:pt x="0" y="16562"/>
                  </a:lnTo>
                  <a:lnTo>
                    <a:pt x="432" y="16562"/>
                  </a:lnTo>
                  <a:lnTo>
                    <a:pt x="432" y="16310"/>
                  </a:lnTo>
                  <a:lnTo>
                    <a:pt x="0" y="16310"/>
                  </a:lnTo>
                  <a:lnTo>
                    <a:pt x="0" y="16058"/>
                  </a:lnTo>
                  <a:lnTo>
                    <a:pt x="432" y="16058"/>
                  </a:lnTo>
                  <a:lnTo>
                    <a:pt x="432" y="16310"/>
                  </a:lnTo>
                  <a:lnTo>
                    <a:pt x="864" y="16310"/>
                  </a:lnTo>
                  <a:lnTo>
                    <a:pt x="1296" y="16058"/>
                  </a:lnTo>
                  <a:lnTo>
                    <a:pt x="1296" y="15555"/>
                  </a:lnTo>
                  <a:lnTo>
                    <a:pt x="864" y="15303"/>
                  </a:lnTo>
                  <a:lnTo>
                    <a:pt x="1296" y="15303"/>
                  </a:lnTo>
                  <a:lnTo>
                    <a:pt x="1296" y="14799"/>
                  </a:lnTo>
                  <a:lnTo>
                    <a:pt x="2160" y="14799"/>
                  </a:lnTo>
                  <a:lnTo>
                    <a:pt x="2160" y="14295"/>
                  </a:lnTo>
                  <a:lnTo>
                    <a:pt x="2592" y="14043"/>
                  </a:lnTo>
                  <a:lnTo>
                    <a:pt x="2592" y="13791"/>
                  </a:lnTo>
                  <a:lnTo>
                    <a:pt x="2160" y="13791"/>
                  </a:lnTo>
                  <a:lnTo>
                    <a:pt x="2160" y="13287"/>
                  </a:lnTo>
                  <a:lnTo>
                    <a:pt x="1728" y="13036"/>
                  </a:lnTo>
                  <a:lnTo>
                    <a:pt x="2592" y="13036"/>
                  </a:lnTo>
                  <a:lnTo>
                    <a:pt x="2592" y="12784"/>
                  </a:lnTo>
                  <a:lnTo>
                    <a:pt x="3024" y="12784"/>
                  </a:lnTo>
                  <a:lnTo>
                    <a:pt x="3024" y="12532"/>
                  </a:lnTo>
                  <a:lnTo>
                    <a:pt x="2592" y="12532"/>
                  </a:lnTo>
                  <a:lnTo>
                    <a:pt x="2592" y="12280"/>
                  </a:lnTo>
                  <a:lnTo>
                    <a:pt x="2160" y="12280"/>
                  </a:lnTo>
                  <a:lnTo>
                    <a:pt x="1728" y="12028"/>
                  </a:lnTo>
                  <a:lnTo>
                    <a:pt x="1728" y="11587"/>
                  </a:lnTo>
                  <a:lnTo>
                    <a:pt x="2160" y="11335"/>
                  </a:lnTo>
                  <a:lnTo>
                    <a:pt x="2160" y="11083"/>
                  </a:lnTo>
                  <a:lnTo>
                    <a:pt x="1728" y="11083"/>
                  </a:lnTo>
                  <a:lnTo>
                    <a:pt x="1728" y="9824"/>
                  </a:lnTo>
                  <a:lnTo>
                    <a:pt x="1296" y="9572"/>
                  </a:lnTo>
                  <a:lnTo>
                    <a:pt x="1728" y="9572"/>
                  </a:lnTo>
                  <a:lnTo>
                    <a:pt x="1728" y="9068"/>
                  </a:lnTo>
                  <a:lnTo>
                    <a:pt x="3024" y="8313"/>
                  </a:lnTo>
                  <a:lnTo>
                    <a:pt x="4752" y="8313"/>
                  </a:lnTo>
                  <a:lnTo>
                    <a:pt x="5184" y="8061"/>
                  </a:lnTo>
                  <a:lnTo>
                    <a:pt x="5184" y="7557"/>
                  </a:lnTo>
                  <a:lnTo>
                    <a:pt x="4320" y="7557"/>
                  </a:lnTo>
                  <a:lnTo>
                    <a:pt x="4320" y="7305"/>
                  </a:lnTo>
                  <a:lnTo>
                    <a:pt x="4752" y="7305"/>
                  </a:lnTo>
                  <a:lnTo>
                    <a:pt x="4752" y="6801"/>
                  </a:lnTo>
                  <a:lnTo>
                    <a:pt x="5184" y="6801"/>
                  </a:lnTo>
                  <a:lnTo>
                    <a:pt x="5184" y="6549"/>
                  </a:lnTo>
                  <a:lnTo>
                    <a:pt x="5616" y="6297"/>
                  </a:lnTo>
                  <a:lnTo>
                    <a:pt x="5616" y="5542"/>
                  </a:lnTo>
                  <a:lnTo>
                    <a:pt x="6048" y="5542"/>
                  </a:lnTo>
                  <a:lnTo>
                    <a:pt x="5616" y="5290"/>
                  </a:lnTo>
                  <a:lnTo>
                    <a:pt x="5616" y="5038"/>
                  </a:lnTo>
                  <a:lnTo>
                    <a:pt x="6480" y="5038"/>
                  </a:lnTo>
                  <a:lnTo>
                    <a:pt x="7344" y="4786"/>
                  </a:lnTo>
                  <a:lnTo>
                    <a:pt x="6912" y="4534"/>
                  </a:lnTo>
                  <a:lnTo>
                    <a:pt x="6912" y="4282"/>
                  </a:lnTo>
                  <a:lnTo>
                    <a:pt x="7344" y="4282"/>
                  </a:lnTo>
                  <a:lnTo>
                    <a:pt x="8640" y="3527"/>
                  </a:lnTo>
                  <a:lnTo>
                    <a:pt x="8640" y="3023"/>
                  </a:lnTo>
                  <a:lnTo>
                    <a:pt x="8208" y="3023"/>
                  </a:lnTo>
                  <a:lnTo>
                    <a:pt x="8208" y="2771"/>
                  </a:lnTo>
                  <a:lnTo>
                    <a:pt x="8640" y="2771"/>
                  </a:lnTo>
                  <a:lnTo>
                    <a:pt x="9072" y="2519"/>
                  </a:lnTo>
                  <a:lnTo>
                    <a:pt x="9072" y="2015"/>
                  </a:lnTo>
                  <a:lnTo>
                    <a:pt x="9936" y="1763"/>
                  </a:lnTo>
                  <a:lnTo>
                    <a:pt x="10800" y="1763"/>
                  </a:lnTo>
                  <a:lnTo>
                    <a:pt x="10800" y="2015"/>
                  </a:lnTo>
                  <a:lnTo>
                    <a:pt x="11232" y="2015"/>
                  </a:lnTo>
                  <a:lnTo>
                    <a:pt x="11232" y="1763"/>
                  </a:lnTo>
                  <a:lnTo>
                    <a:pt x="11664" y="1511"/>
                  </a:lnTo>
                  <a:lnTo>
                    <a:pt x="11664" y="1259"/>
                  </a:lnTo>
                  <a:lnTo>
                    <a:pt x="11232" y="1259"/>
                  </a:lnTo>
                  <a:lnTo>
                    <a:pt x="11664" y="1008"/>
                  </a:lnTo>
                  <a:lnTo>
                    <a:pt x="12960" y="1008"/>
                  </a:lnTo>
                  <a:lnTo>
                    <a:pt x="13824" y="1259"/>
                  </a:lnTo>
                  <a:lnTo>
                    <a:pt x="14688" y="1259"/>
                  </a:lnTo>
                  <a:lnTo>
                    <a:pt x="15120" y="1008"/>
                  </a:lnTo>
                  <a:lnTo>
                    <a:pt x="14688" y="1008"/>
                  </a:lnTo>
                  <a:lnTo>
                    <a:pt x="15120" y="756"/>
                  </a:lnTo>
                  <a:lnTo>
                    <a:pt x="15120" y="252"/>
                  </a:lnTo>
                  <a:lnTo>
                    <a:pt x="14688" y="0"/>
                  </a:lnTo>
                  <a:lnTo>
                    <a:pt x="15552" y="0"/>
                  </a:lnTo>
                  <a:lnTo>
                    <a:pt x="16416" y="504"/>
                  </a:lnTo>
                  <a:lnTo>
                    <a:pt x="16848" y="504"/>
                  </a:lnTo>
                  <a:lnTo>
                    <a:pt x="16848" y="756"/>
                  </a:lnTo>
                  <a:lnTo>
                    <a:pt x="17280" y="756"/>
                  </a:lnTo>
                  <a:lnTo>
                    <a:pt x="17280" y="1008"/>
                  </a:lnTo>
                  <a:lnTo>
                    <a:pt x="18576" y="1008"/>
                  </a:lnTo>
                  <a:lnTo>
                    <a:pt x="19008" y="1259"/>
                  </a:lnTo>
                  <a:lnTo>
                    <a:pt x="19440" y="1259"/>
                  </a:lnTo>
                  <a:lnTo>
                    <a:pt x="20736" y="2015"/>
                  </a:lnTo>
                  <a:lnTo>
                    <a:pt x="20304" y="2015"/>
                  </a:lnTo>
                  <a:lnTo>
                    <a:pt x="20304" y="2771"/>
                  </a:lnTo>
                  <a:lnTo>
                    <a:pt x="20736" y="2771"/>
                  </a:lnTo>
                  <a:lnTo>
                    <a:pt x="20736" y="3023"/>
                  </a:lnTo>
                  <a:lnTo>
                    <a:pt x="20304" y="3275"/>
                  </a:lnTo>
                  <a:lnTo>
                    <a:pt x="21168" y="3778"/>
                  </a:lnTo>
                  <a:lnTo>
                    <a:pt x="21168" y="4282"/>
                  </a:lnTo>
                  <a:lnTo>
                    <a:pt x="20736" y="4282"/>
                  </a:lnTo>
                  <a:lnTo>
                    <a:pt x="20736" y="5038"/>
                  </a:lnTo>
                  <a:lnTo>
                    <a:pt x="21168" y="5038"/>
                  </a:lnTo>
                  <a:lnTo>
                    <a:pt x="21600" y="5542"/>
                  </a:lnTo>
                  <a:lnTo>
                    <a:pt x="19872" y="5542"/>
                  </a:lnTo>
                  <a:lnTo>
                    <a:pt x="19872" y="5794"/>
                  </a:lnTo>
                  <a:lnTo>
                    <a:pt x="19440" y="5542"/>
                  </a:lnTo>
                  <a:lnTo>
                    <a:pt x="19008" y="5542"/>
                  </a:lnTo>
                  <a:lnTo>
                    <a:pt x="19008" y="5290"/>
                  </a:lnTo>
                  <a:lnTo>
                    <a:pt x="19008" y="5542"/>
                  </a:lnTo>
                  <a:lnTo>
                    <a:pt x="18576" y="5542"/>
                  </a:lnTo>
                  <a:lnTo>
                    <a:pt x="18144" y="5794"/>
                  </a:lnTo>
                  <a:lnTo>
                    <a:pt x="18576" y="5794"/>
                  </a:lnTo>
                  <a:lnTo>
                    <a:pt x="18576" y="6045"/>
                  </a:lnTo>
                  <a:lnTo>
                    <a:pt x="18144" y="5794"/>
                  </a:lnTo>
                  <a:lnTo>
                    <a:pt x="17712" y="5794"/>
                  </a:lnTo>
                  <a:lnTo>
                    <a:pt x="17712" y="5542"/>
                  </a:lnTo>
                  <a:lnTo>
                    <a:pt x="17712" y="5794"/>
                  </a:lnTo>
                  <a:lnTo>
                    <a:pt x="18144" y="5794"/>
                  </a:lnTo>
                  <a:lnTo>
                    <a:pt x="18144" y="6045"/>
                  </a:lnTo>
                  <a:lnTo>
                    <a:pt x="17712" y="6045"/>
                  </a:lnTo>
                  <a:lnTo>
                    <a:pt x="18144" y="6045"/>
                  </a:lnTo>
                  <a:lnTo>
                    <a:pt x="17712" y="6297"/>
                  </a:lnTo>
                  <a:lnTo>
                    <a:pt x="17280" y="6297"/>
                  </a:lnTo>
                  <a:lnTo>
                    <a:pt x="17280" y="6045"/>
                  </a:lnTo>
                  <a:lnTo>
                    <a:pt x="16848" y="6297"/>
                  </a:lnTo>
                  <a:lnTo>
                    <a:pt x="17280" y="6297"/>
                  </a:lnTo>
                  <a:lnTo>
                    <a:pt x="17280" y="6549"/>
                  </a:lnTo>
                  <a:lnTo>
                    <a:pt x="17280" y="6297"/>
                  </a:lnTo>
                  <a:lnTo>
                    <a:pt x="16848" y="6297"/>
                  </a:lnTo>
                  <a:lnTo>
                    <a:pt x="17280" y="6297"/>
                  </a:lnTo>
                  <a:lnTo>
                    <a:pt x="17280" y="6801"/>
                  </a:lnTo>
                  <a:lnTo>
                    <a:pt x="16848" y="6801"/>
                  </a:lnTo>
                  <a:lnTo>
                    <a:pt x="16416" y="7053"/>
                  </a:lnTo>
                  <a:lnTo>
                    <a:pt x="16416" y="7305"/>
                  </a:lnTo>
                  <a:lnTo>
                    <a:pt x="16848" y="7053"/>
                  </a:lnTo>
                  <a:lnTo>
                    <a:pt x="16848" y="7305"/>
                  </a:lnTo>
                  <a:lnTo>
                    <a:pt x="16416" y="7305"/>
                  </a:lnTo>
                  <a:lnTo>
                    <a:pt x="16848" y="7557"/>
                  </a:lnTo>
                  <a:lnTo>
                    <a:pt x="17280" y="7557"/>
                  </a:lnTo>
                  <a:lnTo>
                    <a:pt x="17280" y="7809"/>
                  </a:lnTo>
                  <a:lnTo>
                    <a:pt x="16848" y="7809"/>
                  </a:lnTo>
                  <a:lnTo>
                    <a:pt x="16848" y="8061"/>
                  </a:lnTo>
                  <a:lnTo>
                    <a:pt x="16416" y="8313"/>
                  </a:lnTo>
                  <a:lnTo>
                    <a:pt x="15984" y="8313"/>
                  </a:lnTo>
                  <a:lnTo>
                    <a:pt x="15984" y="8564"/>
                  </a:lnTo>
                  <a:lnTo>
                    <a:pt x="15552" y="8816"/>
                  </a:lnTo>
                  <a:lnTo>
                    <a:pt x="15120" y="8816"/>
                  </a:lnTo>
                  <a:lnTo>
                    <a:pt x="15120" y="9068"/>
                  </a:lnTo>
                  <a:lnTo>
                    <a:pt x="14256" y="9068"/>
                  </a:lnTo>
                  <a:lnTo>
                    <a:pt x="14256" y="9320"/>
                  </a:lnTo>
                  <a:lnTo>
                    <a:pt x="13824" y="9320"/>
                  </a:lnTo>
                  <a:lnTo>
                    <a:pt x="13824" y="9068"/>
                  </a:lnTo>
                  <a:lnTo>
                    <a:pt x="13824" y="9320"/>
                  </a:lnTo>
                  <a:lnTo>
                    <a:pt x="13392" y="9320"/>
                  </a:lnTo>
                  <a:lnTo>
                    <a:pt x="13392" y="9572"/>
                  </a:lnTo>
                  <a:lnTo>
                    <a:pt x="12960" y="9572"/>
                  </a:lnTo>
                  <a:lnTo>
                    <a:pt x="13392" y="9572"/>
                  </a:lnTo>
                  <a:lnTo>
                    <a:pt x="12960" y="9824"/>
                  </a:lnTo>
                  <a:lnTo>
                    <a:pt x="12960" y="9572"/>
                  </a:lnTo>
                  <a:lnTo>
                    <a:pt x="12528" y="9572"/>
                  </a:lnTo>
                  <a:lnTo>
                    <a:pt x="12960" y="9572"/>
                  </a:lnTo>
                  <a:lnTo>
                    <a:pt x="12960" y="9824"/>
                  </a:lnTo>
                  <a:lnTo>
                    <a:pt x="12096" y="9824"/>
                  </a:lnTo>
                  <a:lnTo>
                    <a:pt x="12096" y="10076"/>
                  </a:lnTo>
                  <a:lnTo>
                    <a:pt x="11664" y="10076"/>
                  </a:lnTo>
                  <a:lnTo>
                    <a:pt x="12096" y="10076"/>
                  </a:lnTo>
                  <a:lnTo>
                    <a:pt x="12096" y="10328"/>
                  </a:lnTo>
                  <a:lnTo>
                    <a:pt x="11232" y="10328"/>
                  </a:lnTo>
                  <a:lnTo>
                    <a:pt x="11232" y="10076"/>
                  </a:lnTo>
                  <a:lnTo>
                    <a:pt x="10800" y="10076"/>
                  </a:lnTo>
                  <a:lnTo>
                    <a:pt x="11232" y="10076"/>
                  </a:lnTo>
                  <a:lnTo>
                    <a:pt x="11232" y="10831"/>
                  </a:lnTo>
                  <a:lnTo>
                    <a:pt x="10368" y="10831"/>
                  </a:lnTo>
                  <a:lnTo>
                    <a:pt x="10368" y="11083"/>
                  </a:lnTo>
                  <a:lnTo>
                    <a:pt x="10800" y="11335"/>
                  </a:lnTo>
                  <a:lnTo>
                    <a:pt x="10368" y="11335"/>
                  </a:lnTo>
                  <a:lnTo>
                    <a:pt x="10368" y="12028"/>
                  </a:lnTo>
                  <a:lnTo>
                    <a:pt x="10800" y="12028"/>
                  </a:lnTo>
                  <a:lnTo>
                    <a:pt x="9936" y="12028"/>
                  </a:lnTo>
                  <a:lnTo>
                    <a:pt x="9936" y="13287"/>
                  </a:lnTo>
                  <a:lnTo>
                    <a:pt x="10368" y="13287"/>
                  </a:lnTo>
                  <a:lnTo>
                    <a:pt x="10368" y="13539"/>
                  </a:lnTo>
                  <a:lnTo>
                    <a:pt x="10800" y="13539"/>
                  </a:lnTo>
                  <a:lnTo>
                    <a:pt x="10800" y="13791"/>
                  </a:lnTo>
                  <a:lnTo>
                    <a:pt x="11232" y="13791"/>
                  </a:lnTo>
                  <a:lnTo>
                    <a:pt x="11664" y="14043"/>
                  </a:lnTo>
                  <a:lnTo>
                    <a:pt x="12096" y="14043"/>
                  </a:lnTo>
                  <a:lnTo>
                    <a:pt x="12096" y="14295"/>
                  </a:lnTo>
                  <a:lnTo>
                    <a:pt x="12528" y="14295"/>
                  </a:lnTo>
                  <a:lnTo>
                    <a:pt x="12096" y="14295"/>
                  </a:lnTo>
                  <a:lnTo>
                    <a:pt x="12096" y="14547"/>
                  </a:lnTo>
                  <a:lnTo>
                    <a:pt x="12528" y="14547"/>
                  </a:lnTo>
                  <a:lnTo>
                    <a:pt x="12960" y="14799"/>
                  </a:lnTo>
                  <a:lnTo>
                    <a:pt x="12960" y="15051"/>
                  </a:lnTo>
                  <a:lnTo>
                    <a:pt x="12528" y="15051"/>
                  </a:lnTo>
                  <a:lnTo>
                    <a:pt x="12528" y="15303"/>
                  </a:lnTo>
                  <a:lnTo>
                    <a:pt x="12096" y="15555"/>
                  </a:lnTo>
                  <a:lnTo>
                    <a:pt x="11664" y="15555"/>
                  </a:lnTo>
                  <a:lnTo>
                    <a:pt x="12096" y="15555"/>
                  </a:lnTo>
                  <a:lnTo>
                    <a:pt x="10800" y="15555"/>
                  </a:lnTo>
                  <a:lnTo>
                    <a:pt x="11232" y="15303"/>
                  </a:lnTo>
                  <a:lnTo>
                    <a:pt x="10800" y="15303"/>
                  </a:lnTo>
                  <a:lnTo>
                    <a:pt x="10800" y="15051"/>
                  </a:lnTo>
                  <a:lnTo>
                    <a:pt x="10800" y="15303"/>
                  </a:lnTo>
                  <a:lnTo>
                    <a:pt x="10800" y="15051"/>
                  </a:lnTo>
                  <a:lnTo>
                    <a:pt x="10368" y="15051"/>
                  </a:lnTo>
                  <a:lnTo>
                    <a:pt x="10800" y="15303"/>
                  </a:lnTo>
                  <a:lnTo>
                    <a:pt x="10368" y="15303"/>
                  </a:lnTo>
                  <a:lnTo>
                    <a:pt x="10368" y="15051"/>
                  </a:lnTo>
                  <a:lnTo>
                    <a:pt x="10800" y="15051"/>
                  </a:lnTo>
                  <a:lnTo>
                    <a:pt x="10800" y="15555"/>
                  </a:lnTo>
                  <a:lnTo>
                    <a:pt x="10368" y="15303"/>
                  </a:lnTo>
                  <a:lnTo>
                    <a:pt x="10800" y="15303"/>
                  </a:lnTo>
                  <a:lnTo>
                    <a:pt x="10368" y="15303"/>
                  </a:lnTo>
                  <a:lnTo>
                    <a:pt x="10368" y="15555"/>
                  </a:lnTo>
                  <a:lnTo>
                    <a:pt x="9936" y="15303"/>
                  </a:lnTo>
                  <a:lnTo>
                    <a:pt x="9072" y="15303"/>
                  </a:lnTo>
                  <a:lnTo>
                    <a:pt x="8640" y="15555"/>
                  </a:lnTo>
                  <a:lnTo>
                    <a:pt x="8208" y="15555"/>
                  </a:lnTo>
                  <a:lnTo>
                    <a:pt x="10368" y="15555"/>
                  </a:lnTo>
                  <a:lnTo>
                    <a:pt x="10368" y="15806"/>
                  </a:lnTo>
                  <a:lnTo>
                    <a:pt x="9936" y="15806"/>
                  </a:lnTo>
                  <a:lnTo>
                    <a:pt x="10368" y="15806"/>
                  </a:lnTo>
                  <a:close/>
                  <a:moveTo>
                    <a:pt x="10368" y="11083"/>
                  </a:moveTo>
                  <a:lnTo>
                    <a:pt x="10368" y="10831"/>
                  </a:lnTo>
                  <a:lnTo>
                    <a:pt x="10368" y="11083"/>
                  </a:lnTo>
                  <a:lnTo>
                    <a:pt x="10800" y="11083"/>
                  </a:lnTo>
                  <a:lnTo>
                    <a:pt x="10368" y="11083"/>
                  </a:lnTo>
                  <a:close/>
                  <a:moveTo>
                    <a:pt x="9936" y="15555"/>
                  </a:moveTo>
                  <a:lnTo>
                    <a:pt x="10368" y="15555"/>
                  </a:lnTo>
                  <a:lnTo>
                    <a:pt x="9936" y="15555"/>
                  </a:lnTo>
                  <a:close/>
                  <a:moveTo>
                    <a:pt x="10800" y="15806"/>
                  </a:moveTo>
                  <a:lnTo>
                    <a:pt x="10800" y="15555"/>
                  </a:lnTo>
                  <a:lnTo>
                    <a:pt x="11232" y="15806"/>
                  </a:lnTo>
                  <a:lnTo>
                    <a:pt x="10800" y="15806"/>
                  </a:lnTo>
                  <a:close/>
                  <a:moveTo>
                    <a:pt x="13392" y="17822"/>
                  </a:moveTo>
                  <a:lnTo>
                    <a:pt x="12960" y="17822"/>
                  </a:lnTo>
                  <a:lnTo>
                    <a:pt x="13392" y="17822"/>
                  </a:lnTo>
                  <a:close/>
                  <a:moveTo>
                    <a:pt x="12096" y="14295"/>
                  </a:moveTo>
                  <a:lnTo>
                    <a:pt x="12096" y="14043"/>
                  </a:lnTo>
                  <a:lnTo>
                    <a:pt x="12096" y="14295"/>
                  </a:lnTo>
                  <a:close/>
                  <a:moveTo>
                    <a:pt x="864" y="17570"/>
                  </a:moveTo>
                  <a:lnTo>
                    <a:pt x="432" y="17570"/>
                  </a:lnTo>
                  <a:lnTo>
                    <a:pt x="864" y="17318"/>
                  </a:lnTo>
                  <a:lnTo>
                    <a:pt x="1296" y="17318"/>
                  </a:lnTo>
                  <a:lnTo>
                    <a:pt x="1296" y="17570"/>
                  </a:lnTo>
                  <a:lnTo>
                    <a:pt x="864" y="17570"/>
                  </a:lnTo>
                  <a:close/>
                  <a:moveTo>
                    <a:pt x="864" y="17822"/>
                  </a:moveTo>
                  <a:lnTo>
                    <a:pt x="864" y="17570"/>
                  </a:lnTo>
                  <a:lnTo>
                    <a:pt x="1296" y="17570"/>
                  </a:lnTo>
                  <a:lnTo>
                    <a:pt x="1296" y="17822"/>
                  </a:lnTo>
                  <a:lnTo>
                    <a:pt x="864" y="17822"/>
                  </a:lnTo>
                  <a:close/>
                  <a:moveTo>
                    <a:pt x="12960" y="17822"/>
                  </a:moveTo>
                  <a:lnTo>
                    <a:pt x="12960" y="18073"/>
                  </a:lnTo>
                  <a:lnTo>
                    <a:pt x="12528" y="18073"/>
                  </a:lnTo>
                  <a:lnTo>
                    <a:pt x="12528" y="18829"/>
                  </a:lnTo>
                  <a:lnTo>
                    <a:pt x="12096" y="18829"/>
                  </a:lnTo>
                  <a:lnTo>
                    <a:pt x="12096" y="19081"/>
                  </a:lnTo>
                  <a:lnTo>
                    <a:pt x="11664" y="19333"/>
                  </a:lnTo>
                  <a:lnTo>
                    <a:pt x="11664" y="18325"/>
                  </a:lnTo>
                  <a:lnTo>
                    <a:pt x="12528" y="17822"/>
                  </a:lnTo>
                  <a:lnTo>
                    <a:pt x="12960" y="17822"/>
                  </a:lnTo>
                  <a:close/>
                  <a:moveTo>
                    <a:pt x="8640" y="20341"/>
                  </a:moveTo>
                  <a:lnTo>
                    <a:pt x="8640" y="19837"/>
                  </a:lnTo>
                  <a:lnTo>
                    <a:pt x="9072" y="19585"/>
                  </a:lnTo>
                  <a:lnTo>
                    <a:pt x="9072" y="19333"/>
                  </a:lnTo>
                  <a:lnTo>
                    <a:pt x="9504" y="19333"/>
                  </a:lnTo>
                  <a:lnTo>
                    <a:pt x="9504" y="18829"/>
                  </a:lnTo>
                  <a:lnTo>
                    <a:pt x="9936" y="18577"/>
                  </a:lnTo>
                  <a:lnTo>
                    <a:pt x="9936" y="19081"/>
                  </a:lnTo>
                  <a:lnTo>
                    <a:pt x="9504" y="19081"/>
                  </a:lnTo>
                  <a:lnTo>
                    <a:pt x="9504" y="19585"/>
                  </a:lnTo>
                  <a:lnTo>
                    <a:pt x="9072" y="19585"/>
                  </a:lnTo>
                  <a:lnTo>
                    <a:pt x="9072" y="20341"/>
                  </a:lnTo>
                  <a:lnTo>
                    <a:pt x="8640" y="2034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6052340" y="2053627"/>
              <a:ext cx="147618" cy="86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1" y="10800"/>
                  </a:moveTo>
                  <a:lnTo>
                    <a:pt x="2541" y="10800"/>
                  </a:lnTo>
                  <a:lnTo>
                    <a:pt x="2541" y="8640"/>
                  </a:lnTo>
                  <a:lnTo>
                    <a:pt x="3812" y="8640"/>
                  </a:lnTo>
                  <a:lnTo>
                    <a:pt x="3812" y="6480"/>
                  </a:lnTo>
                  <a:lnTo>
                    <a:pt x="5082" y="4320"/>
                  </a:lnTo>
                  <a:lnTo>
                    <a:pt x="3812" y="4320"/>
                  </a:lnTo>
                  <a:lnTo>
                    <a:pt x="5082" y="4320"/>
                  </a:lnTo>
                  <a:lnTo>
                    <a:pt x="5082" y="2160"/>
                  </a:lnTo>
                  <a:lnTo>
                    <a:pt x="5082" y="4320"/>
                  </a:lnTo>
                  <a:lnTo>
                    <a:pt x="6353" y="4320"/>
                  </a:lnTo>
                  <a:lnTo>
                    <a:pt x="6353" y="2160"/>
                  </a:lnTo>
                  <a:lnTo>
                    <a:pt x="11435" y="2160"/>
                  </a:lnTo>
                  <a:lnTo>
                    <a:pt x="11435" y="0"/>
                  </a:lnTo>
                  <a:lnTo>
                    <a:pt x="12706" y="0"/>
                  </a:lnTo>
                  <a:lnTo>
                    <a:pt x="12706" y="2160"/>
                  </a:lnTo>
                  <a:lnTo>
                    <a:pt x="12706" y="0"/>
                  </a:lnTo>
                  <a:lnTo>
                    <a:pt x="13976" y="0"/>
                  </a:lnTo>
                  <a:lnTo>
                    <a:pt x="13976" y="2160"/>
                  </a:lnTo>
                  <a:lnTo>
                    <a:pt x="13976" y="0"/>
                  </a:lnTo>
                  <a:lnTo>
                    <a:pt x="13976" y="2160"/>
                  </a:lnTo>
                  <a:lnTo>
                    <a:pt x="16518" y="2160"/>
                  </a:lnTo>
                  <a:lnTo>
                    <a:pt x="16518" y="4320"/>
                  </a:lnTo>
                  <a:lnTo>
                    <a:pt x="17788" y="4320"/>
                  </a:lnTo>
                  <a:lnTo>
                    <a:pt x="16518" y="4320"/>
                  </a:lnTo>
                  <a:lnTo>
                    <a:pt x="16518" y="8640"/>
                  </a:lnTo>
                  <a:lnTo>
                    <a:pt x="17788" y="8640"/>
                  </a:lnTo>
                  <a:lnTo>
                    <a:pt x="17788" y="10800"/>
                  </a:lnTo>
                  <a:lnTo>
                    <a:pt x="20329" y="10800"/>
                  </a:lnTo>
                  <a:lnTo>
                    <a:pt x="20329" y="8640"/>
                  </a:lnTo>
                  <a:lnTo>
                    <a:pt x="21600" y="8640"/>
                  </a:lnTo>
                  <a:lnTo>
                    <a:pt x="21600" y="15120"/>
                  </a:lnTo>
                  <a:lnTo>
                    <a:pt x="20329" y="15120"/>
                  </a:lnTo>
                  <a:lnTo>
                    <a:pt x="20329" y="12960"/>
                  </a:lnTo>
                  <a:lnTo>
                    <a:pt x="19059" y="12960"/>
                  </a:lnTo>
                  <a:lnTo>
                    <a:pt x="19059" y="15120"/>
                  </a:lnTo>
                  <a:lnTo>
                    <a:pt x="20329" y="17280"/>
                  </a:lnTo>
                  <a:lnTo>
                    <a:pt x="16518" y="17280"/>
                  </a:lnTo>
                  <a:lnTo>
                    <a:pt x="16518" y="15120"/>
                  </a:lnTo>
                  <a:lnTo>
                    <a:pt x="15247" y="15120"/>
                  </a:lnTo>
                  <a:lnTo>
                    <a:pt x="15247" y="19440"/>
                  </a:lnTo>
                  <a:lnTo>
                    <a:pt x="13976" y="19440"/>
                  </a:lnTo>
                  <a:lnTo>
                    <a:pt x="13976" y="21600"/>
                  </a:lnTo>
                  <a:lnTo>
                    <a:pt x="12706" y="21600"/>
                  </a:lnTo>
                  <a:lnTo>
                    <a:pt x="13976" y="19440"/>
                  </a:lnTo>
                  <a:lnTo>
                    <a:pt x="12706" y="19440"/>
                  </a:lnTo>
                  <a:lnTo>
                    <a:pt x="11435" y="17280"/>
                  </a:lnTo>
                  <a:lnTo>
                    <a:pt x="11435" y="15120"/>
                  </a:lnTo>
                  <a:lnTo>
                    <a:pt x="10165" y="17280"/>
                  </a:lnTo>
                  <a:lnTo>
                    <a:pt x="10165" y="19440"/>
                  </a:lnTo>
                  <a:lnTo>
                    <a:pt x="8894" y="21600"/>
                  </a:lnTo>
                  <a:lnTo>
                    <a:pt x="5082" y="21600"/>
                  </a:lnTo>
                  <a:lnTo>
                    <a:pt x="3812" y="19440"/>
                  </a:lnTo>
                  <a:lnTo>
                    <a:pt x="3812" y="15120"/>
                  </a:lnTo>
                  <a:lnTo>
                    <a:pt x="1271" y="15120"/>
                  </a:lnTo>
                  <a:lnTo>
                    <a:pt x="1271" y="19440"/>
                  </a:lnTo>
                  <a:lnTo>
                    <a:pt x="0" y="19440"/>
                  </a:lnTo>
                  <a:lnTo>
                    <a:pt x="0" y="12960"/>
                  </a:lnTo>
                  <a:lnTo>
                    <a:pt x="1271" y="12960"/>
                  </a:lnTo>
                  <a:lnTo>
                    <a:pt x="2541" y="10800"/>
                  </a:lnTo>
                  <a:lnTo>
                    <a:pt x="1271" y="1080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6582029" y="1827859"/>
              <a:ext cx="588301" cy="382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53" y="19145"/>
                  </a:moveTo>
                  <a:lnTo>
                    <a:pt x="7253" y="18655"/>
                  </a:lnTo>
                  <a:lnTo>
                    <a:pt x="7572" y="18655"/>
                  </a:lnTo>
                  <a:lnTo>
                    <a:pt x="7572" y="18164"/>
                  </a:lnTo>
                  <a:lnTo>
                    <a:pt x="7891" y="18164"/>
                  </a:lnTo>
                  <a:lnTo>
                    <a:pt x="7891" y="17673"/>
                  </a:lnTo>
                  <a:lnTo>
                    <a:pt x="8210" y="17673"/>
                  </a:lnTo>
                  <a:lnTo>
                    <a:pt x="8210" y="16200"/>
                  </a:lnTo>
                  <a:lnTo>
                    <a:pt x="8528" y="16200"/>
                  </a:lnTo>
                  <a:lnTo>
                    <a:pt x="8528" y="16691"/>
                  </a:lnTo>
                  <a:lnTo>
                    <a:pt x="8528" y="16200"/>
                  </a:lnTo>
                  <a:lnTo>
                    <a:pt x="8847" y="16200"/>
                  </a:lnTo>
                  <a:lnTo>
                    <a:pt x="8847" y="16691"/>
                  </a:lnTo>
                  <a:lnTo>
                    <a:pt x="9166" y="16691"/>
                  </a:lnTo>
                  <a:lnTo>
                    <a:pt x="9166" y="16200"/>
                  </a:lnTo>
                  <a:lnTo>
                    <a:pt x="9166" y="16691"/>
                  </a:lnTo>
                  <a:lnTo>
                    <a:pt x="9485" y="16691"/>
                  </a:lnTo>
                  <a:lnTo>
                    <a:pt x="9485" y="16200"/>
                  </a:lnTo>
                  <a:lnTo>
                    <a:pt x="9166" y="16200"/>
                  </a:lnTo>
                  <a:lnTo>
                    <a:pt x="9485" y="16200"/>
                  </a:lnTo>
                  <a:lnTo>
                    <a:pt x="9485" y="15218"/>
                  </a:lnTo>
                  <a:lnTo>
                    <a:pt x="8847" y="15218"/>
                  </a:lnTo>
                  <a:lnTo>
                    <a:pt x="8847" y="14236"/>
                  </a:lnTo>
                  <a:lnTo>
                    <a:pt x="8528" y="13745"/>
                  </a:lnTo>
                  <a:lnTo>
                    <a:pt x="8847" y="13745"/>
                  </a:lnTo>
                  <a:lnTo>
                    <a:pt x="8528" y="13745"/>
                  </a:lnTo>
                  <a:lnTo>
                    <a:pt x="8528" y="12273"/>
                  </a:lnTo>
                  <a:lnTo>
                    <a:pt x="8210" y="12273"/>
                  </a:lnTo>
                  <a:lnTo>
                    <a:pt x="7891" y="11782"/>
                  </a:lnTo>
                  <a:lnTo>
                    <a:pt x="7572" y="11782"/>
                  </a:lnTo>
                  <a:lnTo>
                    <a:pt x="7572" y="11291"/>
                  </a:lnTo>
                  <a:lnTo>
                    <a:pt x="7253" y="11291"/>
                  </a:lnTo>
                  <a:lnTo>
                    <a:pt x="7253" y="11782"/>
                  </a:lnTo>
                  <a:lnTo>
                    <a:pt x="7253" y="11291"/>
                  </a:lnTo>
                  <a:lnTo>
                    <a:pt x="7014" y="11291"/>
                  </a:lnTo>
                  <a:lnTo>
                    <a:pt x="6695" y="10800"/>
                  </a:lnTo>
                  <a:lnTo>
                    <a:pt x="6376" y="10800"/>
                  </a:lnTo>
                  <a:lnTo>
                    <a:pt x="6058" y="11291"/>
                  </a:lnTo>
                  <a:lnTo>
                    <a:pt x="5420" y="11291"/>
                  </a:lnTo>
                  <a:lnTo>
                    <a:pt x="5420" y="11782"/>
                  </a:lnTo>
                  <a:lnTo>
                    <a:pt x="5101" y="11782"/>
                  </a:lnTo>
                  <a:lnTo>
                    <a:pt x="4782" y="12273"/>
                  </a:lnTo>
                  <a:lnTo>
                    <a:pt x="3826" y="12273"/>
                  </a:lnTo>
                  <a:lnTo>
                    <a:pt x="3826" y="12764"/>
                  </a:lnTo>
                  <a:lnTo>
                    <a:pt x="3188" y="12764"/>
                  </a:lnTo>
                  <a:lnTo>
                    <a:pt x="3188" y="12273"/>
                  </a:lnTo>
                  <a:lnTo>
                    <a:pt x="1275" y="12273"/>
                  </a:lnTo>
                  <a:lnTo>
                    <a:pt x="1275" y="11782"/>
                  </a:lnTo>
                  <a:lnTo>
                    <a:pt x="1275" y="12273"/>
                  </a:lnTo>
                  <a:lnTo>
                    <a:pt x="956" y="12273"/>
                  </a:lnTo>
                  <a:lnTo>
                    <a:pt x="956" y="11782"/>
                  </a:lnTo>
                  <a:lnTo>
                    <a:pt x="638" y="11782"/>
                  </a:lnTo>
                  <a:lnTo>
                    <a:pt x="0" y="10800"/>
                  </a:lnTo>
                  <a:lnTo>
                    <a:pt x="0" y="11291"/>
                  </a:lnTo>
                  <a:lnTo>
                    <a:pt x="0" y="10309"/>
                  </a:lnTo>
                  <a:lnTo>
                    <a:pt x="319" y="10309"/>
                  </a:lnTo>
                  <a:lnTo>
                    <a:pt x="319" y="9818"/>
                  </a:lnTo>
                  <a:lnTo>
                    <a:pt x="638" y="9327"/>
                  </a:lnTo>
                  <a:lnTo>
                    <a:pt x="956" y="9327"/>
                  </a:lnTo>
                  <a:lnTo>
                    <a:pt x="638" y="8836"/>
                  </a:lnTo>
                  <a:lnTo>
                    <a:pt x="638" y="7855"/>
                  </a:lnTo>
                  <a:lnTo>
                    <a:pt x="1275" y="6873"/>
                  </a:lnTo>
                  <a:lnTo>
                    <a:pt x="1275" y="6382"/>
                  </a:lnTo>
                  <a:lnTo>
                    <a:pt x="1594" y="6382"/>
                  </a:lnTo>
                  <a:lnTo>
                    <a:pt x="1594" y="5891"/>
                  </a:lnTo>
                  <a:lnTo>
                    <a:pt x="1913" y="5891"/>
                  </a:lnTo>
                  <a:lnTo>
                    <a:pt x="1913" y="5400"/>
                  </a:lnTo>
                  <a:lnTo>
                    <a:pt x="2551" y="5400"/>
                  </a:lnTo>
                  <a:lnTo>
                    <a:pt x="2232" y="4909"/>
                  </a:lnTo>
                  <a:lnTo>
                    <a:pt x="2232" y="4418"/>
                  </a:lnTo>
                  <a:lnTo>
                    <a:pt x="2551" y="4418"/>
                  </a:lnTo>
                  <a:lnTo>
                    <a:pt x="2232" y="4418"/>
                  </a:lnTo>
                  <a:lnTo>
                    <a:pt x="2232" y="3927"/>
                  </a:lnTo>
                  <a:lnTo>
                    <a:pt x="1913" y="3436"/>
                  </a:lnTo>
                  <a:lnTo>
                    <a:pt x="1913" y="1964"/>
                  </a:lnTo>
                  <a:lnTo>
                    <a:pt x="2232" y="2455"/>
                  </a:lnTo>
                  <a:lnTo>
                    <a:pt x="2551" y="1964"/>
                  </a:lnTo>
                  <a:lnTo>
                    <a:pt x="2551" y="1473"/>
                  </a:lnTo>
                  <a:lnTo>
                    <a:pt x="5101" y="1473"/>
                  </a:lnTo>
                  <a:lnTo>
                    <a:pt x="5101" y="1964"/>
                  </a:lnTo>
                  <a:lnTo>
                    <a:pt x="5420" y="1964"/>
                  </a:lnTo>
                  <a:lnTo>
                    <a:pt x="5420" y="1473"/>
                  </a:lnTo>
                  <a:lnTo>
                    <a:pt x="5420" y="1964"/>
                  </a:lnTo>
                  <a:lnTo>
                    <a:pt x="6058" y="1964"/>
                  </a:lnTo>
                  <a:lnTo>
                    <a:pt x="6376" y="2455"/>
                  </a:lnTo>
                  <a:lnTo>
                    <a:pt x="7253" y="2455"/>
                  </a:lnTo>
                  <a:lnTo>
                    <a:pt x="7253" y="1964"/>
                  </a:lnTo>
                  <a:lnTo>
                    <a:pt x="7253" y="2455"/>
                  </a:lnTo>
                  <a:lnTo>
                    <a:pt x="7891" y="2455"/>
                  </a:lnTo>
                  <a:lnTo>
                    <a:pt x="7891" y="2945"/>
                  </a:lnTo>
                  <a:lnTo>
                    <a:pt x="7891" y="2455"/>
                  </a:lnTo>
                  <a:lnTo>
                    <a:pt x="8528" y="2455"/>
                  </a:lnTo>
                  <a:lnTo>
                    <a:pt x="8528" y="2945"/>
                  </a:lnTo>
                  <a:lnTo>
                    <a:pt x="8847" y="2945"/>
                  </a:lnTo>
                  <a:lnTo>
                    <a:pt x="8847" y="2455"/>
                  </a:lnTo>
                  <a:lnTo>
                    <a:pt x="9166" y="2455"/>
                  </a:lnTo>
                  <a:lnTo>
                    <a:pt x="9166" y="2945"/>
                  </a:lnTo>
                  <a:lnTo>
                    <a:pt x="9485" y="2455"/>
                  </a:lnTo>
                  <a:lnTo>
                    <a:pt x="9804" y="2455"/>
                  </a:lnTo>
                  <a:lnTo>
                    <a:pt x="9804" y="2945"/>
                  </a:lnTo>
                  <a:lnTo>
                    <a:pt x="10123" y="2945"/>
                  </a:lnTo>
                  <a:lnTo>
                    <a:pt x="10123" y="3436"/>
                  </a:lnTo>
                  <a:lnTo>
                    <a:pt x="10123" y="1473"/>
                  </a:lnTo>
                  <a:lnTo>
                    <a:pt x="10441" y="1473"/>
                  </a:lnTo>
                  <a:lnTo>
                    <a:pt x="10441" y="982"/>
                  </a:lnTo>
                  <a:lnTo>
                    <a:pt x="12354" y="982"/>
                  </a:lnTo>
                  <a:lnTo>
                    <a:pt x="12354" y="491"/>
                  </a:lnTo>
                  <a:lnTo>
                    <a:pt x="12992" y="491"/>
                  </a:lnTo>
                  <a:lnTo>
                    <a:pt x="13311" y="0"/>
                  </a:lnTo>
                  <a:lnTo>
                    <a:pt x="13630" y="0"/>
                  </a:lnTo>
                  <a:lnTo>
                    <a:pt x="13630" y="491"/>
                  </a:lnTo>
                  <a:lnTo>
                    <a:pt x="13948" y="491"/>
                  </a:lnTo>
                  <a:lnTo>
                    <a:pt x="13948" y="0"/>
                  </a:lnTo>
                  <a:lnTo>
                    <a:pt x="14267" y="491"/>
                  </a:lnTo>
                  <a:lnTo>
                    <a:pt x="14267" y="982"/>
                  </a:lnTo>
                  <a:lnTo>
                    <a:pt x="14905" y="1964"/>
                  </a:lnTo>
                  <a:lnTo>
                    <a:pt x="14267" y="1964"/>
                  </a:lnTo>
                  <a:lnTo>
                    <a:pt x="14586" y="2455"/>
                  </a:lnTo>
                  <a:lnTo>
                    <a:pt x="14586" y="3436"/>
                  </a:lnTo>
                  <a:lnTo>
                    <a:pt x="15542" y="3436"/>
                  </a:lnTo>
                  <a:lnTo>
                    <a:pt x="15542" y="3927"/>
                  </a:lnTo>
                  <a:lnTo>
                    <a:pt x="15861" y="3927"/>
                  </a:lnTo>
                  <a:lnTo>
                    <a:pt x="15861" y="4418"/>
                  </a:lnTo>
                  <a:lnTo>
                    <a:pt x="16180" y="4418"/>
                  </a:lnTo>
                  <a:lnTo>
                    <a:pt x="16180" y="4909"/>
                  </a:lnTo>
                  <a:lnTo>
                    <a:pt x="15861" y="4909"/>
                  </a:lnTo>
                  <a:lnTo>
                    <a:pt x="15861" y="5400"/>
                  </a:lnTo>
                  <a:lnTo>
                    <a:pt x="16180" y="5400"/>
                  </a:lnTo>
                  <a:lnTo>
                    <a:pt x="16180" y="5891"/>
                  </a:lnTo>
                  <a:lnTo>
                    <a:pt x="16499" y="5891"/>
                  </a:lnTo>
                  <a:lnTo>
                    <a:pt x="16499" y="5400"/>
                  </a:lnTo>
                  <a:lnTo>
                    <a:pt x="16818" y="5400"/>
                  </a:lnTo>
                  <a:lnTo>
                    <a:pt x="16818" y="5891"/>
                  </a:lnTo>
                  <a:lnTo>
                    <a:pt x="17455" y="5891"/>
                  </a:lnTo>
                  <a:lnTo>
                    <a:pt x="17455" y="6382"/>
                  </a:lnTo>
                  <a:lnTo>
                    <a:pt x="17455" y="5891"/>
                  </a:lnTo>
                  <a:lnTo>
                    <a:pt x="18093" y="5891"/>
                  </a:lnTo>
                  <a:lnTo>
                    <a:pt x="18412" y="5400"/>
                  </a:lnTo>
                  <a:lnTo>
                    <a:pt x="18731" y="6382"/>
                  </a:lnTo>
                  <a:lnTo>
                    <a:pt x="19049" y="6382"/>
                  </a:lnTo>
                  <a:lnTo>
                    <a:pt x="19049" y="6873"/>
                  </a:lnTo>
                  <a:lnTo>
                    <a:pt x="19368" y="6873"/>
                  </a:lnTo>
                  <a:lnTo>
                    <a:pt x="19368" y="6382"/>
                  </a:lnTo>
                  <a:lnTo>
                    <a:pt x="19687" y="6382"/>
                  </a:lnTo>
                  <a:lnTo>
                    <a:pt x="19687" y="6873"/>
                  </a:lnTo>
                  <a:lnTo>
                    <a:pt x="20325" y="6873"/>
                  </a:lnTo>
                  <a:lnTo>
                    <a:pt x="20325" y="7364"/>
                  </a:lnTo>
                  <a:lnTo>
                    <a:pt x="20644" y="6873"/>
                  </a:lnTo>
                  <a:lnTo>
                    <a:pt x="20644" y="7364"/>
                  </a:lnTo>
                  <a:lnTo>
                    <a:pt x="20962" y="7364"/>
                  </a:lnTo>
                  <a:lnTo>
                    <a:pt x="20962" y="7855"/>
                  </a:lnTo>
                  <a:lnTo>
                    <a:pt x="21600" y="7855"/>
                  </a:lnTo>
                  <a:lnTo>
                    <a:pt x="21600" y="9327"/>
                  </a:lnTo>
                  <a:lnTo>
                    <a:pt x="21281" y="9327"/>
                  </a:lnTo>
                  <a:lnTo>
                    <a:pt x="21281" y="9818"/>
                  </a:lnTo>
                  <a:lnTo>
                    <a:pt x="21600" y="9818"/>
                  </a:lnTo>
                  <a:lnTo>
                    <a:pt x="21281" y="9818"/>
                  </a:lnTo>
                  <a:lnTo>
                    <a:pt x="21281" y="10800"/>
                  </a:lnTo>
                  <a:lnTo>
                    <a:pt x="21600" y="11291"/>
                  </a:lnTo>
                  <a:lnTo>
                    <a:pt x="21600" y="11782"/>
                  </a:lnTo>
                  <a:lnTo>
                    <a:pt x="21281" y="11782"/>
                  </a:lnTo>
                  <a:lnTo>
                    <a:pt x="21281" y="12764"/>
                  </a:lnTo>
                  <a:lnTo>
                    <a:pt x="20006" y="12764"/>
                  </a:lnTo>
                  <a:lnTo>
                    <a:pt x="20006" y="13255"/>
                  </a:lnTo>
                  <a:lnTo>
                    <a:pt x="19368" y="13255"/>
                  </a:lnTo>
                  <a:lnTo>
                    <a:pt x="19368" y="14727"/>
                  </a:lnTo>
                  <a:lnTo>
                    <a:pt x="18412" y="14727"/>
                  </a:lnTo>
                  <a:lnTo>
                    <a:pt x="18412" y="15218"/>
                  </a:lnTo>
                  <a:lnTo>
                    <a:pt x="17774" y="15218"/>
                  </a:lnTo>
                  <a:lnTo>
                    <a:pt x="17774" y="15709"/>
                  </a:lnTo>
                  <a:lnTo>
                    <a:pt x="17455" y="15709"/>
                  </a:lnTo>
                  <a:lnTo>
                    <a:pt x="17455" y="15218"/>
                  </a:lnTo>
                  <a:lnTo>
                    <a:pt x="17455" y="15709"/>
                  </a:lnTo>
                  <a:lnTo>
                    <a:pt x="16499" y="15709"/>
                  </a:lnTo>
                  <a:lnTo>
                    <a:pt x="16499" y="16200"/>
                  </a:lnTo>
                  <a:lnTo>
                    <a:pt x="16180" y="16200"/>
                  </a:lnTo>
                  <a:lnTo>
                    <a:pt x="15861" y="16691"/>
                  </a:lnTo>
                  <a:lnTo>
                    <a:pt x="15861" y="17182"/>
                  </a:lnTo>
                  <a:lnTo>
                    <a:pt x="15542" y="17182"/>
                  </a:lnTo>
                  <a:lnTo>
                    <a:pt x="15861" y="17182"/>
                  </a:lnTo>
                  <a:lnTo>
                    <a:pt x="15861" y="16691"/>
                  </a:lnTo>
                  <a:lnTo>
                    <a:pt x="15542" y="16691"/>
                  </a:lnTo>
                  <a:lnTo>
                    <a:pt x="15224" y="17182"/>
                  </a:lnTo>
                  <a:lnTo>
                    <a:pt x="14905" y="17182"/>
                  </a:lnTo>
                  <a:lnTo>
                    <a:pt x="14905" y="17673"/>
                  </a:lnTo>
                  <a:lnTo>
                    <a:pt x="14905" y="17182"/>
                  </a:lnTo>
                  <a:lnTo>
                    <a:pt x="14586" y="17182"/>
                  </a:lnTo>
                  <a:lnTo>
                    <a:pt x="14586" y="16691"/>
                  </a:lnTo>
                  <a:lnTo>
                    <a:pt x="14586" y="17182"/>
                  </a:lnTo>
                  <a:lnTo>
                    <a:pt x="14267" y="17182"/>
                  </a:lnTo>
                  <a:lnTo>
                    <a:pt x="14586" y="17182"/>
                  </a:lnTo>
                  <a:lnTo>
                    <a:pt x="14267" y="17182"/>
                  </a:lnTo>
                  <a:lnTo>
                    <a:pt x="13948" y="16691"/>
                  </a:lnTo>
                  <a:lnTo>
                    <a:pt x="13948" y="17182"/>
                  </a:lnTo>
                  <a:lnTo>
                    <a:pt x="14267" y="17182"/>
                  </a:lnTo>
                  <a:lnTo>
                    <a:pt x="14267" y="17673"/>
                  </a:lnTo>
                  <a:lnTo>
                    <a:pt x="14267" y="17182"/>
                  </a:lnTo>
                  <a:lnTo>
                    <a:pt x="14267" y="17673"/>
                  </a:lnTo>
                  <a:lnTo>
                    <a:pt x="14905" y="17673"/>
                  </a:lnTo>
                  <a:lnTo>
                    <a:pt x="14905" y="18164"/>
                  </a:lnTo>
                  <a:lnTo>
                    <a:pt x="15224" y="18164"/>
                  </a:lnTo>
                  <a:lnTo>
                    <a:pt x="15224" y="18655"/>
                  </a:lnTo>
                  <a:lnTo>
                    <a:pt x="15542" y="18655"/>
                  </a:lnTo>
                  <a:lnTo>
                    <a:pt x="15542" y="19145"/>
                  </a:lnTo>
                  <a:lnTo>
                    <a:pt x="15861" y="19636"/>
                  </a:lnTo>
                  <a:lnTo>
                    <a:pt x="15861" y="19145"/>
                  </a:lnTo>
                  <a:lnTo>
                    <a:pt x="15542" y="18655"/>
                  </a:lnTo>
                  <a:lnTo>
                    <a:pt x="15542" y="18164"/>
                  </a:lnTo>
                  <a:lnTo>
                    <a:pt x="15224" y="18164"/>
                  </a:lnTo>
                  <a:lnTo>
                    <a:pt x="15224" y="17673"/>
                  </a:lnTo>
                  <a:lnTo>
                    <a:pt x="15542" y="18164"/>
                  </a:lnTo>
                  <a:lnTo>
                    <a:pt x="15542" y="18655"/>
                  </a:lnTo>
                  <a:lnTo>
                    <a:pt x="15861" y="19145"/>
                  </a:lnTo>
                  <a:lnTo>
                    <a:pt x="16180" y="19145"/>
                  </a:lnTo>
                  <a:lnTo>
                    <a:pt x="16180" y="19636"/>
                  </a:lnTo>
                  <a:lnTo>
                    <a:pt x="16180" y="19145"/>
                  </a:lnTo>
                  <a:lnTo>
                    <a:pt x="17137" y="19145"/>
                  </a:lnTo>
                  <a:lnTo>
                    <a:pt x="17137" y="20127"/>
                  </a:lnTo>
                  <a:lnTo>
                    <a:pt x="16180" y="20127"/>
                  </a:lnTo>
                  <a:lnTo>
                    <a:pt x="16180" y="19636"/>
                  </a:lnTo>
                  <a:lnTo>
                    <a:pt x="15542" y="20618"/>
                  </a:lnTo>
                  <a:lnTo>
                    <a:pt x="14905" y="20618"/>
                  </a:lnTo>
                  <a:lnTo>
                    <a:pt x="14905" y="21109"/>
                  </a:lnTo>
                  <a:lnTo>
                    <a:pt x="14586" y="21109"/>
                  </a:lnTo>
                  <a:lnTo>
                    <a:pt x="14586" y="21600"/>
                  </a:lnTo>
                  <a:lnTo>
                    <a:pt x="13630" y="21600"/>
                  </a:lnTo>
                  <a:lnTo>
                    <a:pt x="13630" y="20618"/>
                  </a:lnTo>
                  <a:lnTo>
                    <a:pt x="13948" y="20618"/>
                  </a:lnTo>
                  <a:lnTo>
                    <a:pt x="13948" y="20127"/>
                  </a:lnTo>
                  <a:lnTo>
                    <a:pt x="13630" y="20127"/>
                  </a:lnTo>
                  <a:lnTo>
                    <a:pt x="13630" y="19636"/>
                  </a:lnTo>
                  <a:lnTo>
                    <a:pt x="13311" y="19636"/>
                  </a:lnTo>
                  <a:lnTo>
                    <a:pt x="12992" y="19145"/>
                  </a:lnTo>
                  <a:lnTo>
                    <a:pt x="12354" y="19145"/>
                  </a:lnTo>
                  <a:lnTo>
                    <a:pt x="12673" y="18655"/>
                  </a:lnTo>
                  <a:lnTo>
                    <a:pt x="12992" y="18655"/>
                  </a:lnTo>
                  <a:lnTo>
                    <a:pt x="12992" y="18164"/>
                  </a:lnTo>
                  <a:lnTo>
                    <a:pt x="13630" y="18164"/>
                  </a:lnTo>
                  <a:lnTo>
                    <a:pt x="13630" y="17673"/>
                  </a:lnTo>
                  <a:lnTo>
                    <a:pt x="13948" y="17673"/>
                  </a:lnTo>
                  <a:lnTo>
                    <a:pt x="13948" y="17182"/>
                  </a:lnTo>
                  <a:lnTo>
                    <a:pt x="12035" y="17182"/>
                  </a:lnTo>
                  <a:lnTo>
                    <a:pt x="12035" y="16691"/>
                  </a:lnTo>
                  <a:lnTo>
                    <a:pt x="11717" y="16691"/>
                  </a:lnTo>
                  <a:lnTo>
                    <a:pt x="12035" y="16691"/>
                  </a:lnTo>
                  <a:lnTo>
                    <a:pt x="11717" y="16200"/>
                  </a:lnTo>
                  <a:lnTo>
                    <a:pt x="11398" y="16200"/>
                  </a:lnTo>
                  <a:lnTo>
                    <a:pt x="12354" y="16200"/>
                  </a:lnTo>
                  <a:lnTo>
                    <a:pt x="12673" y="15709"/>
                  </a:lnTo>
                  <a:lnTo>
                    <a:pt x="12354" y="15709"/>
                  </a:lnTo>
                  <a:lnTo>
                    <a:pt x="12354" y="16200"/>
                  </a:lnTo>
                  <a:lnTo>
                    <a:pt x="12035" y="15709"/>
                  </a:lnTo>
                  <a:lnTo>
                    <a:pt x="12035" y="16200"/>
                  </a:lnTo>
                  <a:lnTo>
                    <a:pt x="11717" y="15709"/>
                  </a:lnTo>
                  <a:lnTo>
                    <a:pt x="11717" y="14236"/>
                  </a:lnTo>
                  <a:lnTo>
                    <a:pt x="11398" y="14236"/>
                  </a:lnTo>
                  <a:lnTo>
                    <a:pt x="11717" y="14236"/>
                  </a:lnTo>
                  <a:lnTo>
                    <a:pt x="11717" y="15709"/>
                  </a:lnTo>
                  <a:lnTo>
                    <a:pt x="11398" y="15709"/>
                  </a:lnTo>
                  <a:lnTo>
                    <a:pt x="11398" y="15218"/>
                  </a:lnTo>
                  <a:lnTo>
                    <a:pt x="11398" y="15709"/>
                  </a:lnTo>
                  <a:lnTo>
                    <a:pt x="10760" y="15709"/>
                  </a:lnTo>
                  <a:lnTo>
                    <a:pt x="10441" y="16200"/>
                  </a:lnTo>
                  <a:lnTo>
                    <a:pt x="10441" y="16691"/>
                  </a:lnTo>
                  <a:lnTo>
                    <a:pt x="10123" y="16691"/>
                  </a:lnTo>
                  <a:lnTo>
                    <a:pt x="10123" y="17182"/>
                  </a:lnTo>
                  <a:lnTo>
                    <a:pt x="9485" y="18164"/>
                  </a:lnTo>
                  <a:lnTo>
                    <a:pt x="9166" y="18164"/>
                  </a:lnTo>
                  <a:lnTo>
                    <a:pt x="9166" y="18655"/>
                  </a:lnTo>
                  <a:lnTo>
                    <a:pt x="9166" y="18164"/>
                  </a:lnTo>
                  <a:lnTo>
                    <a:pt x="8847" y="18164"/>
                  </a:lnTo>
                  <a:lnTo>
                    <a:pt x="8847" y="18655"/>
                  </a:lnTo>
                  <a:lnTo>
                    <a:pt x="9166" y="19145"/>
                  </a:lnTo>
                  <a:lnTo>
                    <a:pt x="9166" y="19636"/>
                  </a:lnTo>
                  <a:lnTo>
                    <a:pt x="9166" y="19145"/>
                  </a:lnTo>
                  <a:lnTo>
                    <a:pt x="7891" y="19145"/>
                  </a:lnTo>
                  <a:lnTo>
                    <a:pt x="7891" y="19636"/>
                  </a:lnTo>
                  <a:lnTo>
                    <a:pt x="7572" y="19636"/>
                  </a:lnTo>
                  <a:lnTo>
                    <a:pt x="7572" y="19145"/>
                  </a:lnTo>
                  <a:lnTo>
                    <a:pt x="7253" y="1914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5585606" y="1393688"/>
              <a:ext cx="329971" cy="555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937" y="3375"/>
                  </a:moveTo>
                  <a:lnTo>
                    <a:pt x="12505" y="3375"/>
                  </a:lnTo>
                  <a:lnTo>
                    <a:pt x="11937" y="3375"/>
                  </a:lnTo>
                  <a:close/>
                  <a:moveTo>
                    <a:pt x="15916" y="338"/>
                  </a:moveTo>
                  <a:lnTo>
                    <a:pt x="15347" y="338"/>
                  </a:lnTo>
                  <a:lnTo>
                    <a:pt x="15916" y="0"/>
                  </a:lnTo>
                  <a:lnTo>
                    <a:pt x="15916" y="338"/>
                  </a:lnTo>
                  <a:close/>
                  <a:moveTo>
                    <a:pt x="15347" y="675"/>
                  </a:moveTo>
                  <a:lnTo>
                    <a:pt x="15347" y="338"/>
                  </a:lnTo>
                  <a:lnTo>
                    <a:pt x="15347" y="675"/>
                  </a:lnTo>
                  <a:close/>
                  <a:moveTo>
                    <a:pt x="14211" y="1350"/>
                  </a:moveTo>
                  <a:lnTo>
                    <a:pt x="14779" y="1013"/>
                  </a:lnTo>
                  <a:lnTo>
                    <a:pt x="14211" y="1013"/>
                  </a:lnTo>
                  <a:lnTo>
                    <a:pt x="14211" y="675"/>
                  </a:lnTo>
                  <a:lnTo>
                    <a:pt x="14779" y="675"/>
                  </a:lnTo>
                  <a:lnTo>
                    <a:pt x="14779" y="1013"/>
                  </a:lnTo>
                  <a:lnTo>
                    <a:pt x="15347" y="1013"/>
                  </a:lnTo>
                  <a:lnTo>
                    <a:pt x="15347" y="1350"/>
                  </a:lnTo>
                  <a:lnTo>
                    <a:pt x="14779" y="1350"/>
                  </a:lnTo>
                  <a:lnTo>
                    <a:pt x="15347" y="1350"/>
                  </a:lnTo>
                  <a:lnTo>
                    <a:pt x="15347" y="1688"/>
                  </a:lnTo>
                  <a:lnTo>
                    <a:pt x="14779" y="1688"/>
                  </a:lnTo>
                  <a:lnTo>
                    <a:pt x="14779" y="2025"/>
                  </a:lnTo>
                  <a:lnTo>
                    <a:pt x="14779" y="1350"/>
                  </a:lnTo>
                  <a:lnTo>
                    <a:pt x="14211" y="1688"/>
                  </a:lnTo>
                  <a:lnTo>
                    <a:pt x="14211" y="1350"/>
                  </a:lnTo>
                  <a:close/>
                  <a:moveTo>
                    <a:pt x="11368" y="4050"/>
                  </a:moveTo>
                  <a:lnTo>
                    <a:pt x="10232" y="4050"/>
                  </a:lnTo>
                  <a:lnTo>
                    <a:pt x="10232" y="3713"/>
                  </a:lnTo>
                  <a:lnTo>
                    <a:pt x="11368" y="3713"/>
                  </a:lnTo>
                  <a:lnTo>
                    <a:pt x="11368" y="4050"/>
                  </a:lnTo>
                  <a:lnTo>
                    <a:pt x="11937" y="4050"/>
                  </a:lnTo>
                  <a:lnTo>
                    <a:pt x="11368" y="4050"/>
                  </a:lnTo>
                  <a:close/>
                  <a:moveTo>
                    <a:pt x="10800" y="4388"/>
                  </a:moveTo>
                  <a:lnTo>
                    <a:pt x="10232" y="4388"/>
                  </a:lnTo>
                  <a:lnTo>
                    <a:pt x="10232" y="4050"/>
                  </a:lnTo>
                  <a:lnTo>
                    <a:pt x="10800" y="4050"/>
                  </a:lnTo>
                  <a:lnTo>
                    <a:pt x="10800" y="4388"/>
                  </a:lnTo>
                  <a:close/>
                  <a:moveTo>
                    <a:pt x="11368" y="4388"/>
                  </a:moveTo>
                  <a:lnTo>
                    <a:pt x="10800" y="4388"/>
                  </a:lnTo>
                  <a:lnTo>
                    <a:pt x="11368" y="4388"/>
                  </a:lnTo>
                  <a:lnTo>
                    <a:pt x="11368" y="4050"/>
                  </a:lnTo>
                  <a:lnTo>
                    <a:pt x="11368" y="4388"/>
                  </a:lnTo>
                  <a:close/>
                  <a:moveTo>
                    <a:pt x="7389" y="12487"/>
                  </a:moveTo>
                  <a:lnTo>
                    <a:pt x="6821" y="12487"/>
                  </a:lnTo>
                  <a:lnTo>
                    <a:pt x="6821" y="12150"/>
                  </a:lnTo>
                  <a:lnTo>
                    <a:pt x="6253" y="12150"/>
                  </a:lnTo>
                  <a:lnTo>
                    <a:pt x="6253" y="11812"/>
                  </a:lnTo>
                  <a:lnTo>
                    <a:pt x="6821" y="11812"/>
                  </a:lnTo>
                  <a:lnTo>
                    <a:pt x="6821" y="11475"/>
                  </a:lnTo>
                  <a:lnTo>
                    <a:pt x="7389" y="11475"/>
                  </a:lnTo>
                  <a:lnTo>
                    <a:pt x="7389" y="10463"/>
                  </a:lnTo>
                  <a:lnTo>
                    <a:pt x="6821" y="10463"/>
                  </a:lnTo>
                  <a:lnTo>
                    <a:pt x="6821" y="10125"/>
                  </a:lnTo>
                  <a:lnTo>
                    <a:pt x="7389" y="10125"/>
                  </a:lnTo>
                  <a:lnTo>
                    <a:pt x="7389" y="9788"/>
                  </a:lnTo>
                  <a:lnTo>
                    <a:pt x="6821" y="9788"/>
                  </a:lnTo>
                  <a:lnTo>
                    <a:pt x="6821" y="10125"/>
                  </a:lnTo>
                  <a:lnTo>
                    <a:pt x="6253" y="10125"/>
                  </a:lnTo>
                  <a:lnTo>
                    <a:pt x="6253" y="9788"/>
                  </a:lnTo>
                  <a:lnTo>
                    <a:pt x="6821" y="9450"/>
                  </a:lnTo>
                  <a:lnTo>
                    <a:pt x="6253" y="9788"/>
                  </a:lnTo>
                  <a:lnTo>
                    <a:pt x="5684" y="9788"/>
                  </a:lnTo>
                  <a:lnTo>
                    <a:pt x="5684" y="10125"/>
                  </a:lnTo>
                  <a:lnTo>
                    <a:pt x="6253" y="10463"/>
                  </a:lnTo>
                  <a:lnTo>
                    <a:pt x="5684" y="10463"/>
                  </a:lnTo>
                  <a:lnTo>
                    <a:pt x="5684" y="11137"/>
                  </a:lnTo>
                  <a:lnTo>
                    <a:pt x="5116" y="11475"/>
                  </a:lnTo>
                  <a:lnTo>
                    <a:pt x="5116" y="10463"/>
                  </a:lnTo>
                  <a:lnTo>
                    <a:pt x="5684" y="10463"/>
                  </a:lnTo>
                  <a:lnTo>
                    <a:pt x="5116" y="10463"/>
                  </a:lnTo>
                  <a:lnTo>
                    <a:pt x="5116" y="10125"/>
                  </a:lnTo>
                  <a:lnTo>
                    <a:pt x="5684" y="10125"/>
                  </a:lnTo>
                  <a:lnTo>
                    <a:pt x="5684" y="9788"/>
                  </a:lnTo>
                  <a:lnTo>
                    <a:pt x="5116" y="10125"/>
                  </a:lnTo>
                  <a:lnTo>
                    <a:pt x="5116" y="9788"/>
                  </a:lnTo>
                  <a:lnTo>
                    <a:pt x="5684" y="9788"/>
                  </a:lnTo>
                  <a:lnTo>
                    <a:pt x="5684" y="9113"/>
                  </a:lnTo>
                  <a:lnTo>
                    <a:pt x="6821" y="9113"/>
                  </a:lnTo>
                  <a:lnTo>
                    <a:pt x="6821" y="8775"/>
                  </a:lnTo>
                  <a:lnTo>
                    <a:pt x="6253" y="9113"/>
                  </a:lnTo>
                  <a:lnTo>
                    <a:pt x="6253" y="8438"/>
                  </a:lnTo>
                  <a:lnTo>
                    <a:pt x="6821" y="8438"/>
                  </a:lnTo>
                  <a:lnTo>
                    <a:pt x="6253" y="8438"/>
                  </a:lnTo>
                  <a:lnTo>
                    <a:pt x="5684" y="8775"/>
                  </a:lnTo>
                  <a:lnTo>
                    <a:pt x="5116" y="8775"/>
                  </a:lnTo>
                  <a:lnTo>
                    <a:pt x="5116" y="8438"/>
                  </a:lnTo>
                  <a:lnTo>
                    <a:pt x="5684" y="8438"/>
                  </a:lnTo>
                  <a:lnTo>
                    <a:pt x="5116" y="8438"/>
                  </a:lnTo>
                  <a:lnTo>
                    <a:pt x="5116" y="8100"/>
                  </a:lnTo>
                  <a:lnTo>
                    <a:pt x="5684" y="8100"/>
                  </a:lnTo>
                  <a:lnTo>
                    <a:pt x="5116" y="8100"/>
                  </a:lnTo>
                  <a:lnTo>
                    <a:pt x="5116" y="7763"/>
                  </a:lnTo>
                  <a:lnTo>
                    <a:pt x="5116" y="8100"/>
                  </a:lnTo>
                  <a:lnTo>
                    <a:pt x="5684" y="8100"/>
                  </a:lnTo>
                  <a:lnTo>
                    <a:pt x="5116" y="7763"/>
                  </a:lnTo>
                  <a:lnTo>
                    <a:pt x="5684" y="7763"/>
                  </a:lnTo>
                  <a:lnTo>
                    <a:pt x="5684" y="7088"/>
                  </a:lnTo>
                  <a:lnTo>
                    <a:pt x="5116" y="7088"/>
                  </a:lnTo>
                  <a:lnTo>
                    <a:pt x="5116" y="6750"/>
                  </a:lnTo>
                  <a:lnTo>
                    <a:pt x="5684" y="6750"/>
                  </a:lnTo>
                  <a:lnTo>
                    <a:pt x="5116" y="6750"/>
                  </a:lnTo>
                  <a:lnTo>
                    <a:pt x="5116" y="6075"/>
                  </a:lnTo>
                  <a:lnTo>
                    <a:pt x="5684" y="6413"/>
                  </a:lnTo>
                  <a:lnTo>
                    <a:pt x="5684" y="6075"/>
                  </a:lnTo>
                  <a:lnTo>
                    <a:pt x="6253" y="6075"/>
                  </a:lnTo>
                  <a:lnTo>
                    <a:pt x="6253" y="5738"/>
                  </a:lnTo>
                  <a:lnTo>
                    <a:pt x="5684" y="5738"/>
                  </a:lnTo>
                  <a:lnTo>
                    <a:pt x="6253" y="5738"/>
                  </a:lnTo>
                  <a:lnTo>
                    <a:pt x="6253" y="5400"/>
                  </a:lnTo>
                  <a:lnTo>
                    <a:pt x="6821" y="5400"/>
                  </a:lnTo>
                  <a:lnTo>
                    <a:pt x="6253" y="5400"/>
                  </a:lnTo>
                  <a:lnTo>
                    <a:pt x="6253" y="5063"/>
                  </a:lnTo>
                  <a:lnTo>
                    <a:pt x="6821" y="4725"/>
                  </a:lnTo>
                  <a:lnTo>
                    <a:pt x="7389" y="4725"/>
                  </a:lnTo>
                  <a:lnTo>
                    <a:pt x="7389" y="5063"/>
                  </a:lnTo>
                  <a:lnTo>
                    <a:pt x="7958" y="4725"/>
                  </a:lnTo>
                  <a:lnTo>
                    <a:pt x="11368" y="4725"/>
                  </a:lnTo>
                  <a:lnTo>
                    <a:pt x="10800" y="5063"/>
                  </a:lnTo>
                  <a:lnTo>
                    <a:pt x="10800" y="5400"/>
                  </a:lnTo>
                  <a:lnTo>
                    <a:pt x="10232" y="5400"/>
                  </a:lnTo>
                  <a:lnTo>
                    <a:pt x="10232" y="5738"/>
                  </a:lnTo>
                  <a:lnTo>
                    <a:pt x="9095" y="5738"/>
                  </a:lnTo>
                  <a:lnTo>
                    <a:pt x="9095" y="6075"/>
                  </a:lnTo>
                  <a:lnTo>
                    <a:pt x="8526" y="6075"/>
                  </a:lnTo>
                  <a:lnTo>
                    <a:pt x="8526" y="6413"/>
                  </a:lnTo>
                  <a:lnTo>
                    <a:pt x="9095" y="6413"/>
                  </a:lnTo>
                  <a:lnTo>
                    <a:pt x="9095" y="6075"/>
                  </a:lnTo>
                  <a:lnTo>
                    <a:pt x="9663" y="6075"/>
                  </a:lnTo>
                  <a:lnTo>
                    <a:pt x="9663" y="6413"/>
                  </a:lnTo>
                  <a:lnTo>
                    <a:pt x="8526" y="6413"/>
                  </a:lnTo>
                  <a:lnTo>
                    <a:pt x="7958" y="6750"/>
                  </a:lnTo>
                  <a:lnTo>
                    <a:pt x="8526" y="6750"/>
                  </a:lnTo>
                  <a:lnTo>
                    <a:pt x="8526" y="6413"/>
                  </a:lnTo>
                  <a:lnTo>
                    <a:pt x="9095" y="6750"/>
                  </a:lnTo>
                  <a:lnTo>
                    <a:pt x="8526" y="6750"/>
                  </a:lnTo>
                  <a:lnTo>
                    <a:pt x="8526" y="7088"/>
                  </a:lnTo>
                  <a:lnTo>
                    <a:pt x="9095" y="6750"/>
                  </a:lnTo>
                  <a:lnTo>
                    <a:pt x="10232" y="6750"/>
                  </a:lnTo>
                  <a:lnTo>
                    <a:pt x="10232" y="6413"/>
                  </a:lnTo>
                  <a:lnTo>
                    <a:pt x="10800" y="6413"/>
                  </a:lnTo>
                  <a:lnTo>
                    <a:pt x="10800" y="6750"/>
                  </a:lnTo>
                  <a:lnTo>
                    <a:pt x="11368" y="6750"/>
                  </a:lnTo>
                  <a:lnTo>
                    <a:pt x="11368" y="6413"/>
                  </a:lnTo>
                  <a:lnTo>
                    <a:pt x="11937" y="6413"/>
                  </a:lnTo>
                  <a:lnTo>
                    <a:pt x="12505" y="6750"/>
                  </a:lnTo>
                  <a:lnTo>
                    <a:pt x="13074" y="6750"/>
                  </a:lnTo>
                  <a:lnTo>
                    <a:pt x="13074" y="6413"/>
                  </a:lnTo>
                  <a:lnTo>
                    <a:pt x="13642" y="6413"/>
                  </a:lnTo>
                  <a:lnTo>
                    <a:pt x="13642" y="7425"/>
                  </a:lnTo>
                  <a:lnTo>
                    <a:pt x="13074" y="7425"/>
                  </a:lnTo>
                  <a:lnTo>
                    <a:pt x="13074" y="8100"/>
                  </a:lnTo>
                  <a:lnTo>
                    <a:pt x="12505" y="8438"/>
                  </a:lnTo>
                  <a:lnTo>
                    <a:pt x="12505" y="8775"/>
                  </a:lnTo>
                  <a:lnTo>
                    <a:pt x="11937" y="8775"/>
                  </a:lnTo>
                  <a:lnTo>
                    <a:pt x="11937" y="9113"/>
                  </a:lnTo>
                  <a:lnTo>
                    <a:pt x="11368" y="9113"/>
                  </a:lnTo>
                  <a:lnTo>
                    <a:pt x="11937" y="9113"/>
                  </a:lnTo>
                  <a:lnTo>
                    <a:pt x="11937" y="9450"/>
                  </a:lnTo>
                  <a:lnTo>
                    <a:pt x="11368" y="9450"/>
                  </a:lnTo>
                  <a:lnTo>
                    <a:pt x="10800" y="9788"/>
                  </a:lnTo>
                  <a:lnTo>
                    <a:pt x="10232" y="9788"/>
                  </a:lnTo>
                  <a:lnTo>
                    <a:pt x="10800" y="10125"/>
                  </a:lnTo>
                  <a:lnTo>
                    <a:pt x="11368" y="10125"/>
                  </a:lnTo>
                  <a:lnTo>
                    <a:pt x="11368" y="9788"/>
                  </a:lnTo>
                  <a:lnTo>
                    <a:pt x="12505" y="9788"/>
                  </a:lnTo>
                  <a:lnTo>
                    <a:pt x="12505" y="10125"/>
                  </a:lnTo>
                  <a:lnTo>
                    <a:pt x="13074" y="10125"/>
                  </a:lnTo>
                  <a:lnTo>
                    <a:pt x="13074" y="10463"/>
                  </a:lnTo>
                  <a:lnTo>
                    <a:pt x="13642" y="10463"/>
                  </a:lnTo>
                  <a:lnTo>
                    <a:pt x="13642" y="10800"/>
                  </a:lnTo>
                  <a:lnTo>
                    <a:pt x="14211" y="10800"/>
                  </a:lnTo>
                  <a:lnTo>
                    <a:pt x="14211" y="11812"/>
                  </a:lnTo>
                  <a:lnTo>
                    <a:pt x="14779" y="11812"/>
                  </a:lnTo>
                  <a:lnTo>
                    <a:pt x="14779" y="12487"/>
                  </a:lnTo>
                  <a:lnTo>
                    <a:pt x="15347" y="12487"/>
                  </a:lnTo>
                  <a:lnTo>
                    <a:pt x="15916" y="12825"/>
                  </a:lnTo>
                  <a:lnTo>
                    <a:pt x="16484" y="12825"/>
                  </a:lnTo>
                  <a:lnTo>
                    <a:pt x="16484" y="13162"/>
                  </a:lnTo>
                  <a:lnTo>
                    <a:pt x="17053" y="13162"/>
                  </a:lnTo>
                  <a:lnTo>
                    <a:pt x="17053" y="13500"/>
                  </a:lnTo>
                  <a:lnTo>
                    <a:pt x="17621" y="13500"/>
                  </a:lnTo>
                  <a:lnTo>
                    <a:pt x="17053" y="13500"/>
                  </a:lnTo>
                  <a:lnTo>
                    <a:pt x="17053" y="14175"/>
                  </a:lnTo>
                  <a:lnTo>
                    <a:pt x="17621" y="14175"/>
                  </a:lnTo>
                  <a:lnTo>
                    <a:pt x="17621" y="14512"/>
                  </a:lnTo>
                  <a:lnTo>
                    <a:pt x="18189" y="14512"/>
                  </a:lnTo>
                  <a:lnTo>
                    <a:pt x="17621" y="14850"/>
                  </a:lnTo>
                  <a:lnTo>
                    <a:pt x="17621" y="14512"/>
                  </a:lnTo>
                  <a:lnTo>
                    <a:pt x="18189" y="14512"/>
                  </a:lnTo>
                  <a:lnTo>
                    <a:pt x="17621" y="14512"/>
                  </a:lnTo>
                  <a:lnTo>
                    <a:pt x="17621" y="14850"/>
                  </a:lnTo>
                  <a:lnTo>
                    <a:pt x="18189" y="14850"/>
                  </a:lnTo>
                  <a:lnTo>
                    <a:pt x="18189" y="15862"/>
                  </a:lnTo>
                  <a:lnTo>
                    <a:pt x="17621" y="15862"/>
                  </a:lnTo>
                  <a:lnTo>
                    <a:pt x="18189" y="16200"/>
                  </a:lnTo>
                  <a:lnTo>
                    <a:pt x="18758" y="16200"/>
                  </a:lnTo>
                  <a:lnTo>
                    <a:pt x="18758" y="15862"/>
                  </a:lnTo>
                  <a:lnTo>
                    <a:pt x="20463" y="15862"/>
                  </a:lnTo>
                  <a:lnTo>
                    <a:pt x="21600" y="16537"/>
                  </a:lnTo>
                  <a:lnTo>
                    <a:pt x="21600" y="16875"/>
                  </a:lnTo>
                  <a:lnTo>
                    <a:pt x="21032" y="17212"/>
                  </a:lnTo>
                  <a:lnTo>
                    <a:pt x="21032" y="17550"/>
                  </a:lnTo>
                  <a:lnTo>
                    <a:pt x="20463" y="17887"/>
                  </a:lnTo>
                  <a:lnTo>
                    <a:pt x="19895" y="17550"/>
                  </a:lnTo>
                  <a:lnTo>
                    <a:pt x="20463" y="17887"/>
                  </a:lnTo>
                  <a:lnTo>
                    <a:pt x="20463" y="18225"/>
                  </a:lnTo>
                  <a:lnTo>
                    <a:pt x="19895" y="18225"/>
                  </a:lnTo>
                  <a:lnTo>
                    <a:pt x="19895" y="17887"/>
                  </a:lnTo>
                  <a:lnTo>
                    <a:pt x="19895" y="18225"/>
                  </a:lnTo>
                  <a:lnTo>
                    <a:pt x="19326" y="18225"/>
                  </a:lnTo>
                  <a:lnTo>
                    <a:pt x="19895" y="18225"/>
                  </a:lnTo>
                  <a:lnTo>
                    <a:pt x="19895" y="18562"/>
                  </a:lnTo>
                  <a:lnTo>
                    <a:pt x="18758" y="18562"/>
                  </a:lnTo>
                  <a:lnTo>
                    <a:pt x="18189" y="18900"/>
                  </a:lnTo>
                  <a:lnTo>
                    <a:pt x="18758" y="18900"/>
                  </a:lnTo>
                  <a:lnTo>
                    <a:pt x="18758" y="18562"/>
                  </a:lnTo>
                  <a:lnTo>
                    <a:pt x="19326" y="18562"/>
                  </a:lnTo>
                  <a:lnTo>
                    <a:pt x="19326" y="18900"/>
                  </a:lnTo>
                  <a:lnTo>
                    <a:pt x="18758" y="18900"/>
                  </a:lnTo>
                  <a:lnTo>
                    <a:pt x="20463" y="18900"/>
                  </a:lnTo>
                  <a:lnTo>
                    <a:pt x="20463" y="19575"/>
                  </a:lnTo>
                  <a:lnTo>
                    <a:pt x="19895" y="19575"/>
                  </a:lnTo>
                  <a:lnTo>
                    <a:pt x="19895" y="19912"/>
                  </a:lnTo>
                  <a:lnTo>
                    <a:pt x="19326" y="19912"/>
                  </a:lnTo>
                  <a:lnTo>
                    <a:pt x="19326" y="19575"/>
                  </a:lnTo>
                  <a:lnTo>
                    <a:pt x="19326" y="19912"/>
                  </a:lnTo>
                  <a:lnTo>
                    <a:pt x="18189" y="19912"/>
                  </a:lnTo>
                  <a:lnTo>
                    <a:pt x="18189" y="20250"/>
                  </a:lnTo>
                  <a:lnTo>
                    <a:pt x="17621" y="19912"/>
                  </a:lnTo>
                  <a:lnTo>
                    <a:pt x="15916" y="19912"/>
                  </a:lnTo>
                  <a:lnTo>
                    <a:pt x="15916" y="20250"/>
                  </a:lnTo>
                  <a:lnTo>
                    <a:pt x="15916" y="19912"/>
                  </a:lnTo>
                  <a:lnTo>
                    <a:pt x="14779" y="19912"/>
                  </a:lnTo>
                  <a:lnTo>
                    <a:pt x="14211" y="20250"/>
                  </a:lnTo>
                  <a:lnTo>
                    <a:pt x="12505" y="20250"/>
                  </a:lnTo>
                  <a:lnTo>
                    <a:pt x="12505" y="20587"/>
                  </a:lnTo>
                  <a:lnTo>
                    <a:pt x="12505" y="20250"/>
                  </a:lnTo>
                  <a:lnTo>
                    <a:pt x="10232" y="20250"/>
                  </a:lnTo>
                  <a:lnTo>
                    <a:pt x="10232" y="20587"/>
                  </a:lnTo>
                  <a:lnTo>
                    <a:pt x="9663" y="20925"/>
                  </a:lnTo>
                  <a:lnTo>
                    <a:pt x="9663" y="21262"/>
                  </a:lnTo>
                  <a:lnTo>
                    <a:pt x="9095" y="20925"/>
                  </a:lnTo>
                  <a:lnTo>
                    <a:pt x="7389" y="20925"/>
                  </a:lnTo>
                  <a:lnTo>
                    <a:pt x="6821" y="21262"/>
                  </a:lnTo>
                  <a:lnTo>
                    <a:pt x="6821" y="21600"/>
                  </a:lnTo>
                  <a:lnTo>
                    <a:pt x="6253" y="21600"/>
                  </a:lnTo>
                  <a:lnTo>
                    <a:pt x="6253" y="21262"/>
                  </a:lnTo>
                  <a:lnTo>
                    <a:pt x="5684" y="21262"/>
                  </a:lnTo>
                  <a:lnTo>
                    <a:pt x="5684" y="21600"/>
                  </a:lnTo>
                  <a:lnTo>
                    <a:pt x="5116" y="21600"/>
                  </a:lnTo>
                  <a:lnTo>
                    <a:pt x="5116" y="21262"/>
                  </a:lnTo>
                  <a:lnTo>
                    <a:pt x="5684" y="21262"/>
                  </a:lnTo>
                  <a:lnTo>
                    <a:pt x="6821" y="20587"/>
                  </a:lnTo>
                  <a:lnTo>
                    <a:pt x="6821" y="20250"/>
                  </a:lnTo>
                  <a:lnTo>
                    <a:pt x="7389" y="20250"/>
                  </a:lnTo>
                  <a:lnTo>
                    <a:pt x="7958" y="19912"/>
                  </a:lnTo>
                  <a:lnTo>
                    <a:pt x="7958" y="19575"/>
                  </a:lnTo>
                  <a:lnTo>
                    <a:pt x="8526" y="19575"/>
                  </a:lnTo>
                  <a:lnTo>
                    <a:pt x="8526" y="19237"/>
                  </a:lnTo>
                  <a:lnTo>
                    <a:pt x="11368" y="19237"/>
                  </a:lnTo>
                  <a:lnTo>
                    <a:pt x="11368" y="18562"/>
                  </a:lnTo>
                  <a:lnTo>
                    <a:pt x="11937" y="18562"/>
                  </a:lnTo>
                  <a:lnTo>
                    <a:pt x="11937" y="18225"/>
                  </a:lnTo>
                  <a:lnTo>
                    <a:pt x="12505" y="18225"/>
                  </a:lnTo>
                  <a:lnTo>
                    <a:pt x="11937" y="18225"/>
                  </a:lnTo>
                  <a:lnTo>
                    <a:pt x="11937" y="18562"/>
                  </a:lnTo>
                  <a:lnTo>
                    <a:pt x="10800" y="18562"/>
                  </a:lnTo>
                  <a:lnTo>
                    <a:pt x="10800" y="18900"/>
                  </a:lnTo>
                  <a:lnTo>
                    <a:pt x="9663" y="18900"/>
                  </a:lnTo>
                  <a:lnTo>
                    <a:pt x="9663" y="18562"/>
                  </a:lnTo>
                  <a:lnTo>
                    <a:pt x="8526" y="18562"/>
                  </a:lnTo>
                  <a:lnTo>
                    <a:pt x="9095" y="18225"/>
                  </a:lnTo>
                  <a:lnTo>
                    <a:pt x="7389" y="18225"/>
                  </a:lnTo>
                  <a:lnTo>
                    <a:pt x="7389" y="18562"/>
                  </a:lnTo>
                  <a:lnTo>
                    <a:pt x="7389" y="18225"/>
                  </a:lnTo>
                  <a:lnTo>
                    <a:pt x="7389" y="18562"/>
                  </a:lnTo>
                  <a:lnTo>
                    <a:pt x="6821" y="18562"/>
                  </a:lnTo>
                  <a:lnTo>
                    <a:pt x="6821" y="18225"/>
                  </a:lnTo>
                  <a:lnTo>
                    <a:pt x="7389" y="18225"/>
                  </a:lnTo>
                  <a:lnTo>
                    <a:pt x="6821" y="18225"/>
                  </a:lnTo>
                  <a:lnTo>
                    <a:pt x="6821" y="17887"/>
                  </a:lnTo>
                  <a:lnTo>
                    <a:pt x="6253" y="17887"/>
                  </a:lnTo>
                  <a:lnTo>
                    <a:pt x="6821" y="17887"/>
                  </a:lnTo>
                  <a:lnTo>
                    <a:pt x="7389" y="17550"/>
                  </a:lnTo>
                  <a:lnTo>
                    <a:pt x="7958" y="17550"/>
                  </a:lnTo>
                  <a:lnTo>
                    <a:pt x="8526" y="17212"/>
                  </a:lnTo>
                  <a:lnTo>
                    <a:pt x="8526" y="16875"/>
                  </a:lnTo>
                  <a:lnTo>
                    <a:pt x="9095" y="16875"/>
                  </a:lnTo>
                  <a:lnTo>
                    <a:pt x="9095" y="16537"/>
                  </a:lnTo>
                  <a:lnTo>
                    <a:pt x="8526" y="16537"/>
                  </a:lnTo>
                  <a:lnTo>
                    <a:pt x="9095" y="16200"/>
                  </a:lnTo>
                  <a:lnTo>
                    <a:pt x="8526" y="16200"/>
                  </a:lnTo>
                  <a:lnTo>
                    <a:pt x="8526" y="15862"/>
                  </a:lnTo>
                  <a:lnTo>
                    <a:pt x="7958" y="15862"/>
                  </a:lnTo>
                  <a:lnTo>
                    <a:pt x="7958" y="16200"/>
                  </a:lnTo>
                  <a:lnTo>
                    <a:pt x="7389" y="16200"/>
                  </a:lnTo>
                  <a:lnTo>
                    <a:pt x="7389" y="15862"/>
                  </a:lnTo>
                  <a:lnTo>
                    <a:pt x="7958" y="15862"/>
                  </a:lnTo>
                  <a:lnTo>
                    <a:pt x="8526" y="15525"/>
                  </a:lnTo>
                  <a:lnTo>
                    <a:pt x="8526" y="15187"/>
                  </a:lnTo>
                  <a:lnTo>
                    <a:pt x="10800" y="15187"/>
                  </a:lnTo>
                  <a:lnTo>
                    <a:pt x="10800" y="14850"/>
                  </a:lnTo>
                  <a:lnTo>
                    <a:pt x="11368" y="15187"/>
                  </a:lnTo>
                  <a:lnTo>
                    <a:pt x="11937" y="15187"/>
                  </a:lnTo>
                  <a:lnTo>
                    <a:pt x="11368" y="15187"/>
                  </a:lnTo>
                  <a:lnTo>
                    <a:pt x="11368" y="14850"/>
                  </a:lnTo>
                  <a:lnTo>
                    <a:pt x="10800" y="14850"/>
                  </a:lnTo>
                  <a:lnTo>
                    <a:pt x="10800" y="14512"/>
                  </a:lnTo>
                  <a:lnTo>
                    <a:pt x="11368" y="14512"/>
                  </a:lnTo>
                  <a:lnTo>
                    <a:pt x="10800" y="14175"/>
                  </a:lnTo>
                  <a:lnTo>
                    <a:pt x="11368" y="13837"/>
                  </a:lnTo>
                  <a:lnTo>
                    <a:pt x="11368" y="13500"/>
                  </a:lnTo>
                  <a:lnTo>
                    <a:pt x="10800" y="13837"/>
                  </a:lnTo>
                  <a:lnTo>
                    <a:pt x="10800" y="13500"/>
                  </a:lnTo>
                  <a:lnTo>
                    <a:pt x="10232" y="13500"/>
                  </a:lnTo>
                  <a:lnTo>
                    <a:pt x="10232" y="12825"/>
                  </a:lnTo>
                  <a:lnTo>
                    <a:pt x="9663" y="12825"/>
                  </a:lnTo>
                  <a:lnTo>
                    <a:pt x="9663" y="12487"/>
                  </a:lnTo>
                  <a:lnTo>
                    <a:pt x="10232" y="12150"/>
                  </a:lnTo>
                  <a:lnTo>
                    <a:pt x="11368" y="12150"/>
                  </a:lnTo>
                  <a:lnTo>
                    <a:pt x="11368" y="11812"/>
                  </a:lnTo>
                  <a:lnTo>
                    <a:pt x="9663" y="11812"/>
                  </a:lnTo>
                  <a:lnTo>
                    <a:pt x="9663" y="12150"/>
                  </a:lnTo>
                  <a:lnTo>
                    <a:pt x="9095" y="12150"/>
                  </a:lnTo>
                  <a:lnTo>
                    <a:pt x="9095" y="12487"/>
                  </a:lnTo>
                  <a:lnTo>
                    <a:pt x="8526" y="12487"/>
                  </a:lnTo>
                  <a:lnTo>
                    <a:pt x="7958" y="12150"/>
                  </a:lnTo>
                  <a:lnTo>
                    <a:pt x="7958" y="12487"/>
                  </a:lnTo>
                  <a:lnTo>
                    <a:pt x="8526" y="12487"/>
                  </a:lnTo>
                  <a:lnTo>
                    <a:pt x="7958" y="12487"/>
                  </a:lnTo>
                  <a:lnTo>
                    <a:pt x="7389" y="12150"/>
                  </a:lnTo>
                  <a:lnTo>
                    <a:pt x="6821" y="12150"/>
                  </a:lnTo>
                  <a:lnTo>
                    <a:pt x="6821" y="12487"/>
                  </a:lnTo>
                  <a:lnTo>
                    <a:pt x="7389" y="12487"/>
                  </a:lnTo>
                  <a:close/>
                  <a:moveTo>
                    <a:pt x="3411" y="6075"/>
                  </a:moveTo>
                  <a:lnTo>
                    <a:pt x="3411" y="5738"/>
                  </a:lnTo>
                  <a:lnTo>
                    <a:pt x="2842" y="6075"/>
                  </a:lnTo>
                  <a:lnTo>
                    <a:pt x="3411" y="6075"/>
                  </a:lnTo>
                  <a:lnTo>
                    <a:pt x="2842" y="6413"/>
                  </a:lnTo>
                  <a:lnTo>
                    <a:pt x="2274" y="6413"/>
                  </a:lnTo>
                  <a:lnTo>
                    <a:pt x="2842" y="6075"/>
                  </a:lnTo>
                  <a:lnTo>
                    <a:pt x="2274" y="6075"/>
                  </a:lnTo>
                  <a:lnTo>
                    <a:pt x="2274" y="5400"/>
                  </a:lnTo>
                  <a:lnTo>
                    <a:pt x="2842" y="5400"/>
                  </a:lnTo>
                  <a:lnTo>
                    <a:pt x="2842" y="5738"/>
                  </a:lnTo>
                  <a:lnTo>
                    <a:pt x="2842" y="5400"/>
                  </a:lnTo>
                  <a:lnTo>
                    <a:pt x="3411" y="5063"/>
                  </a:lnTo>
                  <a:lnTo>
                    <a:pt x="3979" y="5063"/>
                  </a:lnTo>
                  <a:lnTo>
                    <a:pt x="3979" y="4725"/>
                  </a:lnTo>
                  <a:lnTo>
                    <a:pt x="3979" y="5063"/>
                  </a:lnTo>
                  <a:lnTo>
                    <a:pt x="4547" y="5063"/>
                  </a:lnTo>
                  <a:lnTo>
                    <a:pt x="3979" y="5063"/>
                  </a:lnTo>
                  <a:lnTo>
                    <a:pt x="3979" y="5400"/>
                  </a:lnTo>
                  <a:lnTo>
                    <a:pt x="4547" y="5400"/>
                  </a:lnTo>
                  <a:lnTo>
                    <a:pt x="3979" y="5400"/>
                  </a:lnTo>
                  <a:lnTo>
                    <a:pt x="3979" y="5738"/>
                  </a:lnTo>
                  <a:lnTo>
                    <a:pt x="3411" y="5738"/>
                  </a:lnTo>
                  <a:lnTo>
                    <a:pt x="3979" y="5738"/>
                  </a:lnTo>
                  <a:lnTo>
                    <a:pt x="3411" y="6075"/>
                  </a:lnTo>
                  <a:close/>
                  <a:moveTo>
                    <a:pt x="2274" y="6750"/>
                  </a:moveTo>
                  <a:lnTo>
                    <a:pt x="1705" y="6750"/>
                  </a:lnTo>
                  <a:lnTo>
                    <a:pt x="2274" y="6413"/>
                  </a:lnTo>
                  <a:lnTo>
                    <a:pt x="2274" y="6750"/>
                  </a:lnTo>
                  <a:close/>
                  <a:moveTo>
                    <a:pt x="5116" y="7763"/>
                  </a:moveTo>
                  <a:lnTo>
                    <a:pt x="4547" y="7763"/>
                  </a:lnTo>
                  <a:lnTo>
                    <a:pt x="4547" y="7425"/>
                  </a:lnTo>
                  <a:lnTo>
                    <a:pt x="4547" y="7763"/>
                  </a:lnTo>
                  <a:lnTo>
                    <a:pt x="4547" y="7425"/>
                  </a:lnTo>
                  <a:lnTo>
                    <a:pt x="3979" y="7763"/>
                  </a:lnTo>
                  <a:lnTo>
                    <a:pt x="3979" y="7425"/>
                  </a:lnTo>
                  <a:lnTo>
                    <a:pt x="3411" y="7425"/>
                  </a:lnTo>
                  <a:lnTo>
                    <a:pt x="3979" y="7425"/>
                  </a:lnTo>
                  <a:lnTo>
                    <a:pt x="3411" y="7088"/>
                  </a:lnTo>
                  <a:lnTo>
                    <a:pt x="3411" y="7425"/>
                  </a:lnTo>
                  <a:lnTo>
                    <a:pt x="3411" y="7088"/>
                  </a:lnTo>
                  <a:lnTo>
                    <a:pt x="2842" y="7088"/>
                  </a:lnTo>
                  <a:lnTo>
                    <a:pt x="3411" y="6750"/>
                  </a:lnTo>
                  <a:lnTo>
                    <a:pt x="3979" y="6750"/>
                  </a:lnTo>
                  <a:lnTo>
                    <a:pt x="3979" y="6413"/>
                  </a:lnTo>
                  <a:lnTo>
                    <a:pt x="4547" y="6750"/>
                  </a:lnTo>
                  <a:lnTo>
                    <a:pt x="4547" y="7425"/>
                  </a:lnTo>
                  <a:lnTo>
                    <a:pt x="5684" y="7425"/>
                  </a:lnTo>
                  <a:lnTo>
                    <a:pt x="5116" y="7763"/>
                  </a:lnTo>
                  <a:close/>
                  <a:moveTo>
                    <a:pt x="4547" y="7425"/>
                  </a:moveTo>
                  <a:lnTo>
                    <a:pt x="4547" y="7088"/>
                  </a:lnTo>
                  <a:lnTo>
                    <a:pt x="4547" y="7425"/>
                  </a:lnTo>
                  <a:close/>
                  <a:moveTo>
                    <a:pt x="1705" y="7088"/>
                  </a:moveTo>
                  <a:lnTo>
                    <a:pt x="2274" y="7088"/>
                  </a:lnTo>
                  <a:lnTo>
                    <a:pt x="1705" y="7088"/>
                  </a:lnTo>
                  <a:close/>
                  <a:moveTo>
                    <a:pt x="2274" y="7763"/>
                  </a:moveTo>
                  <a:lnTo>
                    <a:pt x="1705" y="7763"/>
                  </a:lnTo>
                  <a:lnTo>
                    <a:pt x="1705" y="7088"/>
                  </a:lnTo>
                  <a:lnTo>
                    <a:pt x="2274" y="7088"/>
                  </a:lnTo>
                  <a:lnTo>
                    <a:pt x="2274" y="7425"/>
                  </a:lnTo>
                  <a:lnTo>
                    <a:pt x="1705" y="7425"/>
                  </a:lnTo>
                  <a:lnTo>
                    <a:pt x="1705" y="7088"/>
                  </a:lnTo>
                  <a:lnTo>
                    <a:pt x="1705" y="7763"/>
                  </a:lnTo>
                  <a:lnTo>
                    <a:pt x="2274" y="7763"/>
                  </a:lnTo>
                  <a:close/>
                  <a:moveTo>
                    <a:pt x="1705" y="8100"/>
                  </a:moveTo>
                  <a:lnTo>
                    <a:pt x="1137" y="8100"/>
                  </a:lnTo>
                  <a:lnTo>
                    <a:pt x="1705" y="7763"/>
                  </a:lnTo>
                  <a:lnTo>
                    <a:pt x="1705" y="8100"/>
                  </a:lnTo>
                  <a:close/>
                  <a:moveTo>
                    <a:pt x="3979" y="8100"/>
                  </a:moveTo>
                  <a:lnTo>
                    <a:pt x="3979" y="7763"/>
                  </a:lnTo>
                  <a:lnTo>
                    <a:pt x="3979" y="8100"/>
                  </a:lnTo>
                  <a:close/>
                  <a:moveTo>
                    <a:pt x="3411" y="8775"/>
                  </a:moveTo>
                  <a:lnTo>
                    <a:pt x="3411" y="8438"/>
                  </a:lnTo>
                  <a:lnTo>
                    <a:pt x="3979" y="8438"/>
                  </a:lnTo>
                  <a:lnTo>
                    <a:pt x="3411" y="8775"/>
                  </a:lnTo>
                  <a:close/>
                  <a:moveTo>
                    <a:pt x="4547" y="8775"/>
                  </a:moveTo>
                  <a:lnTo>
                    <a:pt x="5116" y="8775"/>
                  </a:lnTo>
                  <a:lnTo>
                    <a:pt x="5116" y="9113"/>
                  </a:lnTo>
                  <a:lnTo>
                    <a:pt x="5684" y="9113"/>
                  </a:lnTo>
                  <a:lnTo>
                    <a:pt x="5116" y="9113"/>
                  </a:lnTo>
                  <a:lnTo>
                    <a:pt x="5116" y="9450"/>
                  </a:lnTo>
                  <a:lnTo>
                    <a:pt x="5116" y="9113"/>
                  </a:lnTo>
                  <a:lnTo>
                    <a:pt x="4547" y="9450"/>
                  </a:lnTo>
                  <a:lnTo>
                    <a:pt x="3979" y="9450"/>
                  </a:lnTo>
                  <a:lnTo>
                    <a:pt x="3979" y="9113"/>
                  </a:lnTo>
                  <a:lnTo>
                    <a:pt x="3979" y="9450"/>
                  </a:lnTo>
                  <a:lnTo>
                    <a:pt x="4547" y="9113"/>
                  </a:lnTo>
                  <a:lnTo>
                    <a:pt x="3979" y="9113"/>
                  </a:lnTo>
                  <a:lnTo>
                    <a:pt x="4547" y="9113"/>
                  </a:lnTo>
                  <a:lnTo>
                    <a:pt x="4547" y="8775"/>
                  </a:lnTo>
                  <a:lnTo>
                    <a:pt x="4547" y="9113"/>
                  </a:lnTo>
                  <a:lnTo>
                    <a:pt x="3979" y="8775"/>
                  </a:lnTo>
                  <a:lnTo>
                    <a:pt x="4547" y="8775"/>
                  </a:lnTo>
                  <a:close/>
                  <a:moveTo>
                    <a:pt x="2842" y="9113"/>
                  </a:moveTo>
                  <a:lnTo>
                    <a:pt x="2274" y="8775"/>
                  </a:lnTo>
                  <a:lnTo>
                    <a:pt x="2842" y="8775"/>
                  </a:lnTo>
                  <a:lnTo>
                    <a:pt x="2842" y="9113"/>
                  </a:lnTo>
                  <a:close/>
                  <a:moveTo>
                    <a:pt x="4547" y="10463"/>
                  </a:moveTo>
                  <a:lnTo>
                    <a:pt x="4547" y="9788"/>
                  </a:lnTo>
                  <a:lnTo>
                    <a:pt x="5116" y="9788"/>
                  </a:lnTo>
                  <a:lnTo>
                    <a:pt x="5116" y="10125"/>
                  </a:lnTo>
                  <a:lnTo>
                    <a:pt x="4547" y="10125"/>
                  </a:lnTo>
                  <a:lnTo>
                    <a:pt x="4547" y="10463"/>
                  </a:lnTo>
                  <a:close/>
                  <a:moveTo>
                    <a:pt x="3979" y="10800"/>
                  </a:moveTo>
                  <a:lnTo>
                    <a:pt x="3979" y="10463"/>
                  </a:lnTo>
                  <a:lnTo>
                    <a:pt x="3411" y="10463"/>
                  </a:lnTo>
                  <a:lnTo>
                    <a:pt x="3979" y="10125"/>
                  </a:lnTo>
                  <a:lnTo>
                    <a:pt x="4547" y="10125"/>
                  </a:lnTo>
                  <a:lnTo>
                    <a:pt x="4547" y="10463"/>
                  </a:lnTo>
                  <a:lnTo>
                    <a:pt x="3979" y="10800"/>
                  </a:lnTo>
                  <a:close/>
                  <a:moveTo>
                    <a:pt x="6821" y="10463"/>
                  </a:moveTo>
                  <a:lnTo>
                    <a:pt x="6253" y="10125"/>
                  </a:lnTo>
                  <a:lnTo>
                    <a:pt x="6821" y="10125"/>
                  </a:lnTo>
                  <a:lnTo>
                    <a:pt x="6821" y="10463"/>
                  </a:lnTo>
                  <a:close/>
                  <a:moveTo>
                    <a:pt x="6253" y="11137"/>
                  </a:moveTo>
                  <a:lnTo>
                    <a:pt x="6253" y="10463"/>
                  </a:lnTo>
                  <a:lnTo>
                    <a:pt x="6821" y="10800"/>
                  </a:lnTo>
                  <a:lnTo>
                    <a:pt x="6821" y="11137"/>
                  </a:lnTo>
                  <a:lnTo>
                    <a:pt x="6253" y="11137"/>
                  </a:lnTo>
                  <a:close/>
                  <a:moveTo>
                    <a:pt x="3411" y="13837"/>
                  </a:moveTo>
                  <a:lnTo>
                    <a:pt x="2842" y="13500"/>
                  </a:lnTo>
                  <a:lnTo>
                    <a:pt x="2842" y="13162"/>
                  </a:lnTo>
                  <a:lnTo>
                    <a:pt x="2274" y="13162"/>
                  </a:lnTo>
                  <a:lnTo>
                    <a:pt x="2274" y="13500"/>
                  </a:lnTo>
                  <a:lnTo>
                    <a:pt x="568" y="13500"/>
                  </a:lnTo>
                  <a:lnTo>
                    <a:pt x="568" y="13162"/>
                  </a:lnTo>
                  <a:lnTo>
                    <a:pt x="0" y="13162"/>
                  </a:lnTo>
                  <a:lnTo>
                    <a:pt x="0" y="12825"/>
                  </a:lnTo>
                  <a:lnTo>
                    <a:pt x="1137" y="12825"/>
                  </a:lnTo>
                  <a:lnTo>
                    <a:pt x="568" y="12487"/>
                  </a:lnTo>
                  <a:lnTo>
                    <a:pt x="1137" y="12487"/>
                  </a:lnTo>
                  <a:lnTo>
                    <a:pt x="1705" y="12150"/>
                  </a:lnTo>
                  <a:lnTo>
                    <a:pt x="1705" y="11812"/>
                  </a:lnTo>
                  <a:lnTo>
                    <a:pt x="2274" y="11812"/>
                  </a:lnTo>
                  <a:lnTo>
                    <a:pt x="2842" y="11475"/>
                  </a:lnTo>
                  <a:lnTo>
                    <a:pt x="4547" y="11475"/>
                  </a:lnTo>
                  <a:lnTo>
                    <a:pt x="4547" y="11812"/>
                  </a:lnTo>
                  <a:lnTo>
                    <a:pt x="5116" y="12150"/>
                  </a:lnTo>
                  <a:lnTo>
                    <a:pt x="5116" y="12487"/>
                  </a:lnTo>
                  <a:lnTo>
                    <a:pt x="5684" y="12487"/>
                  </a:lnTo>
                  <a:lnTo>
                    <a:pt x="5684" y="12825"/>
                  </a:lnTo>
                  <a:lnTo>
                    <a:pt x="5116" y="12825"/>
                  </a:lnTo>
                  <a:lnTo>
                    <a:pt x="5684" y="12825"/>
                  </a:lnTo>
                  <a:lnTo>
                    <a:pt x="5684" y="13500"/>
                  </a:lnTo>
                  <a:lnTo>
                    <a:pt x="5116" y="13500"/>
                  </a:lnTo>
                  <a:lnTo>
                    <a:pt x="5116" y="13837"/>
                  </a:lnTo>
                  <a:lnTo>
                    <a:pt x="4547" y="13837"/>
                  </a:lnTo>
                  <a:lnTo>
                    <a:pt x="3979" y="13500"/>
                  </a:lnTo>
                  <a:lnTo>
                    <a:pt x="3979" y="13837"/>
                  </a:lnTo>
                  <a:lnTo>
                    <a:pt x="3411" y="13837"/>
                  </a:lnTo>
                  <a:close/>
                  <a:moveTo>
                    <a:pt x="7958" y="15525"/>
                  </a:moveTo>
                  <a:lnTo>
                    <a:pt x="7958" y="14850"/>
                  </a:lnTo>
                  <a:lnTo>
                    <a:pt x="8526" y="14850"/>
                  </a:lnTo>
                  <a:lnTo>
                    <a:pt x="8526" y="15187"/>
                  </a:lnTo>
                  <a:lnTo>
                    <a:pt x="9095" y="15187"/>
                  </a:lnTo>
                  <a:lnTo>
                    <a:pt x="8526" y="15187"/>
                  </a:lnTo>
                  <a:lnTo>
                    <a:pt x="8526" y="15525"/>
                  </a:lnTo>
                  <a:lnTo>
                    <a:pt x="7958" y="15525"/>
                  </a:lnTo>
                  <a:close/>
                  <a:moveTo>
                    <a:pt x="19326" y="18900"/>
                  </a:moveTo>
                  <a:lnTo>
                    <a:pt x="19895" y="18900"/>
                  </a:lnTo>
                  <a:lnTo>
                    <a:pt x="19326" y="18900"/>
                  </a:lnTo>
                  <a:close/>
                  <a:moveTo>
                    <a:pt x="14779" y="20250"/>
                  </a:moveTo>
                  <a:lnTo>
                    <a:pt x="14211" y="20250"/>
                  </a:lnTo>
                  <a:lnTo>
                    <a:pt x="14779" y="19912"/>
                  </a:lnTo>
                  <a:lnTo>
                    <a:pt x="15347" y="20250"/>
                  </a:lnTo>
                  <a:lnTo>
                    <a:pt x="14779" y="2025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12" name="Shape 212"/>
            <p:cNvSpPr/>
            <p:nvPr/>
          </p:nvSpPr>
          <p:spPr>
            <a:xfrm>
              <a:off x="5568238" y="2537727"/>
              <a:ext cx="675135" cy="770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91" y="243"/>
                  </a:moveTo>
                  <a:lnTo>
                    <a:pt x="14168" y="243"/>
                  </a:lnTo>
                  <a:lnTo>
                    <a:pt x="14377" y="487"/>
                  </a:lnTo>
                  <a:lnTo>
                    <a:pt x="14655" y="730"/>
                  </a:lnTo>
                  <a:lnTo>
                    <a:pt x="14932" y="730"/>
                  </a:lnTo>
                  <a:lnTo>
                    <a:pt x="14932" y="487"/>
                  </a:lnTo>
                  <a:lnTo>
                    <a:pt x="15488" y="487"/>
                  </a:lnTo>
                  <a:lnTo>
                    <a:pt x="15488" y="243"/>
                  </a:lnTo>
                  <a:lnTo>
                    <a:pt x="15766" y="243"/>
                  </a:lnTo>
                  <a:lnTo>
                    <a:pt x="15766" y="0"/>
                  </a:lnTo>
                  <a:lnTo>
                    <a:pt x="16044" y="0"/>
                  </a:lnTo>
                  <a:lnTo>
                    <a:pt x="16044" y="243"/>
                  </a:lnTo>
                  <a:lnTo>
                    <a:pt x="16599" y="243"/>
                  </a:lnTo>
                  <a:lnTo>
                    <a:pt x="16599" y="0"/>
                  </a:lnTo>
                  <a:lnTo>
                    <a:pt x="16877" y="0"/>
                  </a:lnTo>
                  <a:lnTo>
                    <a:pt x="16877" y="243"/>
                  </a:lnTo>
                  <a:lnTo>
                    <a:pt x="16877" y="0"/>
                  </a:lnTo>
                  <a:lnTo>
                    <a:pt x="16877" y="243"/>
                  </a:lnTo>
                  <a:lnTo>
                    <a:pt x="17433" y="243"/>
                  </a:lnTo>
                  <a:lnTo>
                    <a:pt x="17433" y="487"/>
                  </a:lnTo>
                  <a:lnTo>
                    <a:pt x="17711" y="487"/>
                  </a:lnTo>
                  <a:lnTo>
                    <a:pt x="17711" y="243"/>
                  </a:lnTo>
                  <a:lnTo>
                    <a:pt x="18266" y="243"/>
                  </a:lnTo>
                  <a:lnTo>
                    <a:pt x="18266" y="487"/>
                  </a:lnTo>
                  <a:lnTo>
                    <a:pt x="17988" y="487"/>
                  </a:lnTo>
                  <a:lnTo>
                    <a:pt x="17988" y="730"/>
                  </a:lnTo>
                  <a:lnTo>
                    <a:pt x="17711" y="730"/>
                  </a:lnTo>
                  <a:lnTo>
                    <a:pt x="17711" y="974"/>
                  </a:lnTo>
                  <a:lnTo>
                    <a:pt x="17711" y="730"/>
                  </a:lnTo>
                  <a:lnTo>
                    <a:pt x="17988" y="974"/>
                  </a:lnTo>
                  <a:lnTo>
                    <a:pt x="17988" y="1217"/>
                  </a:lnTo>
                  <a:lnTo>
                    <a:pt x="17711" y="1460"/>
                  </a:lnTo>
                  <a:lnTo>
                    <a:pt x="17711" y="1704"/>
                  </a:lnTo>
                  <a:lnTo>
                    <a:pt x="17988" y="1704"/>
                  </a:lnTo>
                  <a:lnTo>
                    <a:pt x="17988" y="2434"/>
                  </a:lnTo>
                  <a:lnTo>
                    <a:pt x="17711" y="2677"/>
                  </a:lnTo>
                  <a:lnTo>
                    <a:pt x="17711" y="3164"/>
                  </a:lnTo>
                  <a:lnTo>
                    <a:pt x="17433" y="3164"/>
                  </a:lnTo>
                  <a:lnTo>
                    <a:pt x="17433" y="3651"/>
                  </a:lnTo>
                  <a:lnTo>
                    <a:pt x="17155" y="3651"/>
                  </a:lnTo>
                  <a:lnTo>
                    <a:pt x="17155" y="3894"/>
                  </a:lnTo>
                  <a:lnTo>
                    <a:pt x="16877" y="3894"/>
                  </a:lnTo>
                  <a:lnTo>
                    <a:pt x="16877" y="4137"/>
                  </a:lnTo>
                  <a:lnTo>
                    <a:pt x="17155" y="4137"/>
                  </a:lnTo>
                  <a:lnTo>
                    <a:pt x="17155" y="4868"/>
                  </a:lnTo>
                  <a:lnTo>
                    <a:pt x="17711" y="4868"/>
                  </a:lnTo>
                  <a:lnTo>
                    <a:pt x="17711" y="5354"/>
                  </a:lnTo>
                  <a:lnTo>
                    <a:pt x="17988" y="5354"/>
                  </a:lnTo>
                  <a:lnTo>
                    <a:pt x="17988" y="5841"/>
                  </a:lnTo>
                  <a:lnTo>
                    <a:pt x="18266" y="5841"/>
                  </a:lnTo>
                  <a:lnTo>
                    <a:pt x="18544" y="6085"/>
                  </a:lnTo>
                  <a:lnTo>
                    <a:pt x="18544" y="6328"/>
                  </a:lnTo>
                  <a:lnTo>
                    <a:pt x="18822" y="6328"/>
                  </a:lnTo>
                  <a:lnTo>
                    <a:pt x="18822" y="7545"/>
                  </a:lnTo>
                  <a:lnTo>
                    <a:pt x="19100" y="7788"/>
                  </a:lnTo>
                  <a:lnTo>
                    <a:pt x="19100" y="8518"/>
                  </a:lnTo>
                  <a:lnTo>
                    <a:pt x="18822" y="8518"/>
                  </a:lnTo>
                  <a:lnTo>
                    <a:pt x="19100" y="8762"/>
                  </a:lnTo>
                  <a:lnTo>
                    <a:pt x="19100" y="9005"/>
                  </a:lnTo>
                  <a:lnTo>
                    <a:pt x="19377" y="9005"/>
                  </a:lnTo>
                  <a:lnTo>
                    <a:pt x="19377" y="10952"/>
                  </a:lnTo>
                  <a:lnTo>
                    <a:pt x="19655" y="11195"/>
                  </a:lnTo>
                  <a:lnTo>
                    <a:pt x="19655" y="11439"/>
                  </a:lnTo>
                  <a:lnTo>
                    <a:pt x="19377" y="11682"/>
                  </a:lnTo>
                  <a:lnTo>
                    <a:pt x="19377" y="12412"/>
                  </a:lnTo>
                  <a:lnTo>
                    <a:pt x="19655" y="12412"/>
                  </a:lnTo>
                  <a:lnTo>
                    <a:pt x="19655" y="12656"/>
                  </a:lnTo>
                  <a:lnTo>
                    <a:pt x="19100" y="13143"/>
                  </a:lnTo>
                  <a:lnTo>
                    <a:pt x="19100" y="13386"/>
                  </a:lnTo>
                  <a:lnTo>
                    <a:pt x="19377" y="13873"/>
                  </a:lnTo>
                  <a:lnTo>
                    <a:pt x="19655" y="14116"/>
                  </a:lnTo>
                  <a:lnTo>
                    <a:pt x="19655" y="14846"/>
                  </a:lnTo>
                  <a:lnTo>
                    <a:pt x="19933" y="14846"/>
                  </a:lnTo>
                  <a:lnTo>
                    <a:pt x="19933" y="15090"/>
                  </a:lnTo>
                  <a:lnTo>
                    <a:pt x="20211" y="15333"/>
                  </a:lnTo>
                  <a:lnTo>
                    <a:pt x="20211" y="15090"/>
                  </a:lnTo>
                  <a:lnTo>
                    <a:pt x="20489" y="15090"/>
                  </a:lnTo>
                  <a:lnTo>
                    <a:pt x="20767" y="15333"/>
                  </a:lnTo>
                  <a:lnTo>
                    <a:pt x="21322" y="15333"/>
                  </a:lnTo>
                  <a:lnTo>
                    <a:pt x="21600" y="15820"/>
                  </a:lnTo>
                  <a:lnTo>
                    <a:pt x="21600" y="16550"/>
                  </a:lnTo>
                  <a:lnTo>
                    <a:pt x="21322" y="16550"/>
                  </a:lnTo>
                  <a:lnTo>
                    <a:pt x="20767" y="17037"/>
                  </a:lnTo>
                  <a:lnTo>
                    <a:pt x="20489" y="17037"/>
                  </a:lnTo>
                  <a:lnTo>
                    <a:pt x="20489" y="17280"/>
                  </a:lnTo>
                  <a:lnTo>
                    <a:pt x="20211" y="17280"/>
                  </a:lnTo>
                  <a:lnTo>
                    <a:pt x="19933" y="17523"/>
                  </a:lnTo>
                  <a:lnTo>
                    <a:pt x="19655" y="17523"/>
                  </a:lnTo>
                  <a:lnTo>
                    <a:pt x="19100" y="18010"/>
                  </a:lnTo>
                  <a:lnTo>
                    <a:pt x="18544" y="18254"/>
                  </a:lnTo>
                  <a:lnTo>
                    <a:pt x="18266" y="18497"/>
                  </a:lnTo>
                  <a:lnTo>
                    <a:pt x="18266" y="18740"/>
                  </a:lnTo>
                  <a:lnTo>
                    <a:pt x="17711" y="18984"/>
                  </a:lnTo>
                  <a:lnTo>
                    <a:pt x="17433" y="19227"/>
                  </a:lnTo>
                  <a:lnTo>
                    <a:pt x="17155" y="19227"/>
                  </a:lnTo>
                  <a:lnTo>
                    <a:pt x="16877" y="19470"/>
                  </a:lnTo>
                  <a:lnTo>
                    <a:pt x="16322" y="19896"/>
                  </a:lnTo>
                  <a:lnTo>
                    <a:pt x="16044" y="20140"/>
                  </a:lnTo>
                  <a:lnTo>
                    <a:pt x="16044" y="20383"/>
                  </a:lnTo>
                  <a:lnTo>
                    <a:pt x="15210" y="21113"/>
                  </a:lnTo>
                  <a:lnTo>
                    <a:pt x="14377" y="21113"/>
                  </a:lnTo>
                  <a:lnTo>
                    <a:pt x="13891" y="21357"/>
                  </a:lnTo>
                  <a:lnTo>
                    <a:pt x="13057" y="21357"/>
                  </a:lnTo>
                  <a:lnTo>
                    <a:pt x="12779" y="21600"/>
                  </a:lnTo>
                  <a:lnTo>
                    <a:pt x="12502" y="21357"/>
                  </a:lnTo>
                  <a:lnTo>
                    <a:pt x="12502" y="20626"/>
                  </a:lnTo>
                  <a:lnTo>
                    <a:pt x="12224" y="20383"/>
                  </a:lnTo>
                  <a:lnTo>
                    <a:pt x="11668" y="20383"/>
                  </a:lnTo>
                  <a:lnTo>
                    <a:pt x="11668" y="20140"/>
                  </a:lnTo>
                  <a:lnTo>
                    <a:pt x="11113" y="20140"/>
                  </a:lnTo>
                  <a:lnTo>
                    <a:pt x="11113" y="19896"/>
                  </a:lnTo>
                  <a:lnTo>
                    <a:pt x="10835" y="19896"/>
                  </a:lnTo>
                  <a:lnTo>
                    <a:pt x="10835" y="19714"/>
                  </a:lnTo>
                  <a:lnTo>
                    <a:pt x="10557" y="19714"/>
                  </a:lnTo>
                  <a:lnTo>
                    <a:pt x="10279" y="19470"/>
                  </a:lnTo>
                  <a:lnTo>
                    <a:pt x="10557" y="19470"/>
                  </a:lnTo>
                  <a:lnTo>
                    <a:pt x="10557" y="19227"/>
                  </a:lnTo>
                  <a:lnTo>
                    <a:pt x="10279" y="19227"/>
                  </a:lnTo>
                  <a:lnTo>
                    <a:pt x="10001" y="18984"/>
                  </a:lnTo>
                  <a:lnTo>
                    <a:pt x="9723" y="18497"/>
                  </a:lnTo>
                  <a:lnTo>
                    <a:pt x="9446" y="18497"/>
                  </a:lnTo>
                  <a:lnTo>
                    <a:pt x="9168" y="18254"/>
                  </a:lnTo>
                  <a:lnTo>
                    <a:pt x="8612" y="18010"/>
                  </a:lnTo>
                  <a:lnTo>
                    <a:pt x="7779" y="17280"/>
                  </a:lnTo>
                  <a:lnTo>
                    <a:pt x="7223" y="17037"/>
                  </a:lnTo>
                  <a:lnTo>
                    <a:pt x="6945" y="16793"/>
                  </a:lnTo>
                  <a:lnTo>
                    <a:pt x="6668" y="16306"/>
                  </a:lnTo>
                  <a:lnTo>
                    <a:pt x="6112" y="16063"/>
                  </a:lnTo>
                  <a:lnTo>
                    <a:pt x="5278" y="15333"/>
                  </a:lnTo>
                  <a:lnTo>
                    <a:pt x="4723" y="15090"/>
                  </a:lnTo>
                  <a:lnTo>
                    <a:pt x="4167" y="14603"/>
                  </a:lnTo>
                  <a:lnTo>
                    <a:pt x="3889" y="14603"/>
                  </a:lnTo>
                  <a:lnTo>
                    <a:pt x="3056" y="13873"/>
                  </a:lnTo>
                  <a:lnTo>
                    <a:pt x="2500" y="13629"/>
                  </a:lnTo>
                  <a:lnTo>
                    <a:pt x="1945" y="13143"/>
                  </a:lnTo>
                  <a:lnTo>
                    <a:pt x="1667" y="13143"/>
                  </a:lnTo>
                  <a:lnTo>
                    <a:pt x="1667" y="12899"/>
                  </a:lnTo>
                  <a:lnTo>
                    <a:pt x="1389" y="12899"/>
                  </a:lnTo>
                  <a:lnTo>
                    <a:pt x="1111" y="12656"/>
                  </a:lnTo>
                  <a:lnTo>
                    <a:pt x="556" y="12412"/>
                  </a:lnTo>
                  <a:lnTo>
                    <a:pt x="556" y="12169"/>
                  </a:lnTo>
                  <a:lnTo>
                    <a:pt x="0" y="11926"/>
                  </a:lnTo>
                  <a:lnTo>
                    <a:pt x="0" y="10222"/>
                  </a:lnTo>
                  <a:lnTo>
                    <a:pt x="278" y="10222"/>
                  </a:lnTo>
                  <a:lnTo>
                    <a:pt x="278" y="9979"/>
                  </a:lnTo>
                  <a:lnTo>
                    <a:pt x="556" y="9979"/>
                  </a:lnTo>
                  <a:lnTo>
                    <a:pt x="556" y="9735"/>
                  </a:lnTo>
                  <a:lnTo>
                    <a:pt x="833" y="9735"/>
                  </a:lnTo>
                  <a:lnTo>
                    <a:pt x="833" y="9492"/>
                  </a:lnTo>
                  <a:lnTo>
                    <a:pt x="1389" y="9492"/>
                  </a:lnTo>
                  <a:lnTo>
                    <a:pt x="1389" y="9248"/>
                  </a:lnTo>
                  <a:lnTo>
                    <a:pt x="2223" y="9248"/>
                  </a:lnTo>
                  <a:lnTo>
                    <a:pt x="2223" y="9005"/>
                  </a:lnTo>
                  <a:lnTo>
                    <a:pt x="3056" y="9005"/>
                  </a:lnTo>
                  <a:lnTo>
                    <a:pt x="3056" y="8762"/>
                  </a:lnTo>
                  <a:lnTo>
                    <a:pt x="3612" y="8762"/>
                  </a:lnTo>
                  <a:lnTo>
                    <a:pt x="3612" y="8518"/>
                  </a:lnTo>
                  <a:lnTo>
                    <a:pt x="3889" y="8518"/>
                  </a:lnTo>
                  <a:lnTo>
                    <a:pt x="3889" y="8032"/>
                  </a:lnTo>
                  <a:lnTo>
                    <a:pt x="4445" y="8032"/>
                  </a:lnTo>
                  <a:lnTo>
                    <a:pt x="5001" y="7545"/>
                  </a:lnTo>
                  <a:lnTo>
                    <a:pt x="5278" y="7545"/>
                  </a:lnTo>
                  <a:lnTo>
                    <a:pt x="5278" y="7301"/>
                  </a:lnTo>
                  <a:lnTo>
                    <a:pt x="5001" y="7301"/>
                  </a:lnTo>
                  <a:lnTo>
                    <a:pt x="5278" y="7058"/>
                  </a:lnTo>
                  <a:lnTo>
                    <a:pt x="5001" y="7058"/>
                  </a:lnTo>
                  <a:lnTo>
                    <a:pt x="5001" y="6815"/>
                  </a:lnTo>
                  <a:lnTo>
                    <a:pt x="5278" y="6571"/>
                  </a:lnTo>
                  <a:lnTo>
                    <a:pt x="5278" y="6815"/>
                  </a:lnTo>
                  <a:lnTo>
                    <a:pt x="5556" y="6815"/>
                  </a:lnTo>
                  <a:lnTo>
                    <a:pt x="5556" y="6571"/>
                  </a:lnTo>
                  <a:lnTo>
                    <a:pt x="6112" y="6571"/>
                  </a:lnTo>
                  <a:lnTo>
                    <a:pt x="6112" y="6328"/>
                  </a:lnTo>
                  <a:lnTo>
                    <a:pt x="6668" y="6085"/>
                  </a:lnTo>
                  <a:lnTo>
                    <a:pt x="7779" y="6085"/>
                  </a:lnTo>
                  <a:lnTo>
                    <a:pt x="7779" y="6328"/>
                  </a:lnTo>
                  <a:lnTo>
                    <a:pt x="8057" y="6085"/>
                  </a:lnTo>
                  <a:lnTo>
                    <a:pt x="7779" y="6085"/>
                  </a:lnTo>
                  <a:lnTo>
                    <a:pt x="7779" y="5841"/>
                  </a:lnTo>
                  <a:lnTo>
                    <a:pt x="8057" y="5841"/>
                  </a:lnTo>
                  <a:lnTo>
                    <a:pt x="8057" y="5598"/>
                  </a:lnTo>
                  <a:lnTo>
                    <a:pt x="7779" y="5598"/>
                  </a:lnTo>
                  <a:lnTo>
                    <a:pt x="7779" y="5354"/>
                  </a:lnTo>
                  <a:lnTo>
                    <a:pt x="7501" y="5111"/>
                  </a:lnTo>
                  <a:lnTo>
                    <a:pt x="7501" y="4381"/>
                  </a:lnTo>
                  <a:lnTo>
                    <a:pt x="7223" y="4137"/>
                  </a:lnTo>
                  <a:lnTo>
                    <a:pt x="7501" y="4137"/>
                  </a:lnTo>
                  <a:lnTo>
                    <a:pt x="7501" y="3894"/>
                  </a:lnTo>
                  <a:lnTo>
                    <a:pt x="7223" y="3651"/>
                  </a:lnTo>
                  <a:lnTo>
                    <a:pt x="7223" y="3407"/>
                  </a:lnTo>
                  <a:lnTo>
                    <a:pt x="7501" y="3407"/>
                  </a:lnTo>
                  <a:lnTo>
                    <a:pt x="7223" y="3407"/>
                  </a:lnTo>
                  <a:lnTo>
                    <a:pt x="7223" y="2921"/>
                  </a:lnTo>
                  <a:lnTo>
                    <a:pt x="6945" y="2677"/>
                  </a:lnTo>
                  <a:lnTo>
                    <a:pt x="7223" y="2677"/>
                  </a:lnTo>
                  <a:lnTo>
                    <a:pt x="7223" y="2434"/>
                  </a:lnTo>
                  <a:lnTo>
                    <a:pt x="7501" y="2434"/>
                  </a:lnTo>
                  <a:lnTo>
                    <a:pt x="7501" y="2190"/>
                  </a:lnTo>
                  <a:lnTo>
                    <a:pt x="7779" y="2190"/>
                  </a:lnTo>
                  <a:lnTo>
                    <a:pt x="7779" y="1947"/>
                  </a:lnTo>
                  <a:lnTo>
                    <a:pt x="8057" y="1947"/>
                  </a:lnTo>
                  <a:lnTo>
                    <a:pt x="8334" y="1704"/>
                  </a:lnTo>
                  <a:lnTo>
                    <a:pt x="8612" y="1704"/>
                  </a:lnTo>
                  <a:lnTo>
                    <a:pt x="8890" y="1460"/>
                  </a:lnTo>
                  <a:lnTo>
                    <a:pt x="8890" y="1704"/>
                  </a:lnTo>
                  <a:lnTo>
                    <a:pt x="9168" y="1704"/>
                  </a:lnTo>
                  <a:lnTo>
                    <a:pt x="9168" y="1460"/>
                  </a:lnTo>
                  <a:lnTo>
                    <a:pt x="9446" y="1217"/>
                  </a:lnTo>
                  <a:lnTo>
                    <a:pt x="9723" y="1217"/>
                  </a:lnTo>
                  <a:lnTo>
                    <a:pt x="9723" y="974"/>
                  </a:lnTo>
                  <a:lnTo>
                    <a:pt x="10279" y="974"/>
                  </a:lnTo>
                  <a:lnTo>
                    <a:pt x="10279" y="730"/>
                  </a:lnTo>
                  <a:lnTo>
                    <a:pt x="12224" y="730"/>
                  </a:lnTo>
                  <a:lnTo>
                    <a:pt x="12224" y="487"/>
                  </a:lnTo>
                  <a:lnTo>
                    <a:pt x="13057" y="487"/>
                  </a:lnTo>
                  <a:lnTo>
                    <a:pt x="13057" y="243"/>
                  </a:lnTo>
                  <a:lnTo>
                    <a:pt x="13891" y="243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>
              <a:off x="6243375" y="4244019"/>
              <a:ext cx="399439" cy="547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48" y="343"/>
                  </a:moveTo>
                  <a:lnTo>
                    <a:pt x="1878" y="343"/>
                  </a:lnTo>
                  <a:lnTo>
                    <a:pt x="1409" y="686"/>
                  </a:lnTo>
                  <a:lnTo>
                    <a:pt x="1409" y="2057"/>
                  </a:lnTo>
                  <a:lnTo>
                    <a:pt x="470" y="2057"/>
                  </a:lnTo>
                  <a:lnTo>
                    <a:pt x="470" y="343"/>
                  </a:lnTo>
                  <a:lnTo>
                    <a:pt x="939" y="343"/>
                  </a:lnTo>
                  <a:lnTo>
                    <a:pt x="1409" y="0"/>
                  </a:lnTo>
                  <a:lnTo>
                    <a:pt x="1878" y="0"/>
                  </a:lnTo>
                  <a:lnTo>
                    <a:pt x="1878" y="343"/>
                  </a:lnTo>
                  <a:lnTo>
                    <a:pt x="2348" y="343"/>
                  </a:lnTo>
                  <a:close/>
                  <a:moveTo>
                    <a:pt x="20661" y="20914"/>
                  </a:moveTo>
                  <a:lnTo>
                    <a:pt x="19722" y="20914"/>
                  </a:lnTo>
                  <a:lnTo>
                    <a:pt x="19252" y="21257"/>
                  </a:lnTo>
                  <a:lnTo>
                    <a:pt x="17843" y="21257"/>
                  </a:lnTo>
                  <a:lnTo>
                    <a:pt x="16904" y="21600"/>
                  </a:lnTo>
                  <a:lnTo>
                    <a:pt x="16904" y="21257"/>
                  </a:lnTo>
                  <a:lnTo>
                    <a:pt x="16435" y="21257"/>
                  </a:lnTo>
                  <a:lnTo>
                    <a:pt x="15965" y="21600"/>
                  </a:lnTo>
                  <a:lnTo>
                    <a:pt x="15496" y="21600"/>
                  </a:lnTo>
                  <a:lnTo>
                    <a:pt x="15496" y="21257"/>
                  </a:lnTo>
                  <a:lnTo>
                    <a:pt x="12209" y="21257"/>
                  </a:lnTo>
                  <a:lnTo>
                    <a:pt x="12209" y="20914"/>
                  </a:lnTo>
                  <a:lnTo>
                    <a:pt x="11739" y="20571"/>
                  </a:lnTo>
                  <a:lnTo>
                    <a:pt x="3757" y="20571"/>
                  </a:lnTo>
                  <a:lnTo>
                    <a:pt x="3757" y="20229"/>
                  </a:lnTo>
                  <a:lnTo>
                    <a:pt x="3287" y="20229"/>
                  </a:lnTo>
                  <a:lnTo>
                    <a:pt x="2817" y="19886"/>
                  </a:lnTo>
                  <a:lnTo>
                    <a:pt x="1878" y="19886"/>
                  </a:lnTo>
                  <a:lnTo>
                    <a:pt x="1409" y="20229"/>
                  </a:lnTo>
                  <a:lnTo>
                    <a:pt x="0" y="20229"/>
                  </a:lnTo>
                  <a:lnTo>
                    <a:pt x="0" y="17829"/>
                  </a:lnTo>
                  <a:lnTo>
                    <a:pt x="470" y="17486"/>
                  </a:lnTo>
                  <a:lnTo>
                    <a:pt x="470" y="16457"/>
                  </a:lnTo>
                  <a:lnTo>
                    <a:pt x="939" y="16114"/>
                  </a:lnTo>
                  <a:lnTo>
                    <a:pt x="939" y="14743"/>
                  </a:lnTo>
                  <a:lnTo>
                    <a:pt x="1409" y="14400"/>
                  </a:lnTo>
                  <a:lnTo>
                    <a:pt x="939" y="14057"/>
                  </a:lnTo>
                  <a:lnTo>
                    <a:pt x="1409" y="14057"/>
                  </a:lnTo>
                  <a:lnTo>
                    <a:pt x="1409" y="13714"/>
                  </a:lnTo>
                  <a:lnTo>
                    <a:pt x="1878" y="13714"/>
                  </a:lnTo>
                  <a:lnTo>
                    <a:pt x="1878" y="13029"/>
                  </a:lnTo>
                  <a:lnTo>
                    <a:pt x="2348" y="13029"/>
                  </a:lnTo>
                  <a:lnTo>
                    <a:pt x="2348" y="12686"/>
                  </a:lnTo>
                  <a:lnTo>
                    <a:pt x="2348" y="13029"/>
                  </a:lnTo>
                  <a:lnTo>
                    <a:pt x="2817" y="12686"/>
                  </a:lnTo>
                  <a:lnTo>
                    <a:pt x="2817" y="12343"/>
                  </a:lnTo>
                  <a:lnTo>
                    <a:pt x="3287" y="12343"/>
                  </a:lnTo>
                  <a:lnTo>
                    <a:pt x="3287" y="10629"/>
                  </a:lnTo>
                  <a:lnTo>
                    <a:pt x="3757" y="10286"/>
                  </a:lnTo>
                  <a:lnTo>
                    <a:pt x="3287" y="9943"/>
                  </a:lnTo>
                  <a:lnTo>
                    <a:pt x="3287" y="9600"/>
                  </a:lnTo>
                  <a:lnTo>
                    <a:pt x="2817" y="9257"/>
                  </a:lnTo>
                  <a:lnTo>
                    <a:pt x="2817" y="8571"/>
                  </a:lnTo>
                  <a:lnTo>
                    <a:pt x="2348" y="8571"/>
                  </a:lnTo>
                  <a:lnTo>
                    <a:pt x="2348" y="7543"/>
                  </a:lnTo>
                  <a:lnTo>
                    <a:pt x="1878" y="7200"/>
                  </a:lnTo>
                  <a:lnTo>
                    <a:pt x="2348" y="6857"/>
                  </a:lnTo>
                  <a:lnTo>
                    <a:pt x="2348" y="7200"/>
                  </a:lnTo>
                  <a:lnTo>
                    <a:pt x="1878" y="7200"/>
                  </a:lnTo>
                  <a:lnTo>
                    <a:pt x="2348" y="7200"/>
                  </a:lnTo>
                  <a:lnTo>
                    <a:pt x="2348" y="6857"/>
                  </a:lnTo>
                  <a:lnTo>
                    <a:pt x="2817" y="6857"/>
                  </a:lnTo>
                  <a:lnTo>
                    <a:pt x="2817" y="5829"/>
                  </a:lnTo>
                  <a:lnTo>
                    <a:pt x="2348" y="5829"/>
                  </a:lnTo>
                  <a:lnTo>
                    <a:pt x="2348" y="5143"/>
                  </a:lnTo>
                  <a:lnTo>
                    <a:pt x="1878" y="4800"/>
                  </a:lnTo>
                  <a:lnTo>
                    <a:pt x="1878" y="3771"/>
                  </a:lnTo>
                  <a:lnTo>
                    <a:pt x="1409" y="3771"/>
                  </a:lnTo>
                  <a:lnTo>
                    <a:pt x="1409" y="3429"/>
                  </a:lnTo>
                  <a:lnTo>
                    <a:pt x="939" y="3086"/>
                  </a:lnTo>
                  <a:lnTo>
                    <a:pt x="939" y="2743"/>
                  </a:lnTo>
                  <a:lnTo>
                    <a:pt x="470" y="2400"/>
                  </a:lnTo>
                  <a:lnTo>
                    <a:pt x="1878" y="2400"/>
                  </a:lnTo>
                  <a:lnTo>
                    <a:pt x="1878" y="2057"/>
                  </a:lnTo>
                  <a:lnTo>
                    <a:pt x="2348" y="2057"/>
                  </a:lnTo>
                  <a:lnTo>
                    <a:pt x="2348" y="2400"/>
                  </a:lnTo>
                  <a:lnTo>
                    <a:pt x="2348" y="2057"/>
                  </a:lnTo>
                  <a:lnTo>
                    <a:pt x="4226" y="2057"/>
                  </a:lnTo>
                  <a:lnTo>
                    <a:pt x="4226" y="2400"/>
                  </a:lnTo>
                  <a:lnTo>
                    <a:pt x="4696" y="2400"/>
                  </a:lnTo>
                  <a:lnTo>
                    <a:pt x="5165" y="2057"/>
                  </a:lnTo>
                  <a:lnTo>
                    <a:pt x="8452" y="2057"/>
                  </a:lnTo>
                  <a:lnTo>
                    <a:pt x="8452" y="3086"/>
                  </a:lnTo>
                  <a:lnTo>
                    <a:pt x="8922" y="3429"/>
                  </a:lnTo>
                  <a:lnTo>
                    <a:pt x="8922" y="4457"/>
                  </a:lnTo>
                  <a:lnTo>
                    <a:pt x="9391" y="4457"/>
                  </a:lnTo>
                  <a:lnTo>
                    <a:pt x="9391" y="4800"/>
                  </a:lnTo>
                  <a:lnTo>
                    <a:pt x="9861" y="5143"/>
                  </a:lnTo>
                  <a:lnTo>
                    <a:pt x="9861" y="5486"/>
                  </a:lnTo>
                  <a:lnTo>
                    <a:pt x="10330" y="5486"/>
                  </a:lnTo>
                  <a:lnTo>
                    <a:pt x="10330" y="5829"/>
                  </a:lnTo>
                  <a:lnTo>
                    <a:pt x="10800" y="5486"/>
                  </a:lnTo>
                  <a:lnTo>
                    <a:pt x="10800" y="5829"/>
                  </a:lnTo>
                  <a:lnTo>
                    <a:pt x="11270" y="5829"/>
                  </a:lnTo>
                  <a:lnTo>
                    <a:pt x="11270" y="5486"/>
                  </a:lnTo>
                  <a:lnTo>
                    <a:pt x="13148" y="5486"/>
                  </a:lnTo>
                  <a:lnTo>
                    <a:pt x="13148" y="5143"/>
                  </a:lnTo>
                  <a:lnTo>
                    <a:pt x="13617" y="5143"/>
                  </a:lnTo>
                  <a:lnTo>
                    <a:pt x="13617" y="4114"/>
                  </a:lnTo>
                  <a:lnTo>
                    <a:pt x="15026" y="4114"/>
                  </a:lnTo>
                  <a:lnTo>
                    <a:pt x="15026" y="3771"/>
                  </a:lnTo>
                  <a:lnTo>
                    <a:pt x="15496" y="3771"/>
                  </a:lnTo>
                  <a:lnTo>
                    <a:pt x="15496" y="4457"/>
                  </a:lnTo>
                  <a:lnTo>
                    <a:pt x="17843" y="4457"/>
                  </a:lnTo>
                  <a:lnTo>
                    <a:pt x="17843" y="8229"/>
                  </a:lnTo>
                  <a:lnTo>
                    <a:pt x="18313" y="8571"/>
                  </a:lnTo>
                  <a:lnTo>
                    <a:pt x="18313" y="8914"/>
                  </a:lnTo>
                  <a:lnTo>
                    <a:pt x="18783" y="9257"/>
                  </a:lnTo>
                  <a:lnTo>
                    <a:pt x="18783" y="9943"/>
                  </a:lnTo>
                  <a:lnTo>
                    <a:pt x="18313" y="9943"/>
                  </a:lnTo>
                  <a:lnTo>
                    <a:pt x="18313" y="10629"/>
                  </a:lnTo>
                  <a:lnTo>
                    <a:pt x="18783" y="10629"/>
                  </a:lnTo>
                  <a:lnTo>
                    <a:pt x="18783" y="10286"/>
                  </a:lnTo>
                  <a:lnTo>
                    <a:pt x="21600" y="10286"/>
                  </a:lnTo>
                  <a:lnTo>
                    <a:pt x="21600" y="9943"/>
                  </a:lnTo>
                  <a:lnTo>
                    <a:pt x="21600" y="13371"/>
                  </a:lnTo>
                  <a:lnTo>
                    <a:pt x="17843" y="13371"/>
                  </a:lnTo>
                  <a:lnTo>
                    <a:pt x="17843" y="18514"/>
                  </a:lnTo>
                  <a:lnTo>
                    <a:pt x="18313" y="18514"/>
                  </a:lnTo>
                  <a:lnTo>
                    <a:pt x="18313" y="19200"/>
                  </a:lnTo>
                  <a:lnTo>
                    <a:pt x="18783" y="19200"/>
                  </a:lnTo>
                  <a:lnTo>
                    <a:pt x="18783" y="19543"/>
                  </a:lnTo>
                  <a:lnTo>
                    <a:pt x="20661" y="20914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5880841" y="3568884"/>
              <a:ext cx="104202" cy="25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00" y="16386"/>
                  </a:moveTo>
                  <a:lnTo>
                    <a:pt x="12600" y="17131"/>
                  </a:lnTo>
                  <a:lnTo>
                    <a:pt x="14400" y="17876"/>
                  </a:lnTo>
                  <a:lnTo>
                    <a:pt x="14400" y="18621"/>
                  </a:lnTo>
                  <a:lnTo>
                    <a:pt x="12600" y="18621"/>
                  </a:lnTo>
                  <a:lnTo>
                    <a:pt x="12600" y="20855"/>
                  </a:lnTo>
                  <a:lnTo>
                    <a:pt x="10800" y="20855"/>
                  </a:lnTo>
                  <a:lnTo>
                    <a:pt x="10800" y="21600"/>
                  </a:lnTo>
                  <a:lnTo>
                    <a:pt x="7200" y="21600"/>
                  </a:lnTo>
                  <a:lnTo>
                    <a:pt x="7200" y="20855"/>
                  </a:lnTo>
                  <a:lnTo>
                    <a:pt x="5400" y="20110"/>
                  </a:lnTo>
                  <a:lnTo>
                    <a:pt x="5400" y="11172"/>
                  </a:lnTo>
                  <a:lnTo>
                    <a:pt x="3600" y="11172"/>
                  </a:lnTo>
                  <a:lnTo>
                    <a:pt x="3600" y="8193"/>
                  </a:lnTo>
                  <a:lnTo>
                    <a:pt x="1800" y="8193"/>
                  </a:lnTo>
                  <a:lnTo>
                    <a:pt x="0" y="7448"/>
                  </a:lnTo>
                  <a:lnTo>
                    <a:pt x="0" y="5214"/>
                  </a:lnTo>
                  <a:lnTo>
                    <a:pt x="1800" y="5214"/>
                  </a:lnTo>
                  <a:lnTo>
                    <a:pt x="1800" y="4469"/>
                  </a:lnTo>
                  <a:lnTo>
                    <a:pt x="3600" y="4469"/>
                  </a:lnTo>
                  <a:lnTo>
                    <a:pt x="3600" y="3724"/>
                  </a:lnTo>
                  <a:lnTo>
                    <a:pt x="9000" y="3724"/>
                  </a:lnTo>
                  <a:lnTo>
                    <a:pt x="9000" y="2979"/>
                  </a:lnTo>
                  <a:lnTo>
                    <a:pt x="10800" y="2979"/>
                  </a:lnTo>
                  <a:lnTo>
                    <a:pt x="10800" y="745"/>
                  </a:lnTo>
                  <a:lnTo>
                    <a:pt x="14400" y="745"/>
                  </a:lnTo>
                  <a:lnTo>
                    <a:pt x="14400" y="0"/>
                  </a:lnTo>
                  <a:lnTo>
                    <a:pt x="14400" y="745"/>
                  </a:lnTo>
                  <a:lnTo>
                    <a:pt x="16200" y="1490"/>
                  </a:lnTo>
                  <a:lnTo>
                    <a:pt x="16200" y="2234"/>
                  </a:lnTo>
                  <a:lnTo>
                    <a:pt x="18000" y="2234"/>
                  </a:lnTo>
                  <a:lnTo>
                    <a:pt x="19800" y="2979"/>
                  </a:lnTo>
                  <a:lnTo>
                    <a:pt x="18000" y="2979"/>
                  </a:lnTo>
                  <a:lnTo>
                    <a:pt x="18000" y="3724"/>
                  </a:lnTo>
                  <a:lnTo>
                    <a:pt x="19800" y="4469"/>
                  </a:lnTo>
                  <a:lnTo>
                    <a:pt x="19800" y="5959"/>
                  </a:lnTo>
                  <a:lnTo>
                    <a:pt x="21600" y="5959"/>
                  </a:lnTo>
                  <a:lnTo>
                    <a:pt x="21600" y="6703"/>
                  </a:lnTo>
                  <a:lnTo>
                    <a:pt x="19800" y="6703"/>
                  </a:lnTo>
                  <a:lnTo>
                    <a:pt x="19800" y="8938"/>
                  </a:lnTo>
                  <a:lnTo>
                    <a:pt x="18000" y="8938"/>
                  </a:lnTo>
                  <a:lnTo>
                    <a:pt x="18000" y="9683"/>
                  </a:lnTo>
                  <a:lnTo>
                    <a:pt x="16200" y="10428"/>
                  </a:lnTo>
                  <a:lnTo>
                    <a:pt x="16200" y="11917"/>
                  </a:lnTo>
                  <a:lnTo>
                    <a:pt x="14400" y="11917"/>
                  </a:lnTo>
                  <a:lnTo>
                    <a:pt x="12600" y="12662"/>
                  </a:lnTo>
                  <a:lnTo>
                    <a:pt x="12600" y="16386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6512561" y="4782391"/>
              <a:ext cx="301749" cy="371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918" y="16168"/>
                  </a:moveTo>
                  <a:lnTo>
                    <a:pt x="14296" y="16168"/>
                  </a:lnTo>
                  <a:lnTo>
                    <a:pt x="13675" y="16674"/>
                  </a:lnTo>
                  <a:lnTo>
                    <a:pt x="13675" y="17684"/>
                  </a:lnTo>
                  <a:lnTo>
                    <a:pt x="13053" y="18189"/>
                  </a:lnTo>
                  <a:lnTo>
                    <a:pt x="13053" y="18695"/>
                  </a:lnTo>
                  <a:lnTo>
                    <a:pt x="12432" y="18695"/>
                  </a:lnTo>
                  <a:lnTo>
                    <a:pt x="12432" y="19200"/>
                  </a:lnTo>
                  <a:lnTo>
                    <a:pt x="11810" y="19200"/>
                  </a:lnTo>
                  <a:lnTo>
                    <a:pt x="11810" y="18695"/>
                  </a:lnTo>
                  <a:lnTo>
                    <a:pt x="11810" y="19200"/>
                  </a:lnTo>
                  <a:lnTo>
                    <a:pt x="10567" y="19200"/>
                  </a:lnTo>
                  <a:lnTo>
                    <a:pt x="10567" y="18695"/>
                  </a:lnTo>
                  <a:lnTo>
                    <a:pt x="10567" y="19200"/>
                  </a:lnTo>
                  <a:lnTo>
                    <a:pt x="9945" y="19200"/>
                  </a:lnTo>
                  <a:lnTo>
                    <a:pt x="9945" y="18695"/>
                  </a:lnTo>
                  <a:lnTo>
                    <a:pt x="9324" y="18695"/>
                  </a:lnTo>
                  <a:lnTo>
                    <a:pt x="8081" y="17684"/>
                  </a:lnTo>
                  <a:lnTo>
                    <a:pt x="6837" y="17684"/>
                  </a:lnTo>
                  <a:lnTo>
                    <a:pt x="6837" y="18695"/>
                  </a:lnTo>
                  <a:lnTo>
                    <a:pt x="6216" y="18695"/>
                  </a:lnTo>
                  <a:lnTo>
                    <a:pt x="6216" y="19705"/>
                  </a:lnTo>
                  <a:lnTo>
                    <a:pt x="5594" y="20211"/>
                  </a:lnTo>
                  <a:lnTo>
                    <a:pt x="4973" y="20211"/>
                  </a:lnTo>
                  <a:lnTo>
                    <a:pt x="4973" y="21095"/>
                  </a:lnTo>
                  <a:lnTo>
                    <a:pt x="4351" y="21095"/>
                  </a:lnTo>
                  <a:lnTo>
                    <a:pt x="4351" y="21600"/>
                  </a:lnTo>
                  <a:lnTo>
                    <a:pt x="1243" y="21600"/>
                  </a:lnTo>
                  <a:lnTo>
                    <a:pt x="1243" y="20589"/>
                  </a:lnTo>
                  <a:lnTo>
                    <a:pt x="1865" y="20589"/>
                  </a:lnTo>
                  <a:lnTo>
                    <a:pt x="1865" y="19200"/>
                  </a:lnTo>
                  <a:lnTo>
                    <a:pt x="1243" y="18695"/>
                  </a:lnTo>
                  <a:lnTo>
                    <a:pt x="1865" y="18695"/>
                  </a:lnTo>
                  <a:lnTo>
                    <a:pt x="1243" y="18189"/>
                  </a:lnTo>
                  <a:lnTo>
                    <a:pt x="1243" y="17684"/>
                  </a:lnTo>
                  <a:lnTo>
                    <a:pt x="622" y="17179"/>
                  </a:lnTo>
                  <a:lnTo>
                    <a:pt x="622" y="16674"/>
                  </a:lnTo>
                  <a:lnTo>
                    <a:pt x="0" y="16674"/>
                  </a:lnTo>
                  <a:lnTo>
                    <a:pt x="0" y="10105"/>
                  </a:lnTo>
                  <a:lnTo>
                    <a:pt x="2486" y="10105"/>
                  </a:lnTo>
                  <a:lnTo>
                    <a:pt x="2486" y="1011"/>
                  </a:lnTo>
                  <a:lnTo>
                    <a:pt x="4351" y="1011"/>
                  </a:lnTo>
                  <a:lnTo>
                    <a:pt x="4973" y="505"/>
                  </a:lnTo>
                  <a:lnTo>
                    <a:pt x="8081" y="505"/>
                  </a:lnTo>
                  <a:lnTo>
                    <a:pt x="8081" y="1516"/>
                  </a:lnTo>
                  <a:lnTo>
                    <a:pt x="8702" y="1516"/>
                  </a:lnTo>
                  <a:lnTo>
                    <a:pt x="8702" y="1011"/>
                  </a:lnTo>
                  <a:lnTo>
                    <a:pt x="9324" y="1011"/>
                  </a:lnTo>
                  <a:lnTo>
                    <a:pt x="9324" y="505"/>
                  </a:lnTo>
                  <a:lnTo>
                    <a:pt x="9945" y="505"/>
                  </a:lnTo>
                  <a:lnTo>
                    <a:pt x="9945" y="0"/>
                  </a:lnTo>
                  <a:lnTo>
                    <a:pt x="10567" y="0"/>
                  </a:lnTo>
                  <a:lnTo>
                    <a:pt x="10567" y="505"/>
                  </a:lnTo>
                  <a:lnTo>
                    <a:pt x="11188" y="0"/>
                  </a:lnTo>
                  <a:lnTo>
                    <a:pt x="12432" y="0"/>
                  </a:lnTo>
                  <a:lnTo>
                    <a:pt x="12432" y="505"/>
                  </a:lnTo>
                  <a:lnTo>
                    <a:pt x="13053" y="1011"/>
                  </a:lnTo>
                  <a:lnTo>
                    <a:pt x="13053" y="1516"/>
                  </a:lnTo>
                  <a:lnTo>
                    <a:pt x="13675" y="1516"/>
                  </a:lnTo>
                  <a:lnTo>
                    <a:pt x="13675" y="2526"/>
                  </a:lnTo>
                  <a:lnTo>
                    <a:pt x="14296" y="2526"/>
                  </a:lnTo>
                  <a:lnTo>
                    <a:pt x="14296" y="4042"/>
                  </a:lnTo>
                  <a:lnTo>
                    <a:pt x="14918" y="4042"/>
                  </a:lnTo>
                  <a:lnTo>
                    <a:pt x="14918" y="4547"/>
                  </a:lnTo>
                  <a:lnTo>
                    <a:pt x="15540" y="4547"/>
                  </a:lnTo>
                  <a:lnTo>
                    <a:pt x="15540" y="5053"/>
                  </a:lnTo>
                  <a:lnTo>
                    <a:pt x="16783" y="5053"/>
                  </a:lnTo>
                  <a:lnTo>
                    <a:pt x="16783" y="5558"/>
                  </a:lnTo>
                  <a:lnTo>
                    <a:pt x="17404" y="5558"/>
                  </a:lnTo>
                  <a:lnTo>
                    <a:pt x="17404" y="6063"/>
                  </a:lnTo>
                  <a:lnTo>
                    <a:pt x="18026" y="6063"/>
                  </a:lnTo>
                  <a:lnTo>
                    <a:pt x="18026" y="8084"/>
                  </a:lnTo>
                  <a:lnTo>
                    <a:pt x="18647" y="8084"/>
                  </a:lnTo>
                  <a:lnTo>
                    <a:pt x="18647" y="9095"/>
                  </a:lnTo>
                  <a:lnTo>
                    <a:pt x="20978" y="9095"/>
                  </a:lnTo>
                  <a:lnTo>
                    <a:pt x="20978" y="10105"/>
                  </a:lnTo>
                  <a:lnTo>
                    <a:pt x="21600" y="10105"/>
                  </a:lnTo>
                  <a:lnTo>
                    <a:pt x="20978" y="10611"/>
                  </a:lnTo>
                  <a:lnTo>
                    <a:pt x="20978" y="11116"/>
                  </a:lnTo>
                  <a:lnTo>
                    <a:pt x="19114" y="11116"/>
                  </a:lnTo>
                  <a:lnTo>
                    <a:pt x="19114" y="11621"/>
                  </a:lnTo>
                  <a:lnTo>
                    <a:pt x="18647" y="12126"/>
                  </a:lnTo>
                  <a:lnTo>
                    <a:pt x="18026" y="12632"/>
                  </a:lnTo>
                  <a:lnTo>
                    <a:pt x="18026" y="13137"/>
                  </a:lnTo>
                  <a:lnTo>
                    <a:pt x="17404" y="13137"/>
                  </a:lnTo>
                  <a:lnTo>
                    <a:pt x="16783" y="13642"/>
                  </a:lnTo>
                  <a:lnTo>
                    <a:pt x="16161" y="13642"/>
                  </a:lnTo>
                  <a:lnTo>
                    <a:pt x="16161" y="15663"/>
                  </a:lnTo>
                  <a:lnTo>
                    <a:pt x="15540" y="15663"/>
                  </a:lnTo>
                  <a:lnTo>
                    <a:pt x="15540" y="16168"/>
                  </a:lnTo>
                  <a:lnTo>
                    <a:pt x="14918" y="1616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5672439" y="3464683"/>
              <a:ext cx="260504" cy="225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80" y="15785"/>
                  </a:moveTo>
                  <a:lnTo>
                    <a:pt x="15840" y="15785"/>
                  </a:lnTo>
                  <a:lnTo>
                    <a:pt x="15120" y="14954"/>
                  </a:lnTo>
                  <a:lnTo>
                    <a:pt x="14400" y="14954"/>
                  </a:lnTo>
                  <a:lnTo>
                    <a:pt x="14400" y="15785"/>
                  </a:lnTo>
                  <a:lnTo>
                    <a:pt x="7200" y="15785"/>
                  </a:lnTo>
                  <a:lnTo>
                    <a:pt x="7200" y="19938"/>
                  </a:lnTo>
                  <a:lnTo>
                    <a:pt x="7920" y="19938"/>
                  </a:lnTo>
                  <a:lnTo>
                    <a:pt x="7200" y="20769"/>
                  </a:lnTo>
                  <a:lnTo>
                    <a:pt x="7920" y="20769"/>
                  </a:lnTo>
                  <a:lnTo>
                    <a:pt x="7200" y="20769"/>
                  </a:lnTo>
                  <a:lnTo>
                    <a:pt x="7200" y="21600"/>
                  </a:lnTo>
                  <a:lnTo>
                    <a:pt x="7920" y="21600"/>
                  </a:lnTo>
                  <a:lnTo>
                    <a:pt x="7200" y="21600"/>
                  </a:lnTo>
                  <a:lnTo>
                    <a:pt x="7200" y="20769"/>
                  </a:lnTo>
                  <a:lnTo>
                    <a:pt x="6480" y="19938"/>
                  </a:lnTo>
                  <a:lnTo>
                    <a:pt x="3600" y="19938"/>
                  </a:lnTo>
                  <a:lnTo>
                    <a:pt x="3600" y="20769"/>
                  </a:lnTo>
                  <a:lnTo>
                    <a:pt x="2160" y="20769"/>
                  </a:lnTo>
                  <a:lnTo>
                    <a:pt x="2160" y="19938"/>
                  </a:lnTo>
                  <a:lnTo>
                    <a:pt x="1440" y="19938"/>
                  </a:lnTo>
                  <a:lnTo>
                    <a:pt x="1440" y="18277"/>
                  </a:lnTo>
                  <a:lnTo>
                    <a:pt x="0" y="18277"/>
                  </a:lnTo>
                  <a:lnTo>
                    <a:pt x="0" y="15785"/>
                  </a:lnTo>
                  <a:lnTo>
                    <a:pt x="720" y="15785"/>
                  </a:lnTo>
                  <a:lnTo>
                    <a:pt x="720" y="12462"/>
                  </a:lnTo>
                  <a:lnTo>
                    <a:pt x="1440" y="11631"/>
                  </a:lnTo>
                  <a:lnTo>
                    <a:pt x="2160" y="11631"/>
                  </a:lnTo>
                  <a:lnTo>
                    <a:pt x="2880" y="10800"/>
                  </a:lnTo>
                  <a:lnTo>
                    <a:pt x="2880" y="9138"/>
                  </a:lnTo>
                  <a:lnTo>
                    <a:pt x="3600" y="9138"/>
                  </a:lnTo>
                  <a:lnTo>
                    <a:pt x="3600" y="6646"/>
                  </a:lnTo>
                  <a:lnTo>
                    <a:pt x="4320" y="5815"/>
                  </a:lnTo>
                  <a:lnTo>
                    <a:pt x="4320" y="6646"/>
                  </a:lnTo>
                  <a:lnTo>
                    <a:pt x="5040" y="6646"/>
                  </a:lnTo>
                  <a:lnTo>
                    <a:pt x="5040" y="7477"/>
                  </a:lnTo>
                  <a:lnTo>
                    <a:pt x="5760" y="7477"/>
                  </a:lnTo>
                  <a:lnTo>
                    <a:pt x="5760" y="6646"/>
                  </a:lnTo>
                  <a:lnTo>
                    <a:pt x="6480" y="6646"/>
                  </a:lnTo>
                  <a:lnTo>
                    <a:pt x="6480" y="5815"/>
                  </a:lnTo>
                  <a:lnTo>
                    <a:pt x="7200" y="5815"/>
                  </a:lnTo>
                  <a:lnTo>
                    <a:pt x="7200" y="4154"/>
                  </a:lnTo>
                  <a:lnTo>
                    <a:pt x="7920" y="3323"/>
                  </a:lnTo>
                  <a:lnTo>
                    <a:pt x="9360" y="3323"/>
                  </a:lnTo>
                  <a:lnTo>
                    <a:pt x="9360" y="2492"/>
                  </a:lnTo>
                  <a:lnTo>
                    <a:pt x="10800" y="2492"/>
                  </a:lnTo>
                  <a:lnTo>
                    <a:pt x="12960" y="0"/>
                  </a:lnTo>
                  <a:lnTo>
                    <a:pt x="15120" y="0"/>
                  </a:lnTo>
                  <a:lnTo>
                    <a:pt x="15840" y="831"/>
                  </a:lnTo>
                  <a:lnTo>
                    <a:pt x="15840" y="3323"/>
                  </a:lnTo>
                  <a:lnTo>
                    <a:pt x="16560" y="3323"/>
                  </a:lnTo>
                  <a:lnTo>
                    <a:pt x="15840" y="3323"/>
                  </a:lnTo>
                  <a:lnTo>
                    <a:pt x="16560" y="4154"/>
                  </a:lnTo>
                  <a:lnTo>
                    <a:pt x="16560" y="5815"/>
                  </a:lnTo>
                  <a:lnTo>
                    <a:pt x="18000" y="5815"/>
                  </a:lnTo>
                  <a:lnTo>
                    <a:pt x="18000" y="6646"/>
                  </a:lnTo>
                  <a:lnTo>
                    <a:pt x="18720" y="6646"/>
                  </a:lnTo>
                  <a:lnTo>
                    <a:pt x="18000" y="6646"/>
                  </a:lnTo>
                  <a:lnTo>
                    <a:pt x="18000" y="8308"/>
                  </a:lnTo>
                  <a:lnTo>
                    <a:pt x="18720" y="8308"/>
                  </a:lnTo>
                  <a:lnTo>
                    <a:pt x="20160" y="9969"/>
                  </a:lnTo>
                  <a:lnTo>
                    <a:pt x="20160" y="9138"/>
                  </a:lnTo>
                  <a:lnTo>
                    <a:pt x="20880" y="9138"/>
                  </a:lnTo>
                  <a:lnTo>
                    <a:pt x="20880" y="9969"/>
                  </a:lnTo>
                  <a:lnTo>
                    <a:pt x="21600" y="9969"/>
                  </a:lnTo>
                  <a:lnTo>
                    <a:pt x="20880" y="9969"/>
                  </a:lnTo>
                  <a:lnTo>
                    <a:pt x="20880" y="10800"/>
                  </a:lnTo>
                  <a:lnTo>
                    <a:pt x="21600" y="11631"/>
                  </a:lnTo>
                  <a:lnTo>
                    <a:pt x="21600" y="13292"/>
                  </a:lnTo>
                  <a:lnTo>
                    <a:pt x="20880" y="13292"/>
                  </a:lnTo>
                  <a:lnTo>
                    <a:pt x="20880" y="14123"/>
                  </a:lnTo>
                  <a:lnTo>
                    <a:pt x="18720" y="14123"/>
                  </a:lnTo>
                  <a:lnTo>
                    <a:pt x="18720" y="14954"/>
                  </a:lnTo>
                  <a:lnTo>
                    <a:pt x="18000" y="14954"/>
                  </a:lnTo>
                  <a:lnTo>
                    <a:pt x="18000" y="15785"/>
                  </a:lnTo>
                  <a:lnTo>
                    <a:pt x="17280" y="1578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6805626" y="4159356"/>
              <a:ext cx="60785" cy="84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646"/>
                  </a:moveTo>
                  <a:lnTo>
                    <a:pt x="21600" y="10523"/>
                  </a:lnTo>
                  <a:lnTo>
                    <a:pt x="18514" y="10523"/>
                  </a:lnTo>
                  <a:lnTo>
                    <a:pt x="18514" y="12738"/>
                  </a:lnTo>
                  <a:lnTo>
                    <a:pt x="15429" y="12738"/>
                  </a:lnTo>
                  <a:lnTo>
                    <a:pt x="15429" y="17169"/>
                  </a:lnTo>
                  <a:lnTo>
                    <a:pt x="9257" y="21600"/>
                  </a:lnTo>
                  <a:lnTo>
                    <a:pt x="6171" y="21600"/>
                  </a:lnTo>
                  <a:lnTo>
                    <a:pt x="6171" y="19385"/>
                  </a:lnTo>
                  <a:lnTo>
                    <a:pt x="3086" y="17169"/>
                  </a:lnTo>
                  <a:lnTo>
                    <a:pt x="3086" y="6646"/>
                  </a:lnTo>
                  <a:lnTo>
                    <a:pt x="0" y="4431"/>
                  </a:lnTo>
                  <a:lnTo>
                    <a:pt x="0" y="2215"/>
                  </a:lnTo>
                  <a:lnTo>
                    <a:pt x="3086" y="2215"/>
                  </a:lnTo>
                  <a:lnTo>
                    <a:pt x="3086" y="4431"/>
                  </a:lnTo>
                  <a:lnTo>
                    <a:pt x="12343" y="4431"/>
                  </a:lnTo>
                  <a:lnTo>
                    <a:pt x="12343" y="2215"/>
                  </a:lnTo>
                  <a:lnTo>
                    <a:pt x="15429" y="0"/>
                  </a:lnTo>
                  <a:lnTo>
                    <a:pt x="18514" y="0"/>
                  </a:lnTo>
                  <a:lnTo>
                    <a:pt x="18514" y="2215"/>
                  </a:lnTo>
                  <a:lnTo>
                    <a:pt x="15429" y="6646"/>
                  </a:lnTo>
                  <a:lnTo>
                    <a:pt x="21600" y="6646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6130490" y="3542834"/>
              <a:ext cx="260504" cy="451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40" y="21185"/>
                  </a:moveTo>
                  <a:lnTo>
                    <a:pt x="4320" y="21185"/>
                  </a:lnTo>
                  <a:lnTo>
                    <a:pt x="4320" y="20769"/>
                  </a:lnTo>
                  <a:lnTo>
                    <a:pt x="3600" y="20769"/>
                  </a:lnTo>
                  <a:lnTo>
                    <a:pt x="3600" y="19523"/>
                  </a:lnTo>
                  <a:lnTo>
                    <a:pt x="4320" y="19523"/>
                  </a:lnTo>
                  <a:lnTo>
                    <a:pt x="4320" y="19108"/>
                  </a:lnTo>
                  <a:lnTo>
                    <a:pt x="3600" y="18692"/>
                  </a:lnTo>
                  <a:lnTo>
                    <a:pt x="3600" y="18277"/>
                  </a:lnTo>
                  <a:lnTo>
                    <a:pt x="2880" y="17862"/>
                  </a:lnTo>
                  <a:lnTo>
                    <a:pt x="3600" y="17862"/>
                  </a:lnTo>
                  <a:lnTo>
                    <a:pt x="2880" y="17446"/>
                  </a:lnTo>
                  <a:lnTo>
                    <a:pt x="2880" y="17862"/>
                  </a:lnTo>
                  <a:lnTo>
                    <a:pt x="2160" y="17862"/>
                  </a:lnTo>
                  <a:lnTo>
                    <a:pt x="2160" y="17446"/>
                  </a:lnTo>
                  <a:lnTo>
                    <a:pt x="1440" y="17446"/>
                  </a:lnTo>
                  <a:lnTo>
                    <a:pt x="1440" y="16615"/>
                  </a:lnTo>
                  <a:lnTo>
                    <a:pt x="720" y="16615"/>
                  </a:lnTo>
                  <a:lnTo>
                    <a:pt x="720" y="16200"/>
                  </a:lnTo>
                  <a:lnTo>
                    <a:pt x="720" y="16615"/>
                  </a:lnTo>
                  <a:lnTo>
                    <a:pt x="0" y="16615"/>
                  </a:lnTo>
                  <a:lnTo>
                    <a:pt x="0" y="16200"/>
                  </a:lnTo>
                  <a:lnTo>
                    <a:pt x="720" y="15785"/>
                  </a:lnTo>
                  <a:lnTo>
                    <a:pt x="720" y="15369"/>
                  </a:lnTo>
                  <a:lnTo>
                    <a:pt x="1440" y="14954"/>
                  </a:lnTo>
                  <a:lnTo>
                    <a:pt x="1440" y="13708"/>
                  </a:lnTo>
                  <a:lnTo>
                    <a:pt x="2880" y="12877"/>
                  </a:lnTo>
                  <a:lnTo>
                    <a:pt x="3600" y="12877"/>
                  </a:lnTo>
                  <a:lnTo>
                    <a:pt x="3600" y="12046"/>
                  </a:lnTo>
                  <a:lnTo>
                    <a:pt x="4320" y="12046"/>
                  </a:lnTo>
                  <a:lnTo>
                    <a:pt x="5040" y="11631"/>
                  </a:lnTo>
                  <a:lnTo>
                    <a:pt x="5040" y="12046"/>
                  </a:lnTo>
                  <a:lnTo>
                    <a:pt x="5760" y="12046"/>
                  </a:lnTo>
                  <a:lnTo>
                    <a:pt x="5760" y="11631"/>
                  </a:lnTo>
                  <a:lnTo>
                    <a:pt x="6480" y="11631"/>
                  </a:lnTo>
                  <a:lnTo>
                    <a:pt x="6480" y="12046"/>
                  </a:lnTo>
                  <a:lnTo>
                    <a:pt x="7200" y="12046"/>
                  </a:lnTo>
                  <a:lnTo>
                    <a:pt x="7200" y="12877"/>
                  </a:lnTo>
                  <a:lnTo>
                    <a:pt x="7920" y="12877"/>
                  </a:lnTo>
                  <a:lnTo>
                    <a:pt x="7920" y="12462"/>
                  </a:lnTo>
                  <a:lnTo>
                    <a:pt x="8640" y="12462"/>
                  </a:lnTo>
                  <a:lnTo>
                    <a:pt x="8640" y="12046"/>
                  </a:lnTo>
                  <a:lnTo>
                    <a:pt x="9360" y="11631"/>
                  </a:lnTo>
                  <a:lnTo>
                    <a:pt x="9360" y="10800"/>
                  </a:lnTo>
                  <a:lnTo>
                    <a:pt x="10080" y="10800"/>
                  </a:lnTo>
                  <a:lnTo>
                    <a:pt x="10080" y="9554"/>
                  </a:lnTo>
                  <a:lnTo>
                    <a:pt x="10800" y="9554"/>
                  </a:lnTo>
                  <a:lnTo>
                    <a:pt x="10080" y="9554"/>
                  </a:lnTo>
                  <a:lnTo>
                    <a:pt x="10080" y="9138"/>
                  </a:lnTo>
                  <a:lnTo>
                    <a:pt x="10800" y="9138"/>
                  </a:lnTo>
                  <a:lnTo>
                    <a:pt x="10800" y="8723"/>
                  </a:lnTo>
                  <a:lnTo>
                    <a:pt x="11520" y="8723"/>
                  </a:lnTo>
                  <a:lnTo>
                    <a:pt x="12240" y="8308"/>
                  </a:lnTo>
                  <a:lnTo>
                    <a:pt x="12240" y="7062"/>
                  </a:lnTo>
                  <a:lnTo>
                    <a:pt x="12960" y="7062"/>
                  </a:lnTo>
                  <a:lnTo>
                    <a:pt x="12960" y="5815"/>
                  </a:lnTo>
                  <a:lnTo>
                    <a:pt x="13680" y="5815"/>
                  </a:lnTo>
                  <a:lnTo>
                    <a:pt x="13680" y="4985"/>
                  </a:lnTo>
                  <a:lnTo>
                    <a:pt x="14400" y="4569"/>
                  </a:lnTo>
                  <a:lnTo>
                    <a:pt x="14400" y="4154"/>
                  </a:lnTo>
                  <a:lnTo>
                    <a:pt x="15120" y="3738"/>
                  </a:lnTo>
                  <a:lnTo>
                    <a:pt x="15840" y="3738"/>
                  </a:lnTo>
                  <a:lnTo>
                    <a:pt x="15840" y="3323"/>
                  </a:lnTo>
                  <a:lnTo>
                    <a:pt x="16560" y="3323"/>
                  </a:lnTo>
                  <a:lnTo>
                    <a:pt x="17280" y="2908"/>
                  </a:lnTo>
                  <a:lnTo>
                    <a:pt x="16560" y="2908"/>
                  </a:lnTo>
                  <a:lnTo>
                    <a:pt x="16560" y="2492"/>
                  </a:lnTo>
                  <a:lnTo>
                    <a:pt x="17280" y="2492"/>
                  </a:lnTo>
                  <a:lnTo>
                    <a:pt x="17280" y="2077"/>
                  </a:lnTo>
                  <a:lnTo>
                    <a:pt x="16560" y="2077"/>
                  </a:lnTo>
                  <a:lnTo>
                    <a:pt x="17280" y="2077"/>
                  </a:lnTo>
                  <a:lnTo>
                    <a:pt x="17280" y="1662"/>
                  </a:lnTo>
                  <a:lnTo>
                    <a:pt x="15840" y="1662"/>
                  </a:lnTo>
                  <a:lnTo>
                    <a:pt x="15840" y="415"/>
                  </a:lnTo>
                  <a:lnTo>
                    <a:pt x="15120" y="0"/>
                  </a:lnTo>
                  <a:lnTo>
                    <a:pt x="16560" y="0"/>
                  </a:lnTo>
                  <a:lnTo>
                    <a:pt x="16560" y="831"/>
                  </a:lnTo>
                  <a:lnTo>
                    <a:pt x="17280" y="831"/>
                  </a:lnTo>
                  <a:lnTo>
                    <a:pt x="18000" y="1662"/>
                  </a:lnTo>
                  <a:lnTo>
                    <a:pt x="18000" y="4985"/>
                  </a:lnTo>
                  <a:lnTo>
                    <a:pt x="18720" y="4985"/>
                  </a:lnTo>
                  <a:lnTo>
                    <a:pt x="18720" y="5400"/>
                  </a:lnTo>
                  <a:lnTo>
                    <a:pt x="19440" y="5815"/>
                  </a:lnTo>
                  <a:lnTo>
                    <a:pt x="19440" y="6231"/>
                  </a:lnTo>
                  <a:lnTo>
                    <a:pt x="15840" y="6231"/>
                  </a:lnTo>
                  <a:lnTo>
                    <a:pt x="15120" y="6646"/>
                  </a:lnTo>
                  <a:lnTo>
                    <a:pt x="15840" y="7477"/>
                  </a:lnTo>
                  <a:lnTo>
                    <a:pt x="17280" y="8308"/>
                  </a:lnTo>
                  <a:lnTo>
                    <a:pt x="18000" y="8308"/>
                  </a:lnTo>
                  <a:lnTo>
                    <a:pt x="18000" y="8723"/>
                  </a:lnTo>
                  <a:lnTo>
                    <a:pt x="18720" y="9138"/>
                  </a:lnTo>
                  <a:lnTo>
                    <a:pt x="18720" y="9969"/>
                  </a:lnTo>
                  <a:lnTo>
                    <a:pt x="19440" y="9969"/>
                  </a:lnTo>
                  <a:lnTo>
                    <a:pt x="19440" y="11215"/>
                  </a:lnTo>
                  <a:lnTo>
                    <a:pt x="18720" y="11215"/>
                  </a:lnTo>
                  <a:lnTo>
                    <a:pt x="18720" y="11631"/>
                  </a:lnTo>
                  <a:lnTo>
                    <a:pt x="18000" y="11631"/>
                  </a:lnTo>
                  <a:lnTo>
                    <a:pt x="18000" y="12462"/>
                  </a:lnTo>
                  <a:lnTo>
                    <a:pt x="17280" y="12877"/>
                  </a:lnTo>
                  <a:lnTo>
                    <a:pt x="17280" y="13292"/>
                  </a:lnTo>
                  <a:lnTo>
                    <a:pt x="16560" y="13292"/>
                  </a:lnTo>
                  <a:lnTo>
                    <a:pt x="16560" y="14123"/>
                  </a:lnTo>
                  <a:lnTo>
                    <a:pt x="17280" y="14123"/>
                  </a:lnTo>
                  <a:lnTo>
                    <a:pt x="16560" y="14538"/>
                  </a:lnTo>
                  <a:lnTo>
                    <a:pt x="16560" y="14954"/>
                  </a:lnTo>
                  <a:lnTo>
                    <a:pt x="17280" y="15369"/>
                  </a:lnTo>
                  <a:lnTo>
                    <a:pt x="17280" y="16615"/>
                  </a:lnTo>
                  <a:lnTo>
                    <a:pt x="18000" y="16615"/>
                  </a:lnTo>
                  <a:lnTo>
                    <a:pt x="18000" y="17862"/>
                  </a:lnTo>
                  <a:lnTo>
                    <a:pt x="18720" y="17862"/>
                  </a:lnTo>
                  <a:lnTo>
                    <a:pt x="18720" y="18277"/>
                  </a:lnTo>
                  <a:lnTo>
                    <a:pt x="20880" y="19523"/>
                  </a:lnTo>
                  <a:lnTo>
                    <a:pt x="20880" y="20769"/>
                  </a:lnTo>
                  <a:lnTo>
                    <a:pt x="21600" y="20769"/>
                  </a:lnTo>
                  <a:lnTo>
                    <a:pt x="20880" y="20769"/>
                  </a:lnTo>
                  <a:lnTo>
                    <a:pt x="20880" y="21600"/>
                  </a:lnTo>
                  <a:lnTo>
                    <a:pt x="19440" y="21600"/>
                  </a:lnTo>
                  <a:lnTo>
                    <a:pt x="19440" y="21185"/>
                  </a:lnTo>
                  <a:lnTo>
                    <a:pt x="12960" y="21185"/>
                  </a:lnTo>
                  <a:lnTo>
                    <a:pt x="12960" y="20769"/>
                  </a:lnTo>
                  <a:lnTo>
                    <a:pt x="7920" y="20769"/>
                  </a:lnTo>
                  <a:lnTo>
                    <a:pt x="7920" y="21185"/>
                  </a:lnTo>
                  <a:lnTo>
                    <a:pt x="5040" y="2118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5023355" y="3377849"/>
              <a:ext cx="86836" cy="95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64"/>
                  </a:moveTo>
                  <a:lnTo>
                    <a:pt x="0" y="0"/>
                  </a:lnTo>
                  <a:lnTo>
                    <a:pt x="2160" y="0"/>
                  </a:lnTo>
                  <a:lnTo>
                    <a:pt x="2160" y="1964"/>
                  </a:lnTo>
                  <a:lnTo>
                    <a:pt x="0" y="1964"/>
                  </a:lnTo>
                  <a:close/>
                  <a:moveTo>
                    <a:pt x="2160" y="3927"/>
                  </a:moveTo>
                  <a:lnTo>
                    <a:pt x="2160" y="1964"/>
                  </a:lnTo>
                  <a:lnTo>
                    <a:pt x="4320" y="3927"/>
                  </a:lnTo>
                  <a:lnTo>
                    <a:pt x="2160" y="3927"/>
                  </a:lnTo>
                  <a:close/>
                  <a:moveTo>
                    <a:pt x="19440" y="5891"/>
                  </a:moveTo>
                  <a:lnTo>
                    <a:pt x="19440" y="3927"/>
                  </a:lnTo>
                  <a:lnTo>
                    <a:pt x="19440" y="5891"/>
                  </a:lnTo>
                  <a:close/>
                  <a:moveTo>
                    <a:pt x="8640" y="5891"/>
                  </a:moveTo>
                  <a:lnTo>
                    <a:pt x="6480" y="5891"/>
                  </a:lnTo>
                  <a:lnTo>
                    <a:pt x="8640" y="5891"/>
                  </a:lnTo>
                  <a:close/>
                  <a:moveTo>
                    <a:pt x="19440" y="11782"/>
                  </a:moveTo>
                  <a:lnTo>
                    <a:pt x="19440" y="9818"/>
                  </a:lnTo>
                  <a:lnTo>
                    <a:pt x="21600" y="9818"/>
                  </a:lnTo>
                  <a:lnTo>
                    <a:pt x="21600" y="11782"/>
                  </a:lnTo>
                  <a:lnTo>
                    <a:pt x="19440" y="11782"/>
                  </a:lnTo>
                  <a:close/>
                  <a:moveTo>
                    <a:pt x="17280" y="19636"/>
                  </a:moveTo>
                  <a:lnTo>
                    <a:pt x="17280" y="17673"/>
                  </a:lnTo>
                  <a:lnTo>
                    <a:pt x="17280" y="19636"/>
                  </a:lnTo>
                  <a:close/>
                  <a:moveTo>
                    <a:pt x="15120" y="21600"/>
                  </a:moveTo>
                  <a:lnTo>
                    <a:pt x="12960" y="21600"/>
                  </a:lnTo>
                  <a:lnTo>
                    <a:pt x="12960" y="19636"/>
                  </a:lnTo>
                  <a:lnTo>
                    <a:pt x="15120" y="19636"/>
                  </a:lnTo>
                  <a:lnTo>
                    <a:pt x="15120" y="21600"/>
                  </a:lnTo>
                  <a:close/>
                  <a:moveTo>
                    <a:pt x="6480" y="21600"/>
                  </a:moveTo>
                  <a:lnTo>
                    <a:pt x="6480" y="19636"/>
                  </a:lnTo>
                  <a:lnTo>
                    <a:pt x="8640" y="19636"/>
                  </a:lnTo>
                  <a:lnTo>
                    <a:pt x="8640" y="21600"/>
                  </a:lnTo>
                  <a:lnTo>
                    <a:pt x="6480" y="2160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6330209" y="3629669"/>
              <a:ext cx="425489" cy="347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39" y="16200"/>
                  </a:moveTo>
                  <a:lnTo>
                    <a:pt x="10139" y="15660"/>
                  </a:lnTo>
                  <a:lnTo>
                    <a:pt x="9698" y="15660"/>
                  </a:lnTo>
                  <a:lnTo>
                    <a:pt x="9698" y="15120"/>
                  </a:lnTo>
                  <a:lnTo>
                    <a:pt x="8816" y="15120"/>
                  </a:lnTo>
                  <a:lnTo>
                    <a:pt x="8816" y="14580"/>
                  </a:lnTo>
                  <a:lnTo>
                    <a:pt x="8376" y="14580"/>
                  </a:lnTo>
                  <a:lnTo>
                    <a:pt x="7935" y="15120"/>
                  </a:lnTo>
                  <a:lnTo>
                    <a:pt x="7494" y="15120"/>
                  </a:lnTo>
                  <a:lnTo>
                    <a:pt x="7494" y="15660"/>
                  </a:lnTo>
                  <a:lnTo>
                    <a:pt x="7053" y="16200"/>
                  </a:lnTo>
                  <a:lnTo>
                    <a:pt x="7053" y="16740"/>
                  </a:lnTo>
                  <a:lnTo>
                    <a:pt x="7053" y="16200"/>
                  </a:lnTo>
                  <a:lnTo>
                    <a:pt x="6612" y="16740"/>
                  </a:lnTo>
                  <a:lnTo>
                    <a:pt x="7053" y="16740"/>
                  </a:lnTo>
                  <a:lnTo>
                    <a:pt x="7053" y="18360"/>
                  </a:lnTo>
                  <a:lnTo>
                    <a:pt x="6171" y="18360"/>
                  </a:lnTo>
                  <a:lnTo>
                    <a:pt x="6171" y="18900"/>
                  </a:lnTo>
                  <a:lnTo>
                    <a:pt x="6171" y="18360"/>
                  </a:lnTo>
                  <a:lnTo>
                    <a:pt x="4849" y="18360"/>
                  </a:lnTo>
                  <a:lnTo>
                    <a:pt x="4849" y="17820"/>
                  </a:lnTo>
                  <a:lnTo>
                    <a:pt x="4849" y="18360"/>
                  </a:lnTo>
                  <a:lnTo>
                    <a:pt x="3527" y="18360"/>
                  </a:lnTo>
                  <a:lnTo>
                    <a:pt x="3527" y="19440"/>
                  </a:lnTo>
                  <a:lnTo>
                    <a:pt x="3086" y="19980"/>
                  </a:lnTo>
                  <a:lnTo>
                    <a:pt x="3527" y="19980"/>
                  </a:lnTo>
                  <a:lnTo>
                    <a:pt x="3527" y="20520"/>
                  </a:lnTo>
                  <a:lnTo>
                    <a:pt x="3086" y="20520"/>
                  </a:lnTo>
                  <a:lnTo>
                    <a:pt x="3086" y="21600"/>
                  </a:lnTo>
                  <a:lnTo>
                    <a:pt x="2645" y="21600"/>
                  </a:lnTo>
                  <a:lnTo>
                    <a:pt x="2645" y="19980"/>
                  </a:lnTo>
                  <a:lnTo>
                    <a:pt x="1322" y="18360"/>
                  </a:lnTo>
                  <a:lnTo>
                    <a:pt x="1322" y="17820"/>
                  </a:lnTo>
                  <a:lnTo>
                    <a:pt x="882" y="17820"/>
                  </a:lnTo>
                  <a:lnTo>
                    <a:pt x="882" y="16200"/>
                  </a:lnTo>
                  <a:lnTo>
                    <a:pt x="441" y="16200"/>
                  </a:lnTo>
                  <a:lnTo>
                    <a:pt x="441" y="14580"/>
                  </a:lnTo>
                  <a:lnTo>
                    <a:pt x="0" y="14040"/>
                  </a:lnTo>
                  <a:lnTo>
                    <a:pt x="0" y="13500"/>
                  </a:lnTo>
                  <a:lnTo>
                    <a:pt x="441" y="12960"/>
                  </a:lnTo>
                  <a:lnTo>
                    <a:pt x="0" y="12960"/>
                  </a:lnTo>
                  <a:lnTo>
                    <a:pt x="0" y="11880"/>
                  </a:lnTo>
                  <a:lnTo>
                    <a:pt x="441" y="11880"/>
                  </a:lnTo>
                  <a:lnTo>
                    <a:pt x="441" y="11340"/>
                  </a:lnTo>
                  <a:lnTo>
                    <a:pt x="882" y="10800"/>
                  </a:lnTo>
                  <a:lnTo>
                    <a:pt x="882" y="9720"/>
                  </a:lnTo>
                  <a:lnTo>
                    <a:pt x="1322" y="9720"/>
                  </a:lnTo>
                  <a:lnTo>
                    <a:pt x="1322" y="9180"/>
                  </a:lnTo>
                  <a:lnTo>
                    <a:pt x="1763" y="9180"/>
                  </a:lnTo>
                  <a:lnTo>
                    <a:pt x="1763" y="8640"/>
                  </a:lnTo>
                  <a:lnTo>
                    <a:pt x="3086" y="8640"/>
                  </a:lnTo>
                  <a:lnTo>
                    <a:pt x="3086" y="8100"/>
                  </a:lnTo>
                  <a:lnTo>
                    <a:pt x="3527" y="7560"/>
                  </a:lnTo>
                  <a:lnTo>
                    <a:pt x="3527" y="8100"/>
                  </a:lnTo>
                  <a:lnTo>
                    <a:pt x="3967" y="8640"/>
                  </a:lnTo>
                  <a:lnTo>
                    <a:pt x="3967" y="8100"/>
                  </a:lnTo>
                  <a:lnTo>
                    <a:pt x="4408" y="8100"/>
                  </a:lnTo>
                  <a:lnTo>
                    <a:pt x="4849" y="7560"/>
                  </a:lnTo>
                  <a:lnTo>
                    <a:pt x="7053" y="7560"/>
                  </a:lnTo>
                  <a:lnTo>
                    <a:pt x="7053" y="6480"/>
                  </a:lnTo>
                  <a:lnTo>
                    <a:pt x="7494" y="6480"/>
                  </a:lnTo>
                  <a:lnTo>
                    <a:pt x="7494" y="5940"/>
                  </a:lnTo>
                  <a:lnTo>
                    <a:pt x="7935" y="5940"/>
                  </a:lnTo>
                  <a:lnTo>
                    <a:pt x="7494" y="5400"/>
                  </a:lnTo>
                  <a:lnTo>
                    <a:pt x="7494" y="4860"/>
                  </a:lnTo>
                  <a:lnTo>
                    <a:pt x="10139" y="4860"/>
                  </a:lnTo>
                  <a:lnTo>
                    <a:pt x="10139" y="4320"/>
                  </a:lnTo>
                  <a:lnTo>
                    <a:pt x="11461" y="2700"/>
                  </a:lnTo>
                  <a:lnTo>
                    <a:pt x="11461" y="2160"/>
                  </a:lnTo>
                  <a:lnTo>
                    <a:pt x="11902" y="2160"/>
                  </a:lnTo>
                  <a:lnTo>
                    <a:pt x="11902" y="1620"/>
                  </a:lnTo>
                  <a:lnTo>
                    <a:pt x="12343" y="1620"/>
                  </a:lnTo>
                  <a:lnTo>
                    <a:pt x="11902" y="1620"/>
                  </a:lnTo>
                  <a:lnTo>
                    <a:pt x="11902" y="1080"/>
                  </a:lnTo>
                  <a:lnTo>
                    <a:pt x="12343" y="540"/>
                  </a:lnTo>
                  <a:lnTo>
                    <a:pt x="12784" y="540"/>
                  </a:lnTo>
                  <a:lnTo>
                    <a:pt x="12784" y="0"/>
                  </a:lnTo>
                  <a:lnTo>
                    <a:pt x="14106" y="0"/>
                  </a:lnTo>
                  <a:lnTo>
                    <a:pt x="14106" y="540"/>
                  </a:lnTo>
                  <a:lnTo>
                    <a:pt x="14988" y="1620"/>
                  </a:lnTo>
                  <a:lnTo>
                    <a:pt x="14988" y="2160"/>
                  </a:lnTo>
                  <a:lnTo>
                    <a:pt x="15429" y="2700"/>
                  </a:lnTo>
                  <a:lnTo>
                    <a:pt x="15429" y="4320"/>
                  </a:lnTo>
                  <a:lnTo>
                    <a:pt x="14988" y="4320"/>
                  </a:lnTo>
                  <a:lnTo>
                    <a:pt x="14988" y="5940"/>
                  </a:lnTo>
                  <a:lnTo>
                    <a:pt x="15429" y="5940"/>
                  </a:lnTo>
                  <a:lnTo>
                    <a:pt x="15429" y="5400"/>
                  </a:lnTo>
                  <a:lnTo>
                    <a:pt x="15869" y="5400"/>
                  </a:lnTo>
                  <a:lnTo>
                    <a:pt x="15869" y="5940"/>
                  </a:lnTo>
                  <a:lnTo>
                    <a:pt x="16310" y="5940"/>
                  </a:lnTo>
                  <a:lnTo>
                    <a:pt x="16310" y="7020"/>
                  </a:lnTo>
                  <a:lnTo>
                    <a:pt x="17633" y="7020"/>
                  </a:lnTo>
                  <a:lnTo>
                    <a:pt x="17633" y="7560"/>
                  </a:lnTo>
                  <a:lnTo>
                    <a:pt x="18073" y="7560"/>
                  </a:lnTo>
                  <a:lnTo>
                    <a:pt x="18073" y="9180"/>
                  </a:lnTo>
                  <a:lnTo>
                    <a:pt x="18514" y="9180"/>
                  </a:lnTo>
                  <a:lnTo>
                    <a:pt x="18955" y="9720"/>
                  </a:lnTo>
                  <a:lnTo>
                    <a:pt x="19396" y="9720"/>
                  </a:lnTo>
                  <a:lnTo>
                    <a:pt x="19396" y="10260"/>
                  </a:lnTo>
                  <a:lnTo>
                    <a:pt x="19837" y="10800"/>
                  </a:lnTo>
                  <a:lnTo>
                    <a:pt x="19837" y="11880"/>
                  </a:lnTo>
                  <a:lnTo>
                    <a:pt x="20278" y="11880"/>
                  </a:lnTo>
                  <a:lnTo>
                    <a:pt x="19837" y="11880"/>
                  </a:lnTo>
                  <a:lnTo>
                    <a:pt x="19837" y="12420"/>
                  </a:lnTo>
                  <a:lnTo>
                    <a:pt x="20718" y="12420"/>
                  </a:lnTo>
                  <a:lnTo>
                    <a:pt x="20718" y="12960"/>
                  </a:lnTo>
                  <a:lnTo>
                    <a:pt x="21159" y="12960"/>
                  </a:lnTo>
                  <a:lnTo>
                    <a:pt x="21159" y="13500"/>
                  </a:lnTo>
                  <a:lnTo>
                    <a:pt x="21600" y="13500"/>
                  </a:lnTo>
                  <a:lnTo>
                    <a:pt x="21159" y="13500"/>
                  </a:lnTo>
                  <a:lnTo>
                    <a:pt x="21159" y="14040"/>
                  </a:lnTo>
                  <a:lnTo>
                    <a:pt x="21600" y="14040"/>
                  </a:lnTo>
                  <a:lnTo>
                    <a:pt x="21600" y="14580"/>
                  </a:lnTo>
                  <a:lnTo>
                    <a:pt x="19396" y="14580"/>
                  </a:lnTo>
                  <a:lnTo>
                    <a:pt x="19396" y="14040"/>
                  </a:lnTo>
                  <a:lnTo>
                    <a:pt x="19396" y="14580"/>
                  </a:lnTo>
                  <a:lnTo>
                    <a:pt x="18955" y="14580"/>
                  </a:lnTo>
                  <a:lnTo>
                    <a:pt x="18955" y="14040"/>
                  </a:lnTo>
                  <a:lnTo>
                    <a:pt x="18073" y="14040"/>
                  </a:lnTo>
                  <a:lnTo>
                    <a:pt x="18073" y="15120"/>
                  </a:lnTo>
                  <a:lnTo>
                    <a:pt x="17192" y="15120"/>
                  </a:lnTo>
                  <a:lnTo>
                    <a:pt x="16751" y="14580"/>
                  </a:lnTo>
                  <a:lnTo>
                    <a:pt x="16310" y="14580"/>
                  </a:lnTo>
                  <a:lnTo>
                    <a:pt x="16751" y="14580"/>
                  </a:lnTo>
                  <a:lnTo>
                    <a:pt x="16310" y="15120"/>
                  </a:lnTo>
                  <a:lnTo>
                    <a:pt x="15429" y="15120"/>
                  </a:lnTo>
                  <a:lnTo>
                    <a:pt x="14988" y="15660"/>
                  </a:lnTo>
                  <a:lnTo>
                    <a:pt x="14106" y="15660"/>
                  </a:lnTo>
                  <a:lnTo>
                    <a:pt x="14106" y="15120"/>
                  </a:lnTo>
                  <a:lnTo>
                    <a:pt x="14106" y="15660"/>
                  </a:lnTo>
                  <a:lnTo>
                    <a:pt x="13665" y="15660"/>
                  </a:lnTo>
                  <a:lnTo>
                    <a:pt x="13665" y="16740"/>
                  </a:lnTo>
                  <a:lnTo>
                    <a:pt x="13224" y="16740"/>
                  </a:lnTo>
                  <a:lnTo>
                    <a:pt x="13224" y="17280"/>
                  </a:lnTo>
                  <a:lnTo>
                    <a:pt x="12784" y="17280"/>
                  </a:lnTo>
                  <a:lnTo>
                    <a:pt x="12784" y="16740"/>
                  </a:lnTo>
                  <a:lnTo>
                    <a:pt x="11020" y="16740"/>
                  </a:lnTo>
                  <a:lnTo>
                    <a:pt x="11020" y="16200"/>
                  </a:lnTo>
                  <a:lnTo>
                    <a:pt x="10139" y="1620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6295475" y="3128199"/>
              <a:ext cx="347337" cy="640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" y="18378"/>
                  </a:moveTo>
                  <a:lnTo>
                    <a:pt x="4320" y="18378"/>
                  </a:lnTo>
                  <a:lnTo>
                    <a:pt x="4320" y="18085"/>
                  </a:lnTo>
                  <a:lnTo>
                    <a:pt x="3780" y="17793"/>
                  </a:lnTo>
                  <a:lnTo>
                    <a:pt x="3780" y="17500"/>
                  </a:lnTo>
                  <a:lnTo>
                    <a:pt x="3240" y="17500"/>
                  </a:lnTo>
                  <a:lnTo>
                    <a:pt x="3240" y="15157"/>
                  </a:lnTo>
                  <a:lnTo>
                    <a:pt x="2700" y="14571"/>
                  </a:lnTo>
                  <a:lnTo>
                    <a:pt x="2160" y="14571"/>
                  </a:lnTo>
                  <a:lnTo>
                    <a:pt x="2160" y="13985"/>
                  </a:lnTo>
                  <a:lnTo>
                    <a:pt x="1080" y="13985"/>
                  </a:lnTo>
                  <a:lnTo>
                    <a:pt x="1080" y="13692"/>
                  </a:lnTo>
                  <a:lnTo>
                    <a:pt x="540" y="13399"/>
                  </a:lnTo>
                  <a:lnTo>
                    <a:pt x="540" y="13106"/>
                  </a:lnTo>
                  <a:lnTo>
                    <a:pt x="0" y="12814"/>
                  </a:lnTo>
                  <a:lnTo>
                    <a:pt x="0" y="12228"/>
                  </a:lnTo>
                  <a:lnTo>
                    <a:pt x="540" y="12228"/>
                  </a:lnTo>
                  <a:lnTo>
                    <a:pt x="540" y="11642"/>
                  </a:lnTo>
                  <a:lnTo>
                    <a:pt x="1080" y="11349"/>
                  </a:lnTo>
                  <a:lnTo>
                    <a:pt x="1080" y="11056"/>
                  </a:lnTo>
                  <a:lnTo>
                    <a:pt x="2160" y="10471"/>
                  </a:lnTo>
                  <a:lnTo>
                    <a:pt x="2160" y="10178"/>
                  </a:lnTo>
                  <a:lnTo>
                    <a:pt x="3240" y="9592"/>
                  </a:lnTo>
                  <a:lnTo>
                    <a:pt x="3240" y="9299"/>
                  </a:lnTo>
                  <a:lnTo>
                    <a:pt x="3780" y="9299"/>
                  </a:lnTo>
                  <a:lnTo>
                    <a:pt x="3780" y="9006"/>
                  </a:lnTo>
                  <a:lnTo>
                    <a:pt x="4320" y="9006"/>
                  </a:lnTo>
                  <a:lnTo>
                    <a:pt x="4320" y="6077"/>
                  </a:lnTo>
                  <a:lnTo>
                    <a:pt x="4860" y="5199"/>
                  </a:lnTo>
                  <a:lnTo>
                    <a:pt x="4860" y="4320"/>
                  </a:lnTo>
                  <a:lnTo>
                    <a:pt x="5400" y="4027"/>
                  </a:lnTo>
                  <a:lnTo>
                    <a:pt x="4320" y="3807"/>
                  </a:lnTo>
                  <a:lnTo>
                    <a:pt x="4320" y="3222"/>
                  </a:lnTo>
                  <a:lnTo>
                    <a:pt x="3780" y="2636"/>
                  </a:lnTo>
                  <a:lnTo>
                    <a:pt x="3780" y="1757"/>
                  </a:lnTo>
                  <a:lnTo>
                    <a:pt x="3240" y="879"/>
                  </a:lnTo>
                  <a:lnTo>
                    <a:pt x="3240" y="293"/>
                  </a:lnTo>
                  <a:lnTo>
                    <a:pt x="3780" y="293"/>
                  </a:lnTo>
                  <a:lnTo>
                    <a:pt x="5400" y="0"/>
                  </a:lnTo>
                  <a:lnTo>
                    <a:pt x="5940" y="0"/>
                  </a:lnTo>
                  <a:lnTo>
                    <a:pt x="7020" y="586"/>
                  </a:lnTo>
                  <a:lnTo>
                    <a:pt x="8640" y="879"/>
                  </a:lnTo>
                  <a:lnTo>
                    <a:pt x="9180" y="1172"/>
                  </a:lnTo>
                  <a:lnTo>
                    <a:pt x="10260" y="1464"/>
                  </a:lnTo>
                  <a:lnTo>
                    <a:pt x="10800" y="1757"/>
                  </a:lnTo>
                  <a:lnTo>
                    <a:pt x="11340" y="1757"/>
                  </a:lnTo>
                  <a:lnTo>
                    <a:pt x="11880" y="2050"/>
                  </a:lnTo>
                  <a:lnTo>
                    <a:pt x="12960" y="2343"/>
                  </a:lnTo>
                  <a:lnTo>
                    <a:pt x="14040" y="2929"/>
                  </a:lnTo>
                  <a:lnTo>
                    <a:pt x="15660" y="3222"/>
                  </a:lnTo>
                  <a:lnTo>
                    <a:pt x="16200" y="3515"/>
                  </a:lnTo>
                  <a:lnTo>
                    <a:pt x="17280" y="3807"/>
                  </a:lnTo>
                  <a:lnTo>
                    <a:pt x="18360" y="4027"/>
                  </a:lnTo>
                  <a:lnTo>
                    <a:pt x="19440" y="4613"/>
                  </a:lnTo>
                  <a:lnTo>
                    <a:pt x="21600" y="5199"/>
                  </a:lnTo>
                  <a:lnTo>
                    <a:pt x="21600" y="10471"/>
                  </a:lnTo>
                  <a:lnTo>
                    <a:pt x="19980" y="10471"/>
                  </a:lnTo>
                  <a:lnTo>
                    <a:pt x="19440" y="10763"/>
                  </a:lnTo>
                  <a:lnTo>
                    <a:pt x="19440" y="11349"/>
                  </a:lnTo>
                  <a:lnTo>
                    <a:pt x="18900" y="11349"/>
                  </a:lnTo>
                  <a:lnTo>
                    <a:pt x="18900" y="11935"/>
                  </a:lnTo>
                  <a:lnTo>
                    <a:pt x="18360" y="11935"/>
                  </a:lnTo>
                  <a:lnTo>
                    <a:pt x="18360" y="12521"/>
                  </a:lnTo>
                  <a:lnTo>
                    <a:pt x="18900" y="12521"/>
                  </a:lnTo>
                  <a:lnTo>
                    <a:pt x="18360" y="12814"/>
                  </a:lnTo>
                  <a:lnTo>
                    <a:pt x="17820" y="12814"/>
                  </a:lnTo>
                  <a:lnTo>
                    <a:pt x="17820" y="13399"/>
                  </a:lnTo>
                  <a:lnTo>
                    <a:pt x="18360" y="13692"/>
                  </a:lnTo>
                  <a:lnTo>
                    <a:pt x="17820" y="13985"/>
                  </a:lnTo>
                  <a:lnTo>
                    <a:pt x="17280" y="13985"/>
                  </a:lnTo>
                  <a:lnTo>
                    <a:pt x="17280" y="14571"/>
                  </a:lnTo>
                  <a:lnTo>
                    <a:pt x="18360" y="14571"/>
                  </a:lnTo>
                  <a:lnTo>
                    <a:pt x="18360" y="15449"/>
                  </a:lnTo>
                  <a:lnTo>
                    <a:pt x="18900" y="15449"/>
                  </a:lnTo>
                  <a:lnTo>
                    <a:pt x="18900" y="16328"/>
                  </a:lnTo>
                  <a:lnTo>
                    <a:pt x="19440" y="16328"/>
                  </a:lnTo>
                  <a:lnTo>
                    <a:pt x="19440" y="16914"/>
                  </a:lnTo>
                  <a:lnTo>
                    <a:pt x="17820" y="16914"/>
                  </a:lnTo>
                  <a:lnTo>
                    <a:pt x="17820" y="17207"/>
                  </a:lnTo>
                  <a:lnTo>
                    <a:pt x="17280" y="17207"/>
                  </a:lnTo>
                  <a:lnTo>
                    <a:pt x="16740" y="17500"/>
                  </a:lnTo>
                  <a:lnTo>
                    <a:pt x="16740" y="17793"/>
                  </a:lnTo>
                  <a:lnTo>
                    <a:pt x="17280" y="17793"/>
                  </a:lnTo>
                  <a:lnTo>
                    <a:pt x="16740" y="17793"/>
                  </a:lnTo>
                  <a:lnTo>
                    <a:pt x="16740" y="18085"/>
                  </a:lnTo>
                  <a:lnTo>
                    <a:pt x="16200" y="18085"/>
                  </a:lnTo>
                  <a:lnTo>
                    <a:pt x="16200" y="18378"/>
                  </a:lnTo>
                  <a:lnTo>
                    <a:pt x="14580" y="19257"/>
                  </a:lnTo>
                  <a:lnTo>
                    <a:pt x="14580" y="19550"/>
                  </a:lnTo>
                  <a:lnTo>
                    <a:pt x="11340" y="19550"/>
                  </a:lnTo>
                  <a:lnTo>
                    <a:pt x="11340" y="19843"/>
                  </a:lnTo>
                  <a:lnTo>
                    <a:pt x="11880" y="20136"/>
                  </a:lnTo>
                  <a:lnTo>
                    <a:pt x="11340" y="20136"/>
                  </a:lnTo>
                  <a:lnTo>
                    <a:pt x="11340" y="20428"/>
                  </a:lnTo>
                  <a:lnTo>
                    <a:pt x="10800" y="20428"/>
                  </a:lnTo>
                  <a:lnTo>
                    <a:pt x="10800" y="21014"/>
                  </a:lnTo>
                  <a:lnTo>
                    <a:pt x="8100" y="21014"/>
                  </a:lnTo>
                  <a:lnTo>
                    <a:pt x="7560" y="21307"/>
                  </a:lnTo>
                  <a:lnTo>
                    <a:pt x="7020" y="21307"/>
                  </a:lnTo>
                  <a:lnTo>
                    <a:pt x="7020" y="21600"/>
                  </a:lnTo>
                  <a:lnTo>
                    <a:pt x="6480" y="21307"/>
                  </a:lnTo>
                  <a:lnTo>
                    <a:pt x="6480" y="21014"/>
                  </a:lnTo>
                  <a:lnTo>
                    <a:pt x="5940" y="21307"/>
                  </a:lnTo>
                  <a:lnTo>
                    <a:pt x="5940" y="21600"/>
                  </a:lnTo>
                  <a:lnTo>
                    <a:pt x="4320" y="21600"/>
                  </a:lnTo>
                  <a:lnTo>
                    <a:pt x="4320" y="21014"/>
                  </a:lnTo>
                  <a:lnTo>
                    <a:pt x="3780" y="21014"/>
                  </a:lnTo>
                  <a:lnTo>
                    <a:pt x="3780" y="20428"/>
                  </a:lnTo>
                  <a:lnTo>
                    <a:pt x="3240" y="20136"/>
                  </a:lnTo>
                  <a:lnTo>
                    <a:pt x="3240" y="19843"/>
                  </a:lnTo>
                  <a:lnTo>
                    <a:pt x="2700" y="19843"/>
                  </a:lnTo>
                  <a:lnTo>
                    <a:pt x="1620" y="19257"/>
                  </a:lnTo>
                  <a:lnTo>
                    <a:pt x="1080" y="18671"/>
                  </a:lnTo>
                  <a:lnTo>
                    <a:pt x="1620" y="1837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7274529" y="4521888"/>
              <a:ext cx="43418" cy="34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20" y="10800"/>
                  </a:moveTo>
                  <a:lnTo>
                    <a:pt x="0" y="10800"/>
                  </a:lnTo>
                  <a:lnTo>
                    <a:pt x="0" y="0"/>
                  </a:lnTo>
                  <a:lnTo>
                    <a:pt x="4320" y="0"/>
                  </a:lnTo>
                  <a:lnTo>
                    <a:pt x="4320" y="10800"/>
                  </a:lnTo>
                  <a:close/>
                  <a:moveTo>
                    <a:pt x="21600" y="21600"/>
                  </a:moveTo>
                  <a:lnTo>
                    <a:pt x="17280" y="21600"/>
                  </a:lnTo>
                  <a:lnTo>
                    <a:pt x="17280" y="16200"/>
                  </a:lnTo>
                  <a:lnTo>
                    <a:pt x="17280" y="21600"/>
                  </a:lnTo>
                  <a:lnTo>
                    <a:pt x="17280" y="16200"/>
                  </a:lnTo>
                  <a:lnTo>
                    <a:pt x="21600" y="16200"/>
                  </a:lnTo>
                  <a:lnTo>
                    <a:pt x="21600" y="2160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6217325" y="3916221"/>
              <a:ext cx="251819" cy="3451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07" y="19426"/>
                  </a:moveTo>
                  <a:lnTo>
                    <a:pt x="12662" y="19426"/>
                  </a:lnTo>
                  <a:lnTo>
                    <a:pt x="12662" y="19970"/>
                  </a:lnTo>
                  <a:lnTo>
                    <a:pt x="11917" y="19970"/>
                  </a:lnTo>
                  <a:lnTo>
                    <a:pt x="11172" y="20513"/>
                  </a:lnTo>
                  <a:lnTo>
                    <a:pt x="11172" y="21057"/>
                  </a:lnTo>
                  <a:lnTo>
                    <a:pt x="10428" y="21057"/>
                  </a:lnTo>
                  <a:lnTo>
                    <a:pt x="10428" y="21600"/>
                  </a:lnTo>
                  <a:lnTo>
                    <a:pt x="9683" y="21600"/>
                  </a:lnTo>
                  <a:lnTo>
                    <a:pt x="9683" y="19970"/>
                  </a:lnTo>
                  <a:lnTo>
                    <a:pt x="8938" y="19970"/>
                  </a:lnTo>
                  <a:lnTo>
                    <a:pt x="8193" y="20513"/>
                  </a:lnTo>
                  <a:lnTo>
                    <a:pt x="7448" y="20513"/>
                  </a:lnTo>
                  <a:lnTo>
                    <a:pt x="7448" y="21057"/>
                  </a:lnTo>
                  <a:lnTo>
                    <a:pt x="6703" y="21057"/>
                  </a:lnTo>
                  <a:lnTo>
                    <a:pt x="6703" y="21600"/>
                  </a:lnTo>
                  <a:lnTo>
                    <a:pt x="5959" y="21057"/>
                  </a:lnTo>
                  <a:lnTo>
                    <a:pt x="5959" y="20513"/>
                  </a:lnTo>
                  <a:lnTo>
                    <a:pt x="5959" y="21057"/>
                  </a:lnTo>
                  <a:lnTo>
                    <a:pt x="5214" y="21057"/>
                  </a:lnTo>
                  <a:lnTo>
                    <a:pt x="5214" y="20513"/>
                  </a:lnTo>
                  <a:lnTo>
                    <a:pt x="4469" y="20513"/>
                  </a:lnTo>
                  <a:lnTo>
                    <a:pt x="3724" y="21057"/>
                  </a:lnTo>
                  <a:lnTo>
                    <a:pt x="2979" y="21057"/>
                  </a:lnTo>
                  <a:lnTo>
                    <a:pt x="2979" y="21600"/>
                  </a:lnTo>
                  <a:lnTo>
                    <a:pt x="2234" y="21600"/>
                  </a:lnTo>
                  <a:lnTo>
                    <a:pt x="2234" y="20513"/>
                  </a:lnTo>
                  <a:lnTo>
                    <a:pt x="1490" y="20513"/>
                  </a:lnTo>
                  <a:lnTo>
                    <a:pt x="1490" y="19970"/>
                  </a:lnTo>
                  <a:lnTo>
                    <a:pt x="745" y="19970"/>
                  </a:lnTo>
                  <a:lnTo>
                    <a:pt x="745" y="19426"/>
                  </a:lnTo>
                  <a:lnTo>
                    <a:pt x="0" y="19426"/>
                  </a:lnTo>
                  <a:lnTo>
                    <a:pt x="0" y="18883"/>
                  </a:lnTo>
                  <a:lnTo>
                    <a:pt x="745" y="18340"/>
                  </a:lnTo>
                  <a:lnTo>
                    <a:pt x="2234" y="18340"/>
                  </a:lnTo>
                  <a:lnTo>
                    <a:pt x="2234" y="17253"/>
                  </a:lnTo>
                  <a:lnTo>
                    <a:pt x="1490" y="17253"/>
                  </a:lnTo>
                  <a:lnTo>
                    <a:pt x="2234" y="16845"/>
                  </a:lnTo>
                  <a:lnTo>
                    <a:pt x="1490" y="16302"/>
                  </a:lnTo>
                  <a:lnTo>
                    <a:pt x="1490" y="16845"/>
                  </a:lnTo>
                  <a:lnTo>
                    <a:pt x="1490" y="15215"/>
                  </a:lnTo>
                  <a:lnTo>
                    <a:pt x="2234" y="15758"/>
                  </a:lnTo>
                  <a:lnTo>
                    <a:pt x="2234" y="15215"/>
                  </a:lnTo>
                  <a:lnTo>
                    <a:pt x="2979" y="15215"/>
                  </a:lnTo>
                  <a:lnTo>
                    <a:pt x="2979" y="15758"/>
                  </a:lnTo>
                  <a:lnTo>
                    <a:pt x="3724" y="15215"/>
                  </a:lnTo>
                  <a:lnTo>
                    <a:pt x="3724" y="14128"/>
                  </a:lnTo>
                  <a:lnTo>
                    <a:pt x="5214" y="14128"/>
                  </a:lnTo>
                  <a:lnTo>
                    <a:pt x="5214" y="15215"/>
                  </a:lnTo>
                  <a:lnTo>
                    <a:pt x="5959" y="15215"/>
                  </a:lnTo>
                  <a:lnTo>
                    <a:pt x="6703" y="15758"/>
                  </a:lnTo>
                  <a:lnTo>
                    <a:pt x="6703" y="15215"/>
                  </a:lnTo>
                  <a:lnTo>
                    <a:pt x="7448" y="15215"/>
                  </a:lnTo>
                  <a:lnTo>
                    <a:pt x="7448" y="14672"/>
                  </a:lnTo>
                  <a:lnTo>
                    <a:pt x="8193" y="15215"/>
                  </a:lnTo>
                  <a:lnTo>
                    <a:pt x="8193" y="15758"/>
                  </a:lnTo>
                  <a:lnTo>
                    <a:pt x="8938" y="15758"/>
                  </a:lnTo>
                  <a:lnTo>
                    <a:pt x="8938" y="14128"/>
                  </a:lnTo>
                  <a:lnTo>
                    <a:pt x="9683" y="14128"/>
                  </a:lnTo>
                  <a:lnTo>
                    <a:pt x="9683" y="10868"/>
                  </a:lnTo>
                  <a:lnTo>
                    <a:pt x="8938" y="10868"/>
                  </a:lnTo>
                  <a:lnTo>
                    <a:pt x="8938" y="10325"/>
                  </a:lnTo>
                  <a:lnTo>
                    <a:pt x="8193" y="10325"/>
                  </a:lnTo>
                  <a:lnTo>
                    <a:pt x="8193" y="8151"/>
                  </a:lnTo>
                  <a:lnTo>
                    <a:pt x="8938" y="8151"/>
                  </a:lnTo>
                  <a:lnTo>
                    <a:pt x="9683" y="7608"/>
                  </a:lnTo>
                  <a:lnTo>
                    <a:pt x="9683" y="7064"/>
                  </a:lnTo>
                  <a:lnTo>
                    <a:pt x="8938" y="6521"/>
                  </a:lnTo>
                  <a:lnTo>
                    <a:pt x="8938" y="5977"/>
                  </a:lnTo>
                  <a:lnTo>
                    <a:pt x="7448" y="5977"/>
                  </a:lnTo>
                  <a:lnTo>
                    <a:pt x="7448" y="6521"/>
                  </a:lnTo>
                  <a:lnTo>
                    <a:pt x="5959" y="6521"/>
                  </a:lnTo>
                  <a:lnTo>
                    <a:pt x="5959" y="4347"/>
                  </a:lnTo>
                  <a:lnTo>
                    <a:pt x="12662" y="4347"/>
                  </a:lnTo>
                  <a:lnTo>
                    <a:pt x="12662" y="4891"/>
                  </a:lnTo>
                  <a:lnTo>
                    <a:pt x="14152" y="4891"/>
                  </a:lnTo>
                  <a:lnTo>
                    <a:pt x="14152" y="5434"/>
                  </a:lnTo>
                  <a:lnTo>
                    <a:pt x="14152" y="3804"/>
                  </a:lnTo>
                  <a:lnTo>
                    <a:pt x="14897" y="3804"/>
                  </a:lnTo>
                  <a:lnTo>
                    <a:pt x="14897" y="2717"/>
                  </a:lnTo>
                  <a:lnTo>
                    <a:pt x="15641" y="2717"/>
                  </a:lnTo>
                  <a:lnTo>
                    <a:pt x="15641" y="2174"/>
                  </a:lnTo>
                  <a:lnTo>
                    <a:pt x="14897" y="2174"/>
                  </a:lnTo>
                  <a:lnTo>
                    <a:pt x="15641" y="1630"/>
                  </a:lnTo>
                  <a:lnTo>
                    <a:pt x="15641" y="543"/>
                  </a:lnTo>
                  <a:lnTo>
                    <a:pt x="17876" y="543"/>
                  </a:lnTo>
                  <a:lnTo>
                    <a:pt x="17876" y="0"/>
                  </a:lnTo>
                  <a:lnTo>
                    <a:pt x="17876" y="543"/>
                  </a:lnTo>
                  <a:lnTo>
                    <a:pt x="20110" y="543"/>
                  </a:lnTo>
                  <a:lnTo>
                    <a:pt x="20110" y="1087"/>
                  </a:lnTo>
                  <a:lnTo>
                    <a:pt x="20110" y="543"/>
                  </a:lnTo>
                  <a:lnTo>
                    <a:pt x="21600" y="543"/>
                  </a:lnTo>
                  <a:lnTo>
                    <a:pt x="21600" y="1630"/>
                  </a:lnTo>
                  <a:lnTo>
                    <a:pt x="20855" y="1630"/>
                  </a:lnTo>
                  <a:lnTo>
                    <a:pt x="20855" y="3260"/>
                  </a:lnTo>
                  <a:lnTo>
                    <a:pt x="20110" y="3260"/>
                  </a:lnTo>
                  <a:lnTo>
                    <a:pt x="20110" y="5434"/>
                  </a:lnTo>
                  <a:lnTo>
                    <a:pt x="19366" y="6521"/>
                  </a:lnTo>
                  <a:lnTo>
                    <a:pt x="19366" y="9238"/>
                  </a:lnTo>
                  <a:lnTo>
                    <a:pt x="18621" y="9238"/>
                  </a:lnTo>
                  <a:lnTo>
                    <a:pt x="18621" y="11411"/>
                  </a:lnTo>
                  <a:lnTo>
                    <a:pt x="17876" y="11955"/>
                  </a:lnTo>
                  <a:lnTo>
                    <a:pt x="17131" y="11955"/>
                  </a:lnTo>
                  <a:lnTo>
                    <a:pt x="16386" y="12498"/>
                  </a:lnTo>
                  <a:lnTo>
                    <a:pt x="16386" y="13042"/>
                  </a:lnTo>
                  <a:lnTo>
                    <a:pt x="15641" y="13042"/>
                  </a:lnTo>
                  <a:lnTo>
                    <a:pt x="15641" y="14128"/>
                  </a:lnTo>
                  <a:lnTo>
                    <a:pt x="14897" y="14128"/>
                  </a:lnTo>
                  <a:lnTo>
                    <a:pt x="14897" y="14672"/>
                  </a:lnTo>
                  <a:lnTo>
                    <a:pt x="14152" y="14672"/>
                  </a:lnTo>
                  <a:lnTo>
                    <a:pt x="14152" y="15215"/>
                  </a:lnTo>
                  <a:lnTo>
                    <a:pt x="14897" y="15758"/>
                  </a:lnTo>
                  <a:lnTo>
                    <a:pt x="14897" y="16302"/>
                  </a:lnTo>
                  <a:lnTo>
                    <a:pt x="14152" y="16302"/>
                  </a:lnTo>
                  <a:lnTo>
                    <a:pt x="14152" y="17253"/>
                  </a:lnTo>
                  <a:lnTo>
                    <a:pt x="14897" y="17796"/>
                  </a:lnTo>
                  <a:lnTo>
                    <a:pt x="14152" y="17796"/>
                  </a:lnTo>
                  <a:lnTo>
                    <a:pt x="14152" y="18883"/>
                  </a:lnTo>
                  <a:lnTo>
                    <a:pt x="13407" y="18883"/>
                  </a:lnTo>
                  <a:lnTo>
                    <a:pt x="13407" y="19426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6252058" y="3855437"/>
              <a:ext cx="631719" cy="744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4" y="12784"/>
                  </a:moveTo>
                  <a:lnTo>
                    <a:pt x="2969" y="12784"/>
                  </a:lnTo>
                  <a:lnTo>
                    <a:pt x="2672" y="13036"/>
                  </a:lnTo>
                  <a:lnTo>
                    <a:pt x="2375" y="13036"/>
                  </a:lnTo>
                  <a:lnTo>
                    <a:pt x="2375" y="12784"/>
                  </a:lnTo>
                  <a:lnTo>
                    <a:pt x="594" y="12784"/>
                  </a:lnTo>
                  <a:lnTo>
                    <a:pt x="594" y="13036"/>
                  </a:lnTo>
                  <a:lnTo>
                    <a:pt x="297" y="13036"/>
                  </a:lnTo>
                  <a:lnTo>
                    <a:pt x="297" y="12784"/>
                  </a:lnTo>
                  <a:lnTo>
                    <a:pt x="0" y="12784"/>
                  </a:lnTo>
                  <a:lnTo>
                    <a:pt x="594" y="12784"/>
                  </a:lnTo>
                  <a:lnTo>
                    <a:pt x="594" y="11776"/>
                  </a:lnTo>
                  <a:lnTo>
                    <a:pt x="891" y="11524"/>
                  </a:lnTo>
                  <a:lnTo>
                    <a:pt x="1188" y="11524"/>
                  </a:lnTo>
                  <a:lnTo>
                    <a:pt x="1188" y="11272"/>
                  </a:lnTo>
                  <a:lnTo>
                    <a:pt x="1188" y="11524"/>
                  </a:lnTo>
                  <a:lnTo>
                    <a:pt x="1485" y="11776"/>
                  </a:lnTo>
                  <a:lnTo>
                    <a:pt x="1485" y="11524"/>
                  </a:lnTo>
                  <a:lnTo>
                    <a:pt x="1781" y="11524"/>
                  </a:lnTo>
                  <a:lnTo>
                    <a:pt x="1781" y="11272"/>
                  </a:lnTo>
                  <a:lnTo>
                    <a:pt x="2078" y="11272"/>
                  </a:lnTo>
                  <a:lnTo>
                    <a:pt x="2375" y="11020"/>
                  </a:lnTo>
                  <a:lnTo>
                    <a:pt x="2672" y="11020"/>
                  </a:lnTo>
                  <a:lnTo>
                    <a:pt x="2672" y="11776"/>
                  </a:lnTo>
                  <a:lnTo>
                    <a:pt x="2969" y="11776"/>
                  </a:lnTo>
                  <a:lnTo>
                    <a:pt x="2969" y="11524"/>
                  </a:lnTo>
                  <a:lnTo>
                    <a:pt x="3266" y="11524"/>
                  </a:lnTo>
                  <a:lnTo>
                    <a:pt x="3266" y="11272"/>
                  </a:lnTo>
                  <a:lnTo>
                    <a:pt x="3563" y="11020"/>
                  </a:lnTo>
                  <a:lnTo>
                    <a:pt x="3860" y="11020"/>
                  </a:lnTo>
                  <a:lnTo>
                    <a:pt x="3860" y="10769"/>
                  </a:lnTo>
                  <a:lnTo>
                    <a:pt x="4157" y="10769"/>
                  </a:lnTo>
                  <a:lnTo>
                    <a:pt x="4157" y="10517"/>
                  </a:lnTo>
                  <a:lnTo>
                    <a:pt x="4454" y="10517"/>
                  </a:lnTo>
                  <a:lnTo>
                    <a:pt x="4454" y="10013"/>
                  </a:lnTo>
                  <a:lnTo>
                    <a:pt x="4751" y="10013"/>
                  </a:lnTo>
                  <a:lnTo>
                    <a:pt x="4454" y="9761"/>
                  </a:lnTo>
                  <a:lnTo>
                    <a:pt x="4454" y="9320"/>
                  </a:lnTo>
                  <a:lnTo>
                    <a:pt x="4751" y="9320"/>
                  </a:lnTo>
                  <a:lnTo>
                    <a:pt x="4751" y="9068"/>
                  </a:lnTo>
                  <a:lnTo>
                    <a:pt x="4454" y="8816"/>
                  </a:lnTo>
                  <a:lnTo>
                    <a:pt x="4454" y="8564"/>
                  </a:lnTo>
                  <a:lnTo>
                    <a:pt x="4751" y="8564"/>
                  </a:lnTo>
                  <a:lnTo>
                    <a:pt x="4751" y="8313"/>
                  </a:lnTo>
                  <a:lnTo>
                    <a:pt x="5047" y="8313"/>
                  </a:lnTo>
                  <a:lnTo>
                    <a:pt x="5047" y="7809"/>
                  </a:lnTo>
                  <a:lnTo>
                    <a:pt x="5344" y="7809"/>
                  </a:lnTo>
                  <a:lnTo>
                    <a:pt x="5344" y="7557"/>
                  </a:lnTo>
                  <a:lnTo>
                    <a:pt x="5641" y="7305"/>
                  </a:lnTo>
                  <a:lnTo>
                    <a:pt x="5938" y="7305"/>
                  </a:lnTo>
                  <a:lnTo>
                    <a:pt x="6235" y="7053"/>
                  </a:lnTo>
                  <a:lnTo>
                    <a:pt x="6235" y="6045"/>
                  </a:lnTo>
                  <a:lnTo>
                    <a:pt x="6532" y="6045"/>
                  </a:lnTo>
                  <a:lnTo>
                    <a:pt x="6532" y="4786"/>
                  </a:lnTo>
                  <a:lnTo>
                    <a:pt x="6829" y="4282"/>
                  </a:lnTo>
                  <a:lnTo>
                    <a:pt x="6829" y="3275"/>
                  </a:lnTo>
                  <a:lnTo>
                    <a:pt x="7126" y="3275"/>
                  </a:lnTo>
                  <a:lnTo>
                    <a:pt x="7126" y="2519"/>
                  </a:lnTo>
                  <a:lnTo>
                    <a:pt x="7423" y="2519"/>
                  </a:lnTo>
                  <a:lnTo>
                    <a:pt x="7423" y="1259"/>
                  </a:lnTo>
                  <a:lnTo>
                    <a:pt x="7126" y="1259"/>
                  </a:lnTo>
                  <a:lnTo>
                    <a:pt x="7423" y="1008"/>
                  </a:lnTo>
                  <a:lnTo>
                    <a:pt x="7423" y="1259"/>
                  </a:lnTo>
                  <a:lnTo>
                    <a:pt x="7423" y="1008"/>
                  </a:lnTo>
                  <a:lnTo>
                    <a:pt x="7720" y="756"/>
                  </a:lnTo>
                  <a:lnTo>
                    <a:pt x="7720" y="504"/>
                  </a:lnTo>
                  <a:lnTo>
                    <a:pt x="8016" y="504"/>
                  </a:lnTo>
                  <a:lnTo>
                    <a:pt x="8313" y="252"/>
                  </a:lnTo>
                  <a:lnTo>
                    <a:pt x="8610" y="252"/>
                  </a:lnTo>
                  <a:lnTo>
                    <a:pt x="8610" y="504"/>
                  </a:lnTo>
                  <a:lnTo>
                    <a:pt x="9204" y="504"/>
                  </a:lnTo>
                  <a:lnTo>
                    <a:pt x="9204" y="756"/>
                  </a:lnTo>
                  <a:lnTo>
                    <a:pt x="9501" y="756"/>
                  </a:lnTo>
                  <a:lnTo>
                    <a:pt x="9501" y="1008"/>
                  </a:lnTo>
                  <a:lnTo>
                    <a:pt x="10095" y="1008"/>
                  </a:lnTo>
                  <a:lnTo>
                    <a:pt x="10095" y="1259"/>
                  </a:lnTo>
                  <a:lnTo>
                    <a:pt x="11282" y="1259"/>
                  </a:lnTo>
                  <a:lnTo>
                    <a:pt x="11282" y="1511"/>
                  </a:lnTo>
                  <a:lnTo>
                    <a:pt x="11579" y="1511"/>
                  </a:lnTo>
                  <a:lnTo>
                    <a:pt x="11579" y="1259"/>
                  </a:lnTo>
                  <a:lnTo>
                    <a:pt x="11876" y="1259"/>
                  </a:lnTo>
                  <a:lnTo>
                    <a:pt x="11876" y="756"/>
                  </a:lnTo>
                  <a:lnTo>
                    <a:pt x="12173" y="756"/>
                  </a:lnTo>
                  <a:lnTo>
                    <a:pt x="12173" y="504"/>
                  </a:lnTo>
                  <a:lnTo>
                    <a:pt x="12173" y="756"/>
                  </a:lnTo>
                  <a:lnTo>
                    <a:pt x="12767" y="756"/>
                  </a:lnTo>
                  <a:lnTo>
                    <a:pt x="13064" y="504"/>
                  </a:lnTo>
                  <a:lnTo>
                    <a:pt x="13658" y="504"/>
                  </a:lnTo>
                  <a:lnTo>
                    <a:pt x="13955" y="252"/>
                  </a:lnTo>
                  <a:lnTo>
                    <a:pt x="13658" y="252"/>
                  </a:lnTo>
                  <a:lnTo>
                    <a:pt x="13955" y="252"/>
                  </a:lnTo>
                  <a:lnTo>
                    <a:pt x="14252" y="504"/>
                  </a:lnTo>
                  <a:lnTo>
                    <a:pt x="14845" y="504"/>
                  </a:lnTo>
                  <a:lnTo>
                    <a:pt x="14845" y="0"/>
                  </a:lnTo>
                  <a:lnTo>
                    <a:pt x="15439" y="0"/>
                  </a:lnTo>
                  <a:lnTo>
                    <a:pt x="15439" y="252"/>
                  </a:lnTo>
                  <a:lnTo>
                    <a:pt x="15736" y="252"/>
                  </a:lnTo>
                  <a:lnTo>
                    <a:pt x="15736" y="0"/>
                  </a:lnTo>
                  <a:lnTo>
                    <a:pt x="15736" y="252"/>
                  </a:lnTo>
                  <a:lnTo>
                    <a:pt x="17221" y="252"/>
                  </a:lnTo>
                  <a:lnTo>
                    <a:pt x="17221" y="504"/>
                  </a:lnTo>
                  <a:lnTo>
                    <a:pt x="17518" y="504"/>
                  </a:lnTo>
                  <a:lnTo>
                    <a:pt x="17518" y="756"/>
                  </a:lnTo>
                  <a:lnTo>
                    <a:pt x="17814" y="1008"/>
                  </a:lnTo>
                  <a:lnTo>
                    <a:pt x="18037" y="1008"/>
                  </a:lnTo>
                  <a:lnTo>
                    <a:pt x="18037" y="1259"/>
                  </a:lnTo>
                  <a:lnTo>
                    <a:pt x="18334" y="1259"/>
                  </a:lnTo>
                  <a:lnTo>
                    <a:pt x="18334" y="1008"/>
                  </a:lnTo>
                  <a:lnTo>
                    <a:pt x="19225" y="1008"/>
                  </a:lnTo>
                  <a:lnTo>
                    <a:pt x="19225" y="1259"/>
                  </a:lnTo>
                  <a:lnTo>
                    <a:pt x="19225" y="1008"/>
                  </a:lnTo>
                  <a:lnTo>
                    <a:pt x="19522" y="1008"/>
                  </a:lnTo>
                  <a:lnTo>
                    <a:pt x="19522" y="756"/>
                  </a:lnTo>
                  <a:lnTo>
                    <a:pt x="19819" y="756"/>
                  </a:lnTo>
                  <a:lnTo>
                    <a:pt x="19819" y="1259"/>
                  </a:lnTo>
                  <a:lnTo>
                    <a:pt x="20115" y="1259"/>
                  </a:lnTo>
                  <a:lnTo>
                    <a:pt x="20115" y="1511"/>
                  </a:lnTo>
                  <a:lnTo>
                    <a:pt x="20412" y="1511"/>
                  </a:lnTo>
                  <a:lnTo>
                    <a:pt x="20412" y="1763"/>
                  </a:lnTo>
                  <a:lnTo>
                    <a:pt x="20709" y="1763"/>
                  </a:lnTo>
                  <a:lnTo>
                    <a:pt x="20709" y="2015"/>
                  </a:lnTo>
                  <a:lnTo>
                    <a:pt x="21006" y="2015"/>
                  </a:lnTo>
                  <a:lnTo>
                    <a:pt x="21006" y="3527"/>
                  </a:lnTo>
                  <a:lnTo>
                    <a:pt x="21303" y="3275"/>
                  </a:lnTo>
                  <a:lnTo>
                    <a:pt x="21303" y="3527"/>
                  </a:lnTo>
                  <a:lnTo>
                    <a:pt x="21600" y="3778"/>
                  </a:lnTo>
                  <a:lnTo>
                    <a:pt x="21303" y="3778"/>
                  </a:lnTo>
                  <a:lnTo>
                    <a:pt x="21303" y="4030"/>
                  </a:lnTo>
                  <a:lnTo>
                    <a:pt x="20709" y="4534"/>
                  </a:lnTo>
                  <a:lnTo>
                    <a:pt x="20709" y="4786"/>
                  </a:lnTo>
                  <a:lnTo>
                    <a:pt x="20412" y="4786"/>
                  </a:lnTo>
                  <a:lnTo>
                    <a:pt x="20412" y="5038"/>
                  </a:lnTo>
                  <a:lnTo>
                    <a:pt x="20115" y="5038"/>
                  </a:lnTo>
                  <a:lnTo>
                    <a:pt x="20115" y="5794"/>
                  </a:lnTo>
                  <a:lnTo>
                    <a:pt x="19819" y="5794"/>
                  </a:lnTo>
                  <a:lnTo>
                    <a:pt x="19819" y="6801"/>
                  </a:lnTo>
                  <a:lnTo>
                    <a:pt x="19522" y="6801"/>
                  </a:lnTo>
                  <a:lnTo>
                    <a:pt x="19522" y="7809"/>
                  </a:lnTo>
                  <a:lnTo>
                    <a:pt x="19225" y="7809"/>
                  </a:lnTo>
                  <a:lnTo>
                    <a:pt x="19225" y="8816"/>
                  </a:lnTo>
                  <a:lnTo>
                    <a:pt x="18928" y="8816"/>
                  </a:lnTo>
                  <a:lnTo>
                    <a:pt x="18928" y="9320"/>
                  </a:lnTo>
                  <a:lnTo>
                    <a:pt x="19225" y="9572"/>
                  </a:lnTo>
                  <a:lnTo>
                    <a:pt x="19225" y="10769"/>
                  </a:lnTo>
                  <a:lnTo>
                    <a:pt x="19522" y="11020"/>
                  </a:lnTo>
                  <a:lnTo>
                    <a:pt x="19522" y="11524"/>
                  </a:lnTo>
                  <a:lnTo>
                    <a:pt x="19225" y="11524"/>
                  </a:lnTo>
                  <a:lnTo>
                    <a:pt x="19225" y="12028"/>
                  </a:lnTo>
                  <a:lnTo>
                    <a:pt x="19522" y="12028"/>
                  </a:lnTo>
                  <a:lnTo>
                    <a:pt x="19522" y="13539"/>
                  </a:lnTo>
                  <a:lnTo>
                    <a:pt x="20115" y="14043"/>
                  </a:lnTo>
                  <a:lnTo>
                    <a:pt x="20412" y="14043"/>
                  </a:lnTo>
                  <a:lnTo>
                    <a:pt x="20412" y="14799"/>
                  </a:lnTo>
                  <a:lnTo>
                    <a:pt x="20709" y="14799"/>
                  </a:lnTo>
                  <a:lnTo>
                    <a:pt x="20709" y="15303"/>
                  </a:lnTo>
                  <a:lnTo>
                    <a:pt x="21006" y="15303"/>
                  </a:lnTo>
                  <a:lnTo>
                    <a:pt x="21006" y="15555"/>
                  </a:lnTo>
                  <a:lnTo>
                    <a:pt x="20412" y="15555"/>
                  </a:lnTo>
                  <a:lnTo>
                    <a:pt x="20115" y="15806"/>
                  </a:lnTo>
                  <a:lnTo>
                    <a:pt x="18928" y="15806"/>
                  </a:lnTo>
                  <a:lnTo>
                    <a:pt x="18928" y="16310"/>
                  </a:lnTo>
                  <a:lnTo>
                    <a:pt x="18631" y="16310"/>
                  </a:lnTo>
                  <a:lnTo>
                    <a:pt x="18631" y="16562"/>
                  </a:lnTo>
                  <a:lnTo>
                    <a:pt x="18334" y="16814"/>
                  </a:lnTo>
                  <a:lnTo>
                    <a:pt x="18334" y="17066"/>
                  </a:lnTo>
                  <a:lnTo>
                    <a:pt x="18631" y="17318"/>
                  </a:lnTo>
                  <a:lnTo>
                    <a:pt x="18631" y="18577"/>
                  </a:lnTo>
                  <a:lnTo>
                    <a:pt x="18334" y="18577"/>
                  </a:lnTo>
                  <a:lnTo>
                    <a:pt x="18334" y="19837"/>
                  </a:lnTo>
                  <a:lnTo>
                    <a:pt x="18631" y="19837"/>
                  </a:lnTo>
                  <a:lnTo>
                    <a:pt x="18631" y="20089"/>
                  </a:lnTo>
                  <a:lnTo>
                    <a:pt x="18928" y="20341"/>
                  </a:lnTo>
                  <a:lnTo>
                    <a:pt x="19225" y="20341"/>
                  </a:lnTo>
                  <a:lnTo>
                    <a:pt x="19522" y="20592"/>
                  </a:lnTo>
                  <a:lnTo>
                    <a:pt x="19522" y="20341"/>
                  </a:lnTo>
                  <a:lnTo>
                    <a:pt x="19819" y="20089"/>
                  </a:lnTo>
                  <a:lnTo>
                    <a:pt x="19819" y="21600"/>
                  </a:lnTo>
                  <a:lnTo>
                    <a:pt x="19522" y="21600"/>
                  </a:lnTo>
                  <a:lnTo>
                    <a:pt x="19819" y="21600"/>
                  </a:lnTo>
                  <a:lnTo>
                    <a:pt x="19522" y="21348"/>
                  </a:lnTo>
                  <a:lnTo>
                    <a:pt x="19522" y="21600"/>
                  </a:lnTo>
                  <a:lnTo>
                    <a:pt x="18928" y="21600"/>
                  </a:lnTo>
                  <a:lnTo>
                    <a:pt x="18928" y="21348"/>
                  </a:lnTo>
                  <a:lnTo>
                    <a:pt x="18631" y="21096"/>
                  </a:lnTo>
                  <a:lnTo>
                    <a:pt x="18334" y="21096"/>
                  </a:lnTo>
                  <a:lnTo>
                    <a:pt x="18334" y="20592"/>
                  </a:lnTo>
                  <a:lnTo>
                    <a:pt x="18037" y="20592"/>
                  </a:lnTo>
                  <a:lnTo>
                    <a:pt x="17814" y="20341"/>
                  </a:lnTo>
                  <a:lnTo>
                    <a:pt x="17518" y="20341"/>
                  </a:lnTo>
                  <a:lnTo>
                    <a:pt x="17221" y="20089"/>
                  </a:lnTo>
                  <a:lnTo>
                    <a:pt x="17221" y="19837"/>
                  </a:lnTo>
                  <a:lnTo>
                    <a:pt x="16924" y="19837"/>
                  </a:lnTo>
                  <a:lnTo>
                    <a:pt x="16924" y="19585"/>
                  </a:lnTo>
                  <a:lnTo>
                    <a:pt x="16627" y="19837"/>
                  </a:lnTo>
                  <a:lnTo>
                    <a:pt x="16627" y="20089"/>
                  </a:lnTo>
                  <a:lnTo>
                    <a:pt x="16330" y="20089"/>
                  </a:lnTo>
                  <a:lnTo>
                    <a:pt x="16033" y="19837"/>
                  </a:lnTo>
                  <a:lnTo>
                    <a:pt x="15439" y="19837"/>
                  </a:lnTo>
                  <a:lnTo>
                    <a:pt x="15142" y="19585"/>
                  </a:lnTo>
                  <a:lnTo>
                    <a:pt x="14845" y="19585"/>
                  </a:lnTo>
                  <a:lnTo>
                    <a:pt x="14845" y="19081"/>
                  </a:lnTo>
                  <a:lnTo>
                    <a:pt x="14548" y="19081"/>
                  </a:lnTo>
                  <a:lnTo>
                    <a:pt x="14252" y="19333"/>
                  </a:lnTo>
                  <a:lnTo>
                    <a:pt x="13658" y="19333"/>
                  </a:lnTo>
                  <a:lnTo>
                    <a:pt x="13955" y="19081"/>
                  </a:lnTo>
                  <a:lnTo>
                    <a:pt x="13955" y="18829"/>
                  </a:lnTo>
                  <a:lnTo>
                    <a:pt x="13361" y="18829"/>
                  </a:lnTo>
                  <a:lnTo>
                    <a:pt x="13361" y="18577"/>
                  </a:lnTo>
                  <a:lnTo>
                    <a:pt x="13361" y="18829"/>
                  </a:lnTo>
                  <a:lnTo>
                    <a:pt x="11579" y="18829"/>
                  </a:lnTo>
                  <a:lnTo>
                    <a:pt x="11579" y="19081"/>
                  </a:lnTo>
                  <a:lnTo>
                    <a:pt x="11282" y="19081"/>
                  </a:lnTo>
                  <a:lnTo>
                    <a:pt x="11282" y="18577"/>
                  </a:lnTo>
                  <a:lnTo>
                    <a:pt x="11579" y="18577"/>
                  </a:lnTo>
                  <a:lnTo>
                    <a:pt x="11579" y="18073"/>
                  </a:lnTo>
                  <a:lnTo>
                    <a:pt x="11282" y="17822"/>
                  </a:lnTo>
                  <a:lnTo>
                    <a:pt x="11282" y="17570"/>
                  </a:lnTo>
                  <a:lnTo>
                    <a:pt x="10986" y="17318"/>
                  </a:lnTo>
                  <a:lnTo>
                    <a:pt x="10986" y="14547"/>
                  </a:lnTo>
                  <a:lnTo>
                    <a:pt x="9501" y="14547"/>
                  </a:lnTo>
                  <a:lnTo>
                    <a:pt x="9501" y="14043"/>
                  </a:lnTo>
                  <a:lnTo>
                    <a:pt x="9204" y="14043"/>
                  </a:lnTo>
                  <a:lnTo>
                    <a:pt x="9204" y="14295"/>
                  </a:lnTo>
                  <a:lnTo>
                    <a:pt x="8313" y="14295"/>
                  </a:lnTo>
                  <a:lnTo>
                    <a:pt x="8313" y="15051"/>
                  </a:lnTo>
                  <a:lnTo>
                    <a:pt x="8016" y="15051"/>
                  </a:lnTo>
                  <a:lnTo>
                    <a:pt x="8016" y="15303"/>
                  </a:lnTo>
                  <a:lnTo>
                    <a:pt x="8313" y="15303"/>
                  </a:lnTo>
                  <a:lnTo>
                    <a:pt x="6829" y="15303"/>
                  </a:lnTo>
                  <a:lnTo>
                    <a:pt x="6829" y="15555"/>
                  </a:lnTo>
                  <a:lnTo>
                    <a:pt x="6532" y="15555"/>
                  </a:lnTo>
                  <a:lnTo>
                    <a:pt x="6532" y="15303"/>
                  </a:lnTo>
                  <a:lnTo>
                    <a:pt x="6235" y="15555"/>
                  </a:lnTo>
                  <a:lnTo>
                    <a:pt x="6235" y="15303"/>
                  </a:lnTo>
                  <a:lnTo>
                    <a:pt x="5938" y="15303"/>
                  </a:lnTo>
                  <a:lnTo>
                    <a:pt x="5938" y="15051"/>
                  </a:lnTo>
                  <a:lnTo>
                    <a:pt x="5641" y="14799"/>
                  </a:lnTo>
                  <a:lnTo>
                    <a:pt x="5641" y="14547"/>
                  </a:lnTo>
                  <a:lnTo>
                    <a:pt x="5344" y="14547"/>
                  </a:lnTo>
                  <a:lnTo>
                    <a:pt x="5344" y="13791"/>
                  </a:lnTo>
                  <a:lnTo>
                    <a:pt x="5047" y="13539"/>
                  </a:lnTo>
                  <a:lnTo>
                    <a:pt x="5047" y="12784"/>
                  </a:lnTo>
                  <a:lnTo>
                    <a:pt x="4454" y="12784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5568238" y="3638352"/>
              <a:ext cx="208403" cy="260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8720"/>
                  </a:moveTo>
                  <a:lnTo>
                    <a:pt x="10800" y="18720"/>
                  </a:lnTo>
                  <a:lnTo>
                    <a:pt x="11700" y="18720"/>
                  </a:lnTo>
                  <a:lnTo>
                    <a:pt x="9900" y="18720"/>
                  </a:lnTo>
                  <a:lnTo>
                    <a:pt x="9000" y="19440"/>
                  </a:lnTo>
                  <a:lnTo>
                    <a:pt x="8100" y="19440"/>
                  </a:lnTo>
                  <a:lnTo>
                    <a:pt x="7200" y="20160"/>
                  </a:lnTo>
                  <a:lnTo>
                    <a:pt x="6300" y="20160"/>
                  </a:lnTo>
                  <a:lnTo>
                    <a:pt x="5400" y="20880"/>
                  </a:lnTo>
                  <a:lnTo>
                    <a:pt x="4500" y="20880"/>
                  </a:lnTo>
                  <a:lnTo>
                    <a:pt x="4500" y="21600"/>
                  </a:lnTo>
                  <a:lnTo>
                    <a:pt x="3600" y="21600"/>
                  </a:lnTo>
                  <a:lnTo>
                    <a:pt x="3600" y="18720"/>
                  </a:lnTo>
                  <a:lnTo>
                    <a:pt x="4500" y="18720"/>
                  </a:lnTo>
                  <a:lnTo>
                    <a:pt x="4500" y="16560"/>
                  </a:lnTo>
                  <a:lnTo>
                    <a:pt x="3600" y="16560"/>
                  </a:lnTo>
                  <a:lnTo>
                    <a:pt x="3600" y="15840"/>
                  </a:lnTo>
                  <a:lnTo>
                    <a:pt x="2700" y="15840"/>
                  </a:lnTo>
                  <a:lnTo>
                    <a:pt x="2700" y="15120"/>
                  </a:lnTo>
                  <a:lnTo>
                    <a:pt x="1800" y="15120"/>
                  </a:lnTo>
                  <a:lnTo>
                    <a:pt x="900" y="14400"/>
                  </a:lnTo>
                  <a:lnTo>
                    <a:pt x="0" y="14400"/>
                  </a:lnTo>
                  <a:lnTo>
                    <a:pt x="0" y="13680"/>
                  </a:lnTo>
                  <a:lnTo>
                    <a:pt x="900" y="13680"/>
                  </a:lnTo>
                  <a:lnTo>
                    <a:pt x="900" y="12960"/>
                  </a:lnTo>
                  <a:lnTo>
                    <a:pt x="1800" y="12240"/>
                  </a:lnTo>
                  <a:lnTo>
                    <a:pt x="900" y="11520"/>
                  </a:lnTo>
                  <a:lnTo>
                    <a:pt x="900" y="10800"/>
                  </a:lnTo>
                  <a:lnTo>
                    <a:pt x="1800" y="10800"/>
                  </a:lnTo>
                  <a:lnTo>
                    <a:pt x="1800" y="9360"/>
                  </a:lnTo>
                  <a:lnTo>
                    <a:pt x="2700" y="9360"/>
                  </a:lnTo>
                  <a:lnTo>
                    <a:pt x="2700" y="8640"/>
                  </a:lnTo>
                  <a:lnTo>
                    <a:pt x="1800" y="8640"/>
                  </a:lnTo>
                  <a:lnTo>
                    <a:pt x="1800" y="7200"/>
                  </a:lnTo>
                  <a:lnTo>
                    <a:pt x="2700" y="7200"/>
                  </a:lnTo>
                  <a:lnTo>
                    <a:pt x="2700" y="7920"/>
                  </a:lnTo>
                  <a:lnTo>
                    <a:pt x="3600" y="7920"/>
                  </a:lnTo>
                  <a:lnTo>
                    <a:pt x="3600" y="6480"/>
                  </a:lnTo>
                  <a:lnTo>
                    <a:pt x="2700" y="6480"/>
                  </a:lnTo>
                  <a:lnTo>
                    <a:pt x="2700" y="5760"/>
                  </a:lnTo>
                  <a:lnTo>
                    <a:pt x="3600" y="5760"/>
                  </a:lnTo>
                  <a:lnTo>
                    <a:pt x="2700" y="5760"/>
                  </a:lnTo>
                  <a:lnTo>
                    <a:pt x="2700" y="4320"/>
                  </a:lnTo>
                  <a:lnTo>
                    <a:pt x="1800" y="4320"/>
                  </a:lnTo>
                  <a:lnTo>
                    <a:pt x="1800" y="2160"/>
                  </a:lnTo>
                  <a:lnTo>
                    <a:pt x="2700" y="2160"/>
                  </a:lnTo>
                  <a:lnTo>
                    <a:pt x="2700" y="1440"/>
                  </a:lnTo>
                  <a:lnTo>
                    <a:pt x="5400" y="1440"/>
                  </a:lnTo>
                  <a:lnTo>
                    <a:pt x="5400" y="2160"/>
                  </a:lnTo>
                  <a:lnTo>
                    <a:pt x="6300" y="2160"/>
                  </a:lnTo>
                  <a:lnTo>
                    <a:pt x="6300" y="1440"/>
                  </a:lnTo>
                  <a:lnTo>
                    <a:pt x="7200" y="1440"/>
                  </a:lnTo>
                  <a:lnTo>
                    <a:pt x="7200" y="720"/>
                  </a:lnTo>
                  <a:lnTo>
                    <a:pt x="8100" y="720"/>
                  </a:lnTo>
                  <a:lnTo>
                    <a:pt x="8100" y="0"/>
                  </a:lnTo>
                  <a:lnTo>
                    <a:pt x="9000" y="720"/>
                  </a:lnTo>
                  <a:lnTo>
                    <a:pt x="8100" y="720"/>
                  </a:lnTo>
                  <a:lnTo>
                    <a:pt x="9000" y="720"/>
                  </a:lnTo>
                  <a:lnTo>
                    <a:pt x="9000" y="1440"/>
                  </a:lnTo>
                  <a:lnTo>
                    <a:pt x="8100" y="1440"/>
                  </a:lnTo>
                  <a:lnTo>
                    <a:pt x="9000" y="2160"/>
                  </a:lnTo>
                  <a:lnTo>
                    <a:pt x="9000" y="1440"/>
                  </a:lnTo>
                  <a:lnTo>
                    <a:pt x="9900" y="1440"/>
                  </a:lnTo>
                  <a:lnTo>
                    <a:pt x="10800" y="720"/>
                  </a:lnTo>
                  <a:lnTo>
                    <a:pt x="10800" y="1440"/>
                  </a:lnTo>
                  <a:lnTo>
                    <a:pt x="12600" y="1440"/>
                  </a:lnTo>
                  <a:lnTo>
                    <a:pt x="12600" y="2880"/>
                  </a:lnTo>
                  <a:lnTo>
                    <a:pt x="13500" y="2880"/>
                  </a:lnTo>
                  <a:lnTo>
                    <a:pt x="13500" y="3600"/>
                  </a:lnTo>
                  <a:lnTo>
                    <a:pt x="15300" y="3600"/>
                  </a:lnTo>
                  <a:lnTo>
                    <a:pt x="15300" y="2880"/>
                  </a:lnTo>
                  <a:lnTo>
                    <a:pt x="18900" y="2880"/>
                  </a:lnTo>
                  <a:lnTo>
                    <a:pt x="19800" y="3600"/>
                  </a:lnTo>
                  <a:lnTo>
                    <a:pt x="19800" y="4320"/>
                  </a:lnTo>
                  <a:lnTo>
                    <a:pt x="20700" y="4320"/>
                  </a:lnTo>
                  <a:lnTo>
                    <a:pt x="20700" y="7200"/>
                  </a:lnTo>
                  <a:lnTo>
                    <a:pt x="21600" y="8640"/>
                  </a:lnTo>
                  <a:lnTo>
                    <a:pt x="20700" y="8640"/>
                  </a:lnTo>
                  <a:lnTo>
                    <a:pt x="20700" y="9360"/>
                  </a:lnTo>
                  <a:lnTo>
                    <a:pt x="19800" y="9360"/>
                  </a:lnTo>
                  <a:lnTo>
                    <a:pt x="19800" y="12240"/>
                  </a:lnTo>
                  <a:lnTo>
                    <a:pt x="18900" y="12240"/>
                  </a:lnTo>
                  <a:lnTo>
                    <a:pt x="18900" y="15840"/>
                  </a:lnTo>
                  <a:lnTo>
                    <a:pt x="19800" y="16560"/>
                  </a:lnTo>
                  <a:lnTo>
                    <a:pt x="19800" y="17280"/>
                  </a:lnTo>
                  <a:lnTo>
                    <a:pt x="20700" y="17280"/>
                  </a:lnTo>
                  <a:lnTo>
                    <a:pt x="20700" y="18000"/>
                  </a:lnTo>
                  <a:lnTo>
                    <a:pt x="19800" y="18000"/>
                  </a:lnTo>
                  <a:lnTo>
                    <a:pt x="20700" y="18720"/>
                  </a:lnTo>
                  <a:lnTo>
                    <a:pt x="18900" y="18720"/>
                  </a:lnTo>
                  <a:lnTo>
                    <a:pt x="18900" y="18000"/>
                  </a:lnTo>
                  <a:lnTo>
                    <a:pt x="18900" y="18720"/>
                  </a:lnTo>
                  <a:lnTo>
                    <a:pt x="16200" y="18720"/>
                  </a:lnTo>
                  <a:lnTo>
                    <a:pt x="16200" y="18000"/>
                  </a:lnTo>
                  <a:lnTo>
                    <a:pt x="17100" y="18000"/>
                  </a:lnTo>
                  <a:lnTo>
                    <a:pt x="14400" y="18000"/>
                  </a:lnTo>
                  <a:lnTo>
                    <a:pt x="13500" y="18720"/>
                  </a:lnTo>
                  <a:lnTo>
                    <a:pt x="14400" y="18720"/>
                  </a:lnTo>
                  <a:lnTo>
                    <a:pt x="15300" y="18000"/>
                  </a:lnTo>
                  <a:lnTo>
                    <a:pt x="16200" y="18000"/>
                  </a:lnTo>
                  <a:lnTo>
                    <a:pt x="16200" y="18720"/>
                  </a:lnTo>
                  <a:lnTo>
                    <a:pt x="11700" y="1872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7222429" y="3560201"/>
              <a:ext cx="60785" cy="69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2700"/>
                  </a:moveTo>
                  <a:lnTo>
                    <a:pt x="21600" y="5400"/>
                  </a:lnTo>
                  <a:lnTo>
                    <a:pt x="21600" y="8100"/>
                  </a:lnTo>
                  <a:lnTo>
                    <a:pt x="18514" y="8100"/>
                  </a:lnTo>
                  <a:lnTo>
                    <a:pt x="18514" y="10800"/>
                  </a:lnTo>
                  <a:lnTo>
                    <a:pt x="15429" y="10800"/>
                  </a:lnTo>
                  <a:lnTo>
                    <a:pt x="12343" y="13500"/>
                  </a:lnTo>
                  <a:lnTo>
                    <a:pt x="9257" y="13500"/>
                  </a:lnTo>
                  <a:lnTo>
                    <a:pt x="9257" y="16200"/>
                  </a:lnTo>
                  <a:lnTo>
                    <a:pt x="12343" y="16200"/>
                  </a:lnTo>
                  <a:lnTo>
                    <a:pt x="12343" y="13500"/>
                  </a:lnTo>
                  <a:lnTo>
                    <a:pt x="18514" y="13500"/>
                  </a:lnTo>
                  <a:lnTo>
                    <a:pt x="18514" y="18900"/>
                  </a:lnTo>
                  <a:lnTo>
                    <a:pt x="15429" y="18900"/>
                  </a:lnTo>
                  <a:lnTo>
                    <a:pt x="15429" y="21600"/>
                  </a:lnTo>
                  <a:lnTo>
                    <a:pt x="3086" y="21600"/>
                  </a:lnTo>
                  <a:lnTo>
                    <a:pt x="3086" y="16200"/>
                  </a:lnTo>
                  <a:lnTo>
                    <a:pt x="0" y="16200"/>
                  </a:lnTo>
                  <a:lnTo>
                    <a:pt x="3086" y="13500"/>
                  </a:lnTo>
                  <a:lnTo>
                    <a:pt x="3086" y="10800"/>
                  </a:lnTo>
                  <a:lnTo>
                    <a:pt x="6171" y="8100"/>
                  </a:lnTo>
                  <a:lnTo>
                    <a:pt x="6171" y="5400"/>
                  </a:lnTo>
                  <a:lnTo>
                    <a:pt x="9257" y="5400"/>
                  </a:lnTo>
                  <a:lnTo>
                    <a:pt x="9257" y="2700"/>
                  </a:lnTo>
                  <a:lnTo>
                    <a:pt x="12343" y="2700"/>
                  </a:lnTo>
                  <a:lnTo>
                    <a:pt x="12343" y="5400"/>
                  </a:lnTo>
                  <a:lnTo>
                    <a:pt x="12343" y="2700"/>
                  </a:lnTo>
                  <a:lnTo>
                    <a:pt x="15429" y="0"/>
                  </a:lnTo>
                  <a:lnTo>
                    <a:pt x="18514" y="0"/>
                  </a:lnTo>
                  <a:lnTo>
                    <a:pt x="18514" y="270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6668862" y="2780863"/>
              <a:ext cx="397266" cy="399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102" y="939"/>
                  </a:moveTo>
                  <a:lnTo>
                    <a:pt x="13574" y="939"/>
                  </a:lnTo>
                  <a:lnTo>
                    <a:pt x="13102" y="939"/>
                  </a:lnTo>
                  <a:lnTo>
                    <a:pt x="13574" y="939"/>
                  </a:lnTo>
                  <a:lnTo>
                    <a:pt x="14046" y="1409"/>
                  </a:lnTo>
                  <a:lnTo>
                    <a:pt x="14518" y="939"/>
                  </a:lnTo>
                  <a:lnTo>
                    <a:pt x="14990" y="939"/>
                  </a:lnTo>
                  <a:lnTo>
                    <a:pt x="14990" y="1409"/>
                  </a:lnTo>
                  <a:lnTo>
                    <a:pt x="14990" y="939"/>
                  </a:lnTo>
                  <a:lnTo>
                    <a:pt x="16407" y="939"/>
                  </a:lnTo>
                  <a:lnTo>
                    <a:pt x="16879" y="470"/>
                  </a:lnTo>
                  <a:lnTo>
                    <a:pt x="16879" y="939"/>
                  </a:lnTo>
                  <a:lnTo>
                    <a:pt x="17351" y="1878"/>
                  </a:lnTo>
                  <a:lnTo>
                    <a:pt x="17351" y="2817"/>
                  </a:lnTo>
                  <a:lnTo>
                    <a:pt x="17823" y="3287"/>
                  </a:lnTo>
                  <a:lnTo>
                    <a:pt x="17823" y="6104"/>
                  </a:lnTo>
                  <a:lnTo>
                    <a:pt x="17351" y="6574"/>
                  </a:lnTo>
                  <a:lnTo>
                    <a:pt x="17351" y="8452"/>
                  </a:lnTo>
                  <a:lnTo>
                    <a:pt x="16879" y="8452"/>
                  </a:lnTo>
                  <a:lnTo>
                    <a:pt x="16879" y="8922"/>
                  </a:lnTo>
                  <a:lnTo>
                    <a:pt x="16407" y="8452"/>
                  </a:lnTo>
                  <a:lnTo>
                    <a:pt x="15934" y="8452"/>
                  </a:lnTo>
                  <a:lnTo>
                    <a:pt x="15934" y="7513"/>
                  </a:lnTo>
                  <a:lnTo>
                    <a:pt x="15462" y="7513"/>
                  </a:lnTo>
                  <a:lnTo>
                    <a:pt x="14990" y="7043"/>
                  </a:lnTo>
                  <a:lnTo>
                    <a:pt x="14990" y="6104"/>
                  </a:lnTo>
                  <a:lnTo>
                    <a:pt x="14046" y="5165"/>
                  </a:lnTo>
                  <a:lnTo>
                    <a:pt x="14046" y="3757"/>
                  </a:lnTo>
                  <a:lnTo>
                    <a:pt x="13574" y="3757"/>
                  </a:lnTo>
                  <a:lnTo>
                    <a:pt x="13574" y="4696"/>
                  </a:lnTo>
                  <a:lnTo>
                    <a:pt x="14046" y="5165"/>
                  </a:lnTo>
                  <a:lnTo>
                    <a:pt x="14046" y="6574"/>
                  </a:lnTo>
                  <a:lnTo>
                    <a:pt x="14518" y="6574"/>
                  </a:lnTo>
                  <a:lnTo>
                    <a:pt x="14518" y="7043"/>
                  </a:lnTo>
                  <a:lnTo>
                    <a:pt x="14990" y="7513"/>
                  </a:lnTo>
                  <a:lnTo>
                    <a:pt x="14990" y="7983"/>
                  </a:lnTo>
                  <a:lnTo>
                    <a:pt x="15462" y="7983"/>
                  </a:lnTo>
                  <a:lnTo>
                    <a:pt x="15462" y="9391"/>
                  </a:lnTo>
                  <a:lnTo>
                    <a:pt x="15934" y="9391"/>
                  </a:lnTo>
                  <a:lnTo>
                    <a:pt x="15934" y="10330"/>
                  </a:lnTo>
                  <a:lnTo>
                    <a:pt x="16407" y="10800"/>
                  </a:lnTo>
                  <a:lnTo>
                    <a:pt x="16407" y="11739"/>
                  </a:lnTo>
                  <a:lnTo>
                    <a:pt x="16879" y="12209"/>
                  </a:lnTo>
                  <a:lnTo>
                    <a:pt x="16879" y="12678"/>
                  </a:lnTo>
                  <a:lnTo>
                    <a:pt x="17351" y="13148"/>
                  </a:lnTo>
                  <a:lnTo>
                    <a:pt x="17351" y="13617"/>
                  </a:lnTo>
                  <a:lnTo>
                    <a:pt x="17823" y="14087"/>
                  </a:lnTo>
                  <a:lnTo>
                    <a:pt x="17823" y="15026"/>
                  </a:lnTo>
                  <a:lnTo>
                    <a:pt x="18295" y="15026"/>
                  </a:lnTo>
                  <a:lnTo>
                    <a:pt x="18295" y="15965"/>
                  </a:lnTo>
                  <a:lnTo>
                    <a:pt x="18767" y="16435"/>
                  </a:lnTo>
                  <a:lnTo>
                    <a:pt x="18767" y="16904"/>
                  </a:lnTo>
                  <a:lnTo>
                    <a:pt x="19239" y="16904"/>
                  </a:lnTo>
                  <a:lnTo>
                    <a:pt x="19239" y="17374"/>
                  </a:lnTo>
                  <a:lnTo>
                    <a:pt x="19711" y="17374"/>
                  </a:lnTo>
                  <a:lnTo>
                    <a:pt x="19239" y="17374"/>
                  </a:lnTo>
                  <a:lnTo>
                    <a:pt x="19239" y="19722"/>
                  </a:lnTo>
                  <a:lnTo>
                    <a:pt x="19711" y="19722"/>
                  </a:lnTo>
                  <a:lnTo>
                    <a:pt x="19711" y="20191"/>
                  </a:lnTo>
                  <a:lnTo>
                    <a:pt x="20184" y="20191"/>
                  </a:lnTo>
                  <a:lnTo>
                    <a:pt x="20656" y="20661"/>
                  </a:lnTo>
                  <a:lnTo>
                    <a:pt x="20656" y="21130"/>
                  </a:lnTo>
                  <a:lnTo>
                    <a:pt x="21128" y="21130"/>
                  </a:lnTo>
                  <a:lnTo>
                    <a:pt x="21128" y="21600"/>
                  </a:lnTo>
                  <a:lnTo>
                    <a:pt x="21600" y="21600"/>
                  </a:lnTo>
                  <a:lnTo>
                    <a:pt x="12157" y="21600"/>
                  </a:lnTo>
                  <a:lnTo>
                    <a:pt x="11685" y="21130"/>
                  </a:lnTo>
                  <a:lnTo>
                    <a:pt x="11685" y="21600"/>
                  </a:lnTo>
                  <a:lnTo>
                    <a:pt x="472" y="21600"/>
                  </a:lnTo>
                  <a:lnTo>
                    <a:pt x="472" y="5165"/>
                  </a:lnTo>
                  <a:lnTo>
                    <a:pt x="0" y="4696"/>
                  </a:lnTo>
                  <a:lnTo>
                    <a:pt x="0" y="2817"/>
                  </a:lnTo>
                  <a:lnTo>
                    <a:pt x="472" y="2348"/>
                  </a:lnTo>
                  <a:lnTo>
                    <a:pt x="472" y="1409"/>
                  </a:lnTo>
                  <a:lnTo>
                    <a:pt x="0" y="939"/>
                  </a:lnTo>
                  <a:lnTo>
                    <a:pt x="0" y="470"/>
                  </a:lnTo>
                  <a:lnTo>
                    <a:pt x="472" y="470"/>
                  </a:lnTo>
                  <a:lnTo>
                    <a:pt x="472" y="0"/>
                  </a:lnTo>
                  <a:lnTo>
                    <a:pt x="3305" y="0"/>
                  </a:lnTo>
                  <a:lnTo>
                    <a:pt x="3305" y="470"/>
                  </a:lnTo>
                  <a:lnTo>
                    <a:pt x="4721" y="470"/>
                  </a:lnTo>
                  <a:lnTo>
                    <a:pt x="4721" y="939"/>
                  </a:lnTo>
                  <a:lnTo>
                    <a:pt x="5666" y="939"/>
                  </a:lnTo>
                  <a:lnTo>
                    <a:pt x="6020" y="1409"/>
                  </a:lnTo>
                  <a:lnTo>
                    <a:pt x="6964" y="1409"/>
                  </a:lnTo>
                  <a:lnTo>
                    <a:pt x="7436" y="1878"/>
                  </a:lnTo>
                  <a:lnTo>
                    <a:pt x="7908" y="1878"/>
                  </a:lnTo>
                  <a:lnTo>
                    <a:pt x="8380" y="1409"/>
                  </a:lnTo>
                  <a:lnTo>
                    <a:pt x="8852" y="1409"/>
                  </a:lnTo>
                  <a:lnTo>
                    <a:pt x="8852" y="939"/>
                  </a:lnTo>
                  <a:lnTo>
                    <a:pt x="9325" y="939"/>
                  </a:lnTo>
                  <a:lnTo>
                    <a:pt x="9325" y="470"/>
                  </a:lnTo>
                  <a:lnTo>
                    <a:pt x="9325" y="939"/>
                  </a:lnTo>
                  <a:lnTo>
                    <a:pt x="9797" y="939"/>
                  </a:lnTo>
                  <a:lnTo>
                    <a:pt x="9797" y="470"/>
                  </a:lnTo>
                  <a:lnTo>
                    <a:pt x="10269" y="470"/>
                  </a:lnTo>
                  <a:lnTo>
                    <a:pt x="10269" y="0"/>
                  </a:lnTo>
                  <a:lnTo>
                    <a:pt x="10741" y="0"/>
                  </a:lnTo>
                  <a:lnTo>
                    <a:pt x="10741" y="470"/>
                  </a:lnTo>
                  <a:lnTo>
                    <a:pt x="10269" y="470"/>
                  </a:lnTo>
                  <a:lnTo>
                    <a:pt x="11213" y="470"/>
                  </a:lnTo>
                  <a:lnTo>
                    <a:pt x="11213" y="0"/>
                  </a:lnTo>
                  <a:lnTo>
                    <a:pt x="11685" y="0"/>
                  </a:lnTo>
                  <a:lnTo>
                    <a:pt x="11685" y="470"/>
                  </a:lnTo>
                  <a:lnTo>
                    <a:pt x="12630" y="470"/>
                  </a:lnTo>
                  <a:lnTo>
                    <a:pt x="12630" y="0"/>
                  </a:lnTo>
                  <a:lnTo>
                    <a:pt x="12630" y="470"/>
                  </a:lnTo>
                  <a:lnTo>
                    <a:pt x="13102" y="470"/>
                  </a:lnTo>
                  <a:lnTo>
                    <a:pt x="12630" y="470"/>
                  </a:lnTo>
                  <a:lnTo>
                    <a:pt x="12630" y="0"/>
                  </a:lnTo>
                  <a:lnTo>
                    <a:pt x="12630" y="939"/>
                  </a:lnTo>
                  <a:lnTo>
                    <a:pt x="13102" y="939"/>
                  </a:lnTo>
                  <a:lnTo>
                    <a:pt x="13102" y="1409"/>
                  </a:lnTo>
                  <a:lnTo>
                    <a:pt x="13102" y="93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6130490" y="3916221"/>
              <a:ext cx="95519" cy="112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21600"/>
                  </a:moveTo>
                  <a:lnTo>
                    <a:pt x="9818" y="21600"/>
                  </a:lnTo>
                  <a:lnTo>
                    <a:pt x="9818" y="19938"/>
                  </a:lnTo>
                  <a:lnTo>
                    <a:pt x="9818" y="21600"/>
                  </a:lnTo>
                  <a:lnTo>
                    <a:pt x="7855" y="21600"/>
                  </a:lnTo>
                  <a:lnTo>
                    <a:pt x="7855" y="18277"/>
                  </a:lnTo>
                  <a:lnTo>
                    <a:pt x="9818" y="16615"/>
                  </a:lnTo>
                  <a:lnTo>
                    <a:pt x="7855" y="16615"/>
                  </a:lnTo>
                  <a:lnTo>
                    <a:pt x="9818" y="16615"/>
                  </a:lnTo>
                  <a:lnTo>
                    <a:pt x="9818" y="11631"/>
                  </a:lnTo>
                  <a:lnTo>
                    <a:pt x="11782" y="11631"/>
                  </a:lnTo>
                  <a:lnTo>
                    <a:pt x="11782" y="13292"/>
                  </a:lnTo>
                  <a:lnTo>
                    <a:pt x="21600" y="13292"/>
                  </a:lnTo>
                  <a:lnTo>
                    <a:pt x="21600" y="21600"/>
                  </a:lnTo>
                  <a:lnTo>
                    <a:pt x="15709" y="21600"/>
                  </a:lnTo>
                  <a:close/>
                  <a:moveTo>
                    <a:pt x="3927" y="1662"/>
                  </a:moveTo>
                  <a:lnTo>
                    <a:pt x="1964" y="3323"/>
                  </a:lnTo>
                  <a:lnTo>
                    <a:pt x="1964" y="4985"/>
                  </a:lnTo>
                  <a:lnTo>
                    <a:pt x="0" y="4985"/>
                  </a:lnTo>
                  <a:lnTo>
                    <a:pt x="0" y="3323"/>
                  </a:lnTo>
                  <a:lnTo>
                    <a:pt x="1964" y="3323"/>
                  </a:lnTo>
                  <a:lnTo>
                    <a:pt x="1964" y="0"/>
                  </a:lnTo>
                  <a:lnTo>
                    <a:pt x="3927" y="0"/>
                  </a:lnTo>
                  <a:lnTo>
                    <a:pt x="3927" y="1662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7048761" y="3343115"/>
              <a:ext cx="225770" cy="234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38" y="6400"/>
                  </a:moveTo>
                  <a:lnTo>
                    <a:pt x="9138" y="8000"/>
                  </a:lnTo>
                  <a:lnTo>
                    <a:pt x="9969" y="8800"/>
                  </a:lnTo>
                  <a:lnTo>
                    <a:pt x="9969" y="9600"/>
                  </a:lnTo>
                  <a:lnTo>
                    <a:pt x="10800" y="10400"/>
                  </a:lnTo>
                  <a:lnTo>
                    <a:pt x="10800" y="11200"/>
                  </a:lnTo>
                  <a:lnTo>
                    <a:pt x="10800" y="9600"/>
                  </a:lnTo>
                  <a:lnTo>
                    <a:pt x="11631" y="10400"/>
                  </a:lnTo>
                  <a:lnTo>
                    <a:pt x="11631" y="12000"/>
                  </a:lnTo>
                  <a:lnTo>
                    <a:pt x="12462" y="12000"/>
                  </a:lnTo>
                  <a:lnTo>
                    <a:pt x="12462" y="11200"/>
                  </a:lnTo>
                  <a:lnTo>
                    <a:pt x="13292" y="11200"/>
                  </a:lnTo>
                  <a:lnTo>
                    <a:pt x="13292" y="12000"/>
                  </a:lnTo>
                  <a:lnTo>
                    <a:pt x="14123" y="12000"/>
                  </a:lnTo>
                  <a:lnTo>
                    <a:pt x="14123" y="12800"/>
                  </a:lnTo>
                  <a:lnTo>
                    <a:pt x="14954" y="12800"/>
                  </a:lnTo>
                  <a:lnTo>
                    <a:pt x="15785" y="13600"/>
                  </a:lnTo>
                  <a:lnTo>
                    <a:pt x="15785" y="14400"/>
                  </a:lnTo>
                  <a:lnTo>
                    <a:pt x="16615" y="14400"/>
                  </a:lnTo>
                  <a:lnTo>
                    <a:pt x="16615" y="15200"/>
                  </a:lnTo>
                  <a:lnTo>
                    <a:pt x="17446" y="16000"/>
                  </a:lnTo>
                  <a:lnTo>
                    <a:pt x="18277" y="16000"/>
                  </a:lnTo>
                  <a:lnTo>
                    <a:pt x="18277" y="16800"/>
                  </a:lnTo>
                  <a:lnTo>
                    <a:pt x="19108" y="16800"/>
                  </a:lnTo>
                  <a:lnTo>
                    <a:pt x="19108" y="18400"/>
                  </a:lnTo>
                  <a:lnTo>
                    <a:pt x="19938" y="18400"/>
                  </a:lnTo>
                  <a:lnTo>
                    <a:pt x="19938" y="19200"/>
                  </a:lnTo>
                  <a:lnTo>
                    <a:pt x="20769" y="20000"/>
                  </a:lnTo>
                  <a:lnTo>
                    <a:pt x="20769" y="19200"/>
                  </a:lnTo>
                  <a:lnTo>
                    <a:pt x="21600" y="20000"/>
                  </a:lnTo>
                  <a:lnTo>
                    <a:pt x="20769" y="20000"/>
                  </a:lnTo>
                  <a:lnTo>
                    <a:pt x="19938" y="20800"/>
                  </a:lnTo>
                  <a:lnTo>
                    <a:pt x="19938" y="21600"/>
                  </a:lnTo>
                  <a:lnTo>
                    <a:pt x="19938" y="20800"/>
                  </a:lnTo>
                  <a:lnTo>
                    <a:pt x="18277" y="20800"/>
                  </a:lnTo>
                  <a:lnTo>
                    <a:pt x="18277" y="19200"/>
                  </a:lnTo>
                  <a:lnTo>
                    <a:pt x="17446" y="19200"/>
                  </a:lnTo>
                  <a:lnTo>
                    <a:pt x="17446" y="18400"/>
                  </a:lnTo>
                  <a:lnTo>
                    <a:pt x="16615" y="18400"/>
                  </a:lnTo>
                  <a:lnTo>
                    <a:pt x="16615" y="17600"/>
                  </a:lnTo>
                  <a:lnTo>
                    <a:pt x="15785" y="17600"/>
                  </a:lnTo>
                  <a:lnTo>
                    <a:pt x="14954" y="16800"/>
                  </a:lnTo>
                  <a:lnTo>
                    <a:pt x="14954" y="15200"/>
                  </a:lnTo>
                  <a:lnTo>
                    <a:pt x="14123" y="15200"/>
                  </a:lnTo>
                  <a:lnTo>
                    <a:pt x="14123" y="14400"/>
                  </a:lnTo>
                  <a:lnTo>
                    <a:pt x="12462" y="14400"/>
                  </a:lnTo>
                  <a:lnTo>
                    <a:pt x="12462" y="13600"/>
                  </a:lnTo>
                  <a:lnTo>
                    <a:pt x="9969" y="13600"/>
                  </a:lnTo>
                  <a:lnTo>
                    <a:pt x="9969" y="12800"/>
                  </a:lnTo>
                  <a:lnTo>
                    <a:pt x="9969" y="13600"/>
                  </a:lnTo>
                  <a:lnTo>
                    <a:pt x="9138" y="13600"/>
                  </a:lnTo>
                  <a:lnTo>
                    <a:pt x="9138" y="12800"/>
                  </a:lnTo>
                  <a:lnTo>
                    <a:pt x="8308" y="12800"/>
                  </a:lnTo>
                  <a:lnTo>
                    <a:pt x="8308" y="13600"/>
                  </a:lnTo>
                  <a:lnTo>
                    <a:pt x="5815" y="13600"/>
                  </a:lnTo>
                  <a:lnTo>
                    <a:pt x="5815" y="12800"/>
                  </a:lnTo>
                  <a:lnTo>
                    <a:pt x="4985" y="12800"/>
                  </a:lnTo>
                  <a:lnTo>
                    <a:pt x="4985" y="12000"/>
                  </a:lnTo>
                  <a:lnTo>
                    <a:pt x="4985" y="12800"/>
                  </a:lnTo>
                  <a:lnTo>
                    <a:pt x="4154" y="13600"/>
                  </a:lnTo>
                  <a:lnTo>
                    <a:pt x="4154" y="15200"/>
                  </a:lnTo>
                  <a:lnTo>
                    <a:pt x="3323" y="15200"/>
                  </a:lnTo>
                  <a:lnTo>
                    <a:pt x="3323" y="13600"/>
                  </a:lnTo>
                  <a:lnTo>
                    <a:pt x="2492" y="13600"/>
                  </a:lnTo>
                  <a:lnTo>
                    <a:pt x="2492" y="14400"/>
                  </a:lnTo>
                  <a:lnTo>
                    <a:pt x="831" y="14400"/>
                  </a:lnTo>
                  <a:lnTo>
                    <a:pt x="831" y="13600"/>
                  </a:lnTo>
                  <a:lnTo>
                    <a:pt x="0" y="11200"/>
                  </a:lnTo>
                  <a:lnTo>
                    <a:pt x="831" y="10400"/>
                  </a:lnTo>
                  <a:lnTo>
                    <a:pt x="831" y="8800"/>
                  </a:lnTo>
                  <a:lnTo>
                    <a:pt x="1662" y="8800"/>
                  </a:lnTo>
                  <a:lnTo>
                    <a:pt x="1662" y="4000"/>
                  </a:lnTo>
                  <a:lnTo>
                    <a:pt x="3323" y="4000"/>
                  </a:lnTo>
                  <a:lnTo>
                    <a:pt x="3323" y="3200"/>
                  </a:lnTo>
                  <a:lnTo>
                    <a:pt x="4154" y="2400"/>
                  </a:lnTo>
                  <a:lnTo>
                    <a:pt x="4985" y="2400"/>
                  </a:lnTo>
                  <a:lnTo>
                    <a:pt x="4985" y="1600"/>
                  </a:lnTo>
                  <a:lnTo>
                    <a:pt x="5815" y="2400"/>
                  </a:lnTo>
                  <a:lnTo>
                    <a:pt x="6646" y="1600"/>
                  </a:lnTo>
                  <a:lnTo>
                    <a:pt x="6646" y="0"/>
                  </a:lnTo>
                  <a:lnTo>
                    <a:pt x="7477" y="800"/>
                  </a:lnTo>
                  <a:lnTo>
                    <a:pt x="7477" y="1600"/>
                  </a:lnTo>
                  <a:lnTo>
                    <a:pt x="8308" y="2400"/>
                  </a:lnTo>
                  <a:lnTo>
                    <a:pt x="8308" y="4800"/>
                  </a:lnTo>
                  <a:lnTo>
                    <a:pt x="9138" y="4800"/>
                  </a:lnTo>
                  <a:lnTo>
                    <a:pt x="9138" y="6400"/>
                  </a:lnTo>
                  <a:close/>
                  <a:moveTo>
                    <a:pt x="11631" y="8000"/>
                  </a:moveTo>
                  <a:lnTo>
                    <a:pt x="11631" y="8800"/>
                  </a:lnTo>
                  <a:lnTo>
                    <a:pt x="12462" y="8800"/>
                  </a:lnTo>
                  <a:lnTo>
                    <a:pt x="12462" y="9600"/>
                  </a:lnTo>
                  <a:lnTo>
                    <a:pt x="11631" y="9600"/>
                  </a:lnTo>
                  <a:lnTo>
                    <a:pt x="11631" y="800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6935877" y="3473366"/>
              <a:ext cx="494956" cy="460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89" y="17525"/>
                  </a:moveTo>
                  <a:lnTo>
                    <a:pt x="17432" y="18340"/>
                  </a:lnTo>
                  <a:lnTo>
                    <a:pt x="17432" y="18747"/>
                  </a:lnTo>
                  <a:lnTo>
                    <a:pt x="15158" y="18747"/>
                  </a:lnTo>
                  <a:lnTo>
                    <a:pt x="15158" y="19155"/>
                  </a:lnTo>
                  <a:lnTo>
                    <a:pt x="14400" y="19155"/>
                  </a:lnTo>
                  <a:lnTo>
                    <a:pt x="14400" y="19970"/>
                  </a:lnTo>
                  <a:lnTo>
                    <a:pt x="13263" y="19970"/>
                  </a:lnTo>
                  <a:lnTo>
                    <a:pt x="13263" y="20377"/>
                  </a:lnTo>
                  <a:lnTo>
                    <a:pt x="11747" y="20377"/>
                  </a:lnTo>
                  <a:lnTo>
                    <a:pt x="11368" y="19970"/>
                  </a:lnTo>
                  <a:lnTo>
                    <a:pt x="10989" y="19970"/>
                  </a:lnTo>
                  <a:lnTo>
                    <a:pt x="10611" y="20377"/>
                  </a:lnTo>
                  <a:lnTo>
                    <a:pt x="10232" y="20377"/>
                  </a:lnTo>
                  <a:lnTo>
                    <a:pt x="9853" y="20785"/>
                  </a:lnTo>
                  <a:lnTo>
                    <a:pt x="9853" y="21192"/>
                  </a:lnTo>
                  <a:lnTo>
                    <a:pt x="9474" y="21192"/>
                  </a:lnTo>
                  <a:lnTo>
                    <a:pt x="9474" y="21600"/>
                  </a:lnTo>
                  <a:lnTo>
                    <a:pt x="9095" y="21600"/>
                  </a:lnTo>
                  <a:lnTo>
                    <a:pt x="9095" y="21192"/>
                  </a:lnTo>
                  <a:lnTo>
                    <a:pt x="9095" y="21600"/>
                  </a:lnTo>
                  <a:lnTo>
                    <a:pt x="8716" y="21192"/>
                  </a:lnTo>
                  <a:lnTo>
                    <a:pt x="7200" y="21192"/>
                  </a:lnTo>
                  <a:lnTo>
                    <a:pt x="7200" y="20785"/>
                  </a:lnTo>
                  <a:lnTo>
                    <a:pt x="6063" y="19970"/>
                  </a:lnTo>
                  <a:lnTo>
                    <a:pt x="6063" y="19562"/>
                  </a:lnTo>
                  <a:lnTo>
                    <a:pt x="4168" y="19562"/>
                  </a:lnTo>
                  <a:lnTo>
                    <a:pt x="4168" y="17932"/>
                  </a:lnTo>
                  <a:lnTo>
                    <a:pt x="3411" y="17932"/>
                  </a:lnTo>
                  <a:lnTo>
                    <a:pt x="3411" y="17525"/>
                  </a:lnTo>
                  <a:lnTo>
                    <a:pt x="3032" y="17525"/>
                  </a:lnTo>
                  <a:lnTo>
                    <a:pt x="3032" y="16302"/>
                  </a:lnTo>
                  <a:lnTo>
                    <a:pt x="2653" y="16302"/>
                  </a:lnTo>
                  <a:lnTo>
                    <a:pt x="2653" y="15487"/>
                  </a:lnTo>
                  <a:lnTo>
                    <a:pt x="2274" y="15487"/>
                  </a:lnTo>
                  <a:lnTo>
                    <a:pt x="2274" y="15079"/>
                  </a:lnTo>
                  <a:lnTo>
                    <a:pt x="1895" y="15079"/>
                  </a:lnTo>
                  <a:lnTo>
                    <a:pt x="1895" y="14672"/>
                  </a:lnTo>
                  <a:lnTo>
                    <a:pt x="1516" y="14264"/>
                  </a:lnTo>
                  <a:lnTo>
                    <a:pt x="1516" y="13857"/>
                  </a:lnTo>
                  <a:lnTo>
                    <a:pt x="1137" y="13449"/>
                  </a:lnTo>
                  <a:lnTo>
                    <a:pt x="0" y="13449"/>
                  </a:lnTo>
                  <a:lnTo>
                    <a:pt x="0" y="13042"/>
                  </a:lnTo>
                  <a:lnTo>
                    <a:pt x="379" y="12634"/>
                  </a:lnTo>
                  <a:lnTo>
                    <a:pt x="379" y="12226"/>
                  </a:lnTo>
                  <a:lnTo>
                    <a:pt x="1516" y="12226"/>
                  </a:lnTo>
                  <a:lnTo>
                    <a:pt x="1516" y="11819"/>
                  </a:lnTo>
                  <a:lnTo>
                    <a:pt x="1895" y="11411"/>
                  </a:lnTo>
                  <a:lnTo>
                    <a:pt x="1895" y="11004"/>
                  </a:lnTo>
                  <a:lnTo>
                    <a:pt x="1516" y="10189"/>
                  </a:lnTo>
                  <a:lnTo>
                    <a:pt x="1895" y="9781"/>
                  </a:lnTo>
                  <a:lnTo>
                    <a:pt x="1895" y="8151"/>
                  </a:lnTo>
                  <a:lnTo>
                    <a:pt x="2274" y="7743"/>
                  </a:lnTo>
                  <a:lnTo>
                    <a:pt x="2274" y="7336"/>
                  </a:lnTo>
                  <a:lnTo>
                    <a:pt x="2653" y="7743"/>
                  </a:lnTo>
                  <a:lnTo>
                    <a:pt x="3032" y="7743"/>
                  </a:lnTo>
                  <a:lnTo>
                    <a:pt x="3032" y="5706"/>
                  </a:lnTo>
                  <a:lnTo>
                    <a:pt x="3411" y="5706"/>
                  </a:lnTo>
                  <a:lnTo>
                    <a:pt x="3411" y="5298"/>
                  </a:lnTo>
                  <a:lnTo>
                    <a:pt x="3789" y="4483"/>
                  </a:lnTo>
                  <a:lnTo>
                    <a:pt x="3789" y="4075"/>
                  </a:lnTo>
                  <a:lnTo>
                    <a:pt x="4547" y="4075"/>
                  </a:lnTo>
                  <a:lnTo>
                    <a:pt x="4547" y="3668"/>
                  </a:lnTo>
                  <a:lnTo>
                    <a:pt x="4926" y="2853"/>
                  </a:lnTo>
                  <a:lnTo>
                    <a:pt x="4926" y="1630"/>
                  </a:lnTo>
                  <a:lnTo>
                    <a:pt x="5305" y="1223"/>
                  </a:lnTo>
                  <a:lnTo>
                    <a:pt x="6063" y="1223"/>
                  </a:lnTo>
                  <a:lnTo>
                    <a:pt x="6063" y="815"/>
                  </a:lnTo>
                  <a:lnTo>
                    <a:pt x="6442" y="815"/>
                  </a:lnTo>
                  <a:lnTo>
                    <a:pt x="6442" y="1630"/>
                  </a:lnTo>
                  <a:lnTo>
                    <a:pt x="6821" y="1630"/>
                  </a:lnTo>
                  <a:lnTo>
                    <a:pt x="6821" y="815"/>
                  </a:lnTo>
                  <a:lnTo>
                    <a:pt x="7200" y="408"/>
                  </a:lnTo>
                  <a:lnTo>
                    <a:pt x="7200" y="0"/>
                  </a:lnTo>
                  <a:lnTo>
                    <a:pt x="7200" y="408"/>
                  </a:lnTo>
                  <a:lnTo>
                    <a:pt x="7579" y="408"/>
                  </a:lnTo>
                  <a:lnTo>
                    <a:pt x="7579" y="815"/>
                  </a:lnTo>
                  <a:lnTo>
                    <a:pt x="8716" y="815"/>
                  </a:lnTo>
                  <a:lnTo>
                    <a:pt x="8716" y="408"/>
                  </a:lnTo>
                  <a:lnTo>
                    <a:pt x="9095" y="408"/>
                  </a:lnTo>
                  <a:lnTo>
                    <a:pt x="9095" y="815"/>
                  </a:lnTo>
                  <a:lnTo>
                    <a:pt x="9474" y="815"/>
                  </a:lnTo>
                  <a:lnTo>
                    <a:pt x="9474" y="408"/>
                  </a:lnTo>
                  <a:lnTo>
                    <a:pt x="9474" y="815"/>
                  </a:lnTo>
                  <a:lnTo>
                    <a:pt x="10611" y="815"/>
                  </a:lnTo>
                  <a:lnTo>
                    <a:pt x="10611" y="1223"/>
                  </a:lnTo>
                  <a:lnTo>
                    <a:pt x="11368" y="1223"/>
                  </a:lnTo>
                  <a:lnTo>
                    <a:pt x="11368" y="1630"/>
                  </a:lnTo>
                  <a:lnTo>
                    <a:pt x="11747" y="1630"/>
                  </a:lnTo>
                  <a:lnTo>
                    <a:pt x="11747" y="2445"/>
                  </a:lnTo>
                  <a:lnTo>
                    <a:pt x="12126" y="2853"/>
                  </a:lnTo>
                  <a:lnTo>
                    <a:pt x="12505" y="2853"/>
                  </a:lnTo>
                  <a:lnTo>
                    <a:pt x="12505" y="3260"/>
                  </a:lnTo>
                  <a:lnTo>
                    <a:pt x="12884" y="3260"/>
                  </a:lnTo>
                  <a:lnTo>
                    <a:pt x="12884" y="3668"/>
                  </a:lnTo>
                  <a:lnTo>
                    <a:pt x="13263" y="3668"/>
                  </a:lnTo>
                  <a:lnTo>
                    <a:pt x="13263" y="4483"/>
                  </a:lnTo>
                  <a:lnTo>
                    <a:pt x="13642" y="4483"/>
                  </a:lnTo>
                  <a:lnTo>
                    <a:pt x="13642" y="4891"/>
                  </a:lnTo>
                  <a:lnTo>
                    <a:pt x="13263" y="4891"/>
                  </a:lnTo>
                  <a:lnTo>
                    <a:pt x="13263" y="5298"/>
                  </a:lnTo>
                  <a:lnTo>
                    <a:pt x="12884" y="5706"/>
                  </a:lnTo>
                  <a:lnTo>
                    <a:pt x="12884" y="6113"/>
                  </a:lnTo>
                  <a:lnTo>
                    <a:pt x="12505" y="6521"/>
                  </a:lnTo>
                  <a:lnTo>
                    <a:pt x="12884" y="6521"/>
                  </a:lnTo>
                  <a:lnTo>
                    <a:pt x="12884" y="7336"/>
                  </a:lnTo>
                  <a:lnTo>
                    <a:pt x="14400" y="7336"/>
                  </a:lnTo>
                  <a:lnTo>
                    <a:pt x="14400" y="7743"/>
                  </a:lnTo>
                  <a:lnTo>
                    <a:pt x="14021" y="7743"/>
                  </a:lnTo>
                  <a:lnTo>
                    <a:pt x="14021" y="8558"/>
                  </a:lnTo>
                  <a:lnTo>
                    <a:pt x="14400" y="8966"/>
                  </a:lnTo>
                  <a:lnTo>
                    <a:pt x="14400" y="9374"/>
                  </a:lnTo>
                  <a:lnTo>
                    <a:pt x="14779" y="9374"/>
                  </a:lnTo>
                  <a:lnTo>
                    <a:pt x="14779" y="9781"/>
                  </a:lnTo>
                  <a:lnTo>
                    <a:pt x="15158" y="10189"/>
                  </a:lnTo>
                  <a:lnTo>
                    <a:pt x="15158" y="10596"/>
                  </a:lnTo>
                  <a:lnTo>
                    <a:pt x="15537" y="10596"/>
                  </a:lnTo>
                  <a:lnTo>
                    <a:pt x="15916" y="11004"/>
                  </a:lnTo>
                  <a:lnTo>
                    <a:pt x="17432" y="11819"/>
                  </a:lnTo>
                  <a:lnTo>
                    <a:pt x="17811" y="11819"/>
                  </a:lnTo>
                  <a:lnTo>
                    <a:pt x="18189" y="12226"/>
                  </a:lnTo>
                  <a:lnTo>
                    <a:pt x="18947" y="12226"/>
                  </a:lnTo>
                  <a:lnTo>
                    <a:pt x="19326" y="12634"/>
                  </a:lnTo>
                  <a:lnTo>
                    <a:pt x="20084" y="12634"/>
                  </a:lnTo>
                  <a:lnTo>
                    <a:pt x="20084" y="13042"/>
                  </a:lnTo>
                  <a:lnTo>
                    <a:pt x="21600" y="13042"/>
                  </a:lnTo>
                  <a:lnTo>
                    <a:pt x="20084" y="14672"/>
                  </a:lnTo>
                  <a:lnTo>
                    <a:pt x="19705" y="15487"/>
                  </a:lnTo>
                  <a:lnTo>
                    <a:pt x="18947" y="16302"/>
                  </a:lnTo>
                  <a:lnTo>
                    <a:pt x="18947" y="16709"/>
                  </a:lnTo>
                  <a:lnTo>
                    <a:pt x="18568" y="16709"/>
                  </a:lnTo>
                  <a:lnTo>
                    <a:pt x="18189" y="17117"/>
                  </a:lnTo>
                  <a:lnTo>
                    <a:pt x="18189" y="1752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6139174" y="3977005"/>
              <a:ext cx="191037" cy="240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903"/>
                  </a:moveTo>
                  <a:lnTo>
                    <a:pt x="10800" y="18681"/>
                  </a:lnTo>
                  <a:lnTo>
                    <a:pt x="10800" y="17903"/>
                  </a:lnTo>
                  <a:lnTo>
                    <a:pt x="11782" y="18681"/>
                  </a:lnTo>
                  <a:lnTo>
                    <a:pt x="10800" y="19265"/>
                  </a:lnTo>
                  <a:lnTo>
                    <a:pt x="11782" y="19265"/>
                  </a:lnTo>
                  <a:lnTo>
                    <a:pt x="11782" y="20822"/>
                  </a:lnTo>
                  <a:lnTo>
                    <a:pt x="9818" y="20822"/>
                  </a:lnTo>
                  <a:lnTo>
                    <a:pt x="8836" y="21600"/>
                  </a:lnTo>
                  <a:lnTo>
                    <a:pt x="8836" y="20822"/>
                  </a:lnTo>
                  <a:lnTo>
                    <a:pt x="7855" y="20822"/>
                  </a:lnTo>
                  <a:lnTo>
                    <a:pt x="7855" y="20043"/>
                  </a:lnTo>
                  <a:lnTo>
                    <a:pt x="6873" y="20043"/>
                  </a:lnTo>
                  <a:lnTo>
                    <a:pt x="6873" y="19265"/>
                  </a:lnTo>
                  <a:lnTo>
                    <a:pt x="5891" y="18681"/>
                  </a:lnTo>
                  <a:lnTo>
                    <a:pt x="3927" y="17124"/>
                  </a:lnTo>
                  <a:lnTo>
                    <a:pt x="4909" y="17124"/>
                  </a:lnTo>
                  <a:lnTo>
                    <a:pt x="4909" y="17903"/>
                  </a:lnTo>
                  <a:lnTo>
                    <a:pt x="5891" y="17124"/>
                  </a:lnTo>
                  <a:lnTo>
                    <a:pt x="3927" y="17124"/>
                  </a:lnTo>
                  <a:lnTo>
                    <a:pt x="3927" y="16346"/>
                  </a:lnTo>
                  <a:lnTo>
                    <a:pt x="2945" y="16346"/>
                  </a:lnTo>
                  <a:lnTo>
                    <a:pt x="2945" y="15568"/>
                  </a:lnTo>
                  <a:lnTo>
                    <a:pt x="1964" y="14789"/>
                  </a:lnTo>
                  <a:lnTo>
                    <a:pt x="2945" y="14789"/>
                  </a:lnTo>
                  <a:lnTo>
                    <a:pt x="2945" y="15568"/>
                  </a:lnTo>
                  <a:lnTo>
                    <a:pt x="2945" y="14789"/>
                  </a:lnTo>
                  <a:lnTo>
                    <a:pt x="1964" y="14789"/>
                  </a:lnTo>
                  <a:lnTo>
                    <a:pt x="1964" y="13232"/>
                  </a:lnTo>
                  <a:lnTo>
                    <a:pt x="982" y="13232"/>
                  </a:lnTo>
                  <a:lnTo>
                    <a:pt x="982" y="12454"/>
                  </a:lnTo>
                  <a:lnTo>
                    <a:pt x="982" y="13232"/>
                  </a:lnTo>
                  <a:lnTo>
                    <a:pt x="1964" y="13232"/>
                  </a:lnTo>
                  <a:lnTo>
                    <a:pt x="1964" y="14011"/>
                  </a:lnTo>
                  <a:lnTo>
                    <a:pt x="2945" y="14011"/>
                  </a:lnTo>
                  <a:lnTo>
                    <a:pt x="2945" y="13232"/>
                  </a:lnTo>
                  <a:lnTo>
                    <a:pt x="2945" y="14011"/>
                  </a:lnTo>
                  <a:lnTo>
                    <a:pt x="1964" y="14011"/>
                  </a:lnTo>
                  <a:lnTo>
                    <a:pt x="1964" y="13232"/>
                  </a:lnTo>
                  <a:lnTo>
                    <a:pt x="982" y="13232"/>
                  </a:lnTo>
                  <a:lnTo>
                    <a:pt x="982" y="11676"/>
                  </a:lnTo>
                  <a:lnTo>
                    <a:pt x="0" y="10897"/>
                  </a:lnTo>
                  <a:lnTo>
                    <a:pt x="0" y="10119"/>
                  </a:lnTo>
                  <a:lnTo>
                    <a:pt x="0" y="10897"/>
                  </a:lnTo>
                  <a:lnTo>
                    <a:pt x="982" y="10897"/>
                  </a:lnTo>
                  <a:lnTo>
                    <a:pt x="982" y="10119"/>
                  </a:lnTo>
                  <a:lnTo>
                    <a:pt x="1964" y="10119"/>
                  </a:lnTo>
                  <a:lnTo>
                    <a:pt x="1964" y="7005"/>
                  </a:lnTo>
                  <a:lnTo>
                    <a:pt x="2945" y="7005"/>
                  </a:lnTo>
                  <a:lnTo>
                    <a:pt x="2945" y="7784"/>
                  </a:lnTo>
                  <a:lnTo>
                    <a:pt x="3927" y="7784"/>
                  </a:lnTo>
                  <a:lnTo>
                    <a:pt x="3927" y="7005"/>
                  </a:lnTo>
                  <a:lnTo>
                    <a:pt x="2945" y="7005"/>
                  </a:lnTo>
                  <a:lnTo>
                    <a:pt x="2945" y="6227"/>
                  </a:lnTo>
                  <a:lnTo>
                    <a:pt x="1964" y="6227"/>
                  </a:lnTo>
                  <a:lnTo>
                    <a:pt x="2945" y="5449"/>
                  </a:lnTo>
                  <a:lnTo>
                    <a:pt x="2945" y="6227"/>
                  </a:lnTo>
                  <a:lnTo>
                    <a:pt x="3927" y="6227"/>
                  </a:lnTo>
                  <a:lnTo>
                    <a:pt x="3927" y="5449"/>
                  </a:lnTo>
                  <a:lnTo>
                    <a:pt x="2945" y="5449"/>
                  </a:lnTo>
                  <a:lnTo>
                    <a:pt x="2945" y="4670"/>
                  </a:lnTo>
                  <a:lnTo>
                    <a:pt x="9818" y="4670"/>
                  </a:lnTo>
                  <a:lnTo>
                    <a:pt x="9818" y="0"/>
                  </a:lnTo>
                  <a:lnTo>
                    <a:pt x="16691" y="0"/>
                  </a:lnTo>
                  <a:lnTo>
                    <a:pt x="16691" y="3892"/>
                  </a:lnTo>
                  <a:lnTo>
                    <a:pt x="18655" y="3892"/>
                  </a:lnTo>
                  <a:lnTo>
                    <a:pt x="18655" y="3114"/>
                  </a:lnTo>
                  <a:lnTo>
                    <a:pt x="20618" y="3114"/>
                  </a:lnTo>
                  <a:lnTo>
                    <a:pt x="20618" y="3892"/>
                  </a:lnTo>
                  <a:lnTo>
                    <a:pt x="21600" y="4670"/>
                  </a:lnTo>
                  <a:lnTo>
                    <a:pt x="21600" y="5449"/>
                  </a:lnTo>
                  <a:lnTo>
                    <a:pt x="20618" y="6227"/>
                  </a:lnTo>
                  <a:lnTo>
                    <a:pt x="19636" y="6227"/>
                  </a:lnTo>
                  <a:lnTo>
                    <a:pt x="19636" y="9341"/>
                  </a:lnTo>
                  <a:lnTo>
                    <a:pt x="20618" y="9341"/>
                  </a:lnTo>
                  <a:lnTo>
                    <a:pt x="20618" y="10119"/>
                  </a:lnTo>
                  <a:lnTo>
                    <a:pt x="21600" y="10119"/>
                  </a:lnTo>
                  <a:lnTo>
                    <a:pt x="21600" y="14789"/>
                  </a:lnTo>
                  <a:lnTo>
                    <a:pt x="20618" y="14789"/>
                  </a:lnTo>
                  <a:lnTo>
                    <a:pt x="20618" y="17124"/>
                  </a:lnTo>
                  <a:lnTo>
                    <a:pt x="19636" y="17124"/>
                  </a:lnTo>
                  <a:lnTo>
                    <a:pt x="19636" y="16346"/>
                  </a:lnTo>
                  <a:lnTo>
                    <a:pt x="18655" y="15568"/>
                  </a:lnTo>
                  <a:lnTo>
                    <a:pt x="18655" y="16346"/>
                  </a:lnTo>
                  <a:lnTo>
                    <a:pt x="17673" y="16346"/>
                  </a:lnTo>
                  <a:lnTo>
                    <a:pt x="17673" y="17124"/>
                  </a:lnTo>
                  <a:lnTo>
                    <a:pt x="16691" y="16346"/>
                  </a:lnTo>
                  <a:lnTo>
                    <a:pt x="15709" y="16346"/>
                  </a:lnTo>
                  <a:lnTo>
                    <a:pt x="15709" y="14789"/>
                  </a:lnTo>
                  <a:lnTo>
                    <a:pt x="13745" y="14789"/>
                  </a:lnTo>
                  <a:lnTo>
                    <a:pt x="13745" y="16346"/>
                  </a:lnTo>
                  <a:lnTo>
                    <a:pt x="12764" y="17124"/>
                  </a:lnTo>
                  <a:lnTo>
                    <a:pt x="12764" y="16346"/>
                  </a:lnTo>
                  <a:lnTo>
                    <a:pt x="11782" y="16346"/>
                  </a:lnTo>
                  <a:lnTo>
                    <a:pt x="11782" y="17124"/>
                  </a:lnTo>
                  <a:lnTo>
                    <a:pt x="10800" y="16346"/>
                  </a:lnTo>
                  <a:lnTo>
                    <a:pt x="10800" y="17903"/>
                  </a:lnTo>
                  <a:close/>
                  <a:moveTo>
                    <a:pt x="982" y="10897"/>
                  </a:moveTo>
                  <a:lnTo>
                    <a:pt x="982" y="10119"/>
                  </a:lnTo>
                  <a:lnTo>
                    <a:pt x="982" y="10897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5750591" y="3620984"/>
              <a:ext cx="147618" cy="260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560"/>
                  </a:moveTo>
                  <a:lnTo>
                    <a:pt x="0" y="13680"/>
                  </a:lnTo>
                  <a:lnTo>
                    <a:pt x="1271" y="13680"/>
                  </a:lnTo>
                  <a:lnTo>
                    <a:pt x="1271" y="10800"/>
                  </a:lnTo>
                  <a:lnTo>
                    <a:pt x="2541" y="10800"/>
                  </a:lnTo>
                  <a:lnTo>
                    <a:pt x="2541" y="10080"/>
                  </a:lnTo>
                  <a:lnTo>
                    <a:pt x="3812" y="10080"/>
                  </a:lnTo>
                  <a:lnTo>
                    <a:pt x="2541" y="8640"/>
                  </a:lnTo>
                  <a:lnTo>
                    <a:pt x="2541" y="5760"/>
                  </a:lnTo>
                  <a:lnTo>
                    <a:pt x="1271" y="5760"/>
                  </a:lnTo>
                  <a:lnTo>
                    <a:pt x="1271" y="5040"/>
                  </a:lnTo>
                  <a:lnTo>
                    <a:pt x="2541" y="5040"/>
                  </a:lnTo>
                  <a:lnTo>
                    <a:pt x="1271" y="5040"/>
                  </a:lnTo>
                  <a:lnTo>
                    <a:pt x="2541" y="4320"/>
                  </a:lnTo>
                  <a:lnTo>
                    <a:pt x="1271" y="4320"/>
                  </a:lnTo>
                  <a:lnTo>
                    <a:pt x="1271" y="720"/>
                  </a:lnTo>
                  <a:lnTo>
                    <a:pt x="13976" y="720"/>
                  </a:lnTo>
                  <a:lnTo>
                    <a:pt x="13976" y="0"/>
                  </a:lnTo>
                  <a:lnTo>
                    <a:pt x="15247" y="720"/>
                  </a:lnTo>
                  <a:lnTo>
                    <a:pt x="15247" y="0"/>
                  </a:lnTo>
                  <a:lnTo>
                    <a:pt x="15247" y="2160"/>
                  </a:lnTo>
                  <a:lnTo>
                    <a:pt x="16518" y="2880"/>
                  </a:lnTo>
                  <a:lnTo>
                    <a:pt x="16518" y="3600"/>
                  </a:lnTo>
                  <a:lnTo>
                    <a:pt x="17788" y="3600"/>
                  </a:lnTo>
                  <a:lnTo>
                    <a:pt x="16518" y="3600"/>
                  </a:lnTo>
                  <a:lnTo>
                    <a:pt x="16518" y="5760"/>
                  </a:lnTo>
                  <a:lnTo>
                    <a:pt x="17788" y="5760"/>
                  </a:lnTo>
                  <a:lnTo>
                    <a:pt x="17788" y="7920"/>
                  </a:lnTo>
                  <a:lnTo>
                    <a:pt x="16518" y="7920"/>
                  </a:lnTo>
                  <a:lnTo>
                    <a:pt x="17788" y="8640"/>
                  </a:lnTo>
                  <a:lnTo>
                    <a:pt x="17788" y="9360"/>
                  </a:lnTo>
                  <a:lnTo>
                    <a:pt x="19059" y="9360"/>
                  </a:lnTo>
                  <a:lnTo>
                    <a:pt x="19059" y="10080"/>
                  </a:lnTo>
                  <a:lnTo>
                    <a:pt x="17788" y="10080"/>
                  </a:lnTo>
                  <a:lnTo>
                    <a:pt x="17788" y="15120"/>
                  </a:lnTo>
                  <a:lnTo>
                    <a:pt x="19059" y="15120"/>
                  </a:lnTo>
                  <a:lnTo>
                    <a:pt x="19059" y="15840"/>
                  </a:lnTo>
                  <a:lnTo>
                    <a:pt x="20329" y="15840"/>
                  </a:lnTo>
                  <a:lnTo>
                    <a:pt x="20329" y="16560"/>
                  </a:lnTo>
                  <a:lnTo>
                    <a:pt x="21600" y="16560"/>
                  </a:lnTo>
                  <a:lnTo>
                    <a:pt x="21600" y="17280"/>
                  </a:lnTo>
                  <a:lnTo>
                    <a:pt x="20329" y="17280"/>
                  </a:lnTo>
                  <a:lnTo>
                    <a:pt x="20329" y="18000"/>
                  </a:lnTo>
                  <a:lnTo>
                    <a:pt x="17788" y="18000"/>
                  </a:lnTo>
                  <a:lnTo>
                    <a:pt x="17788" y="17280"/>
                  </a:lnTo>
                  <a:lnTo>
                    <a:pt x="16518" y="17280"/>
                  </a:lnTo>
                  <a:lnTo>
                    <a:pt x="17788" y="17280"/>
                  </a:lnTo>
                  <a:lnTo>
                    <a:pt x="17788" y="18000"/>
                  </a:lnTo>
                  <a:lnTo>
                    <a:pt x="19059" y="18000"/>
                  </a:lnTo>
                  <a:lnTo>
                    <a:pt x="16518" y="18000"/>
                  </a:lnTo>
                  <a:lnTo>
                    <a:pt x="15247" y="18720"/>
                  </a:lnTo>
                  <a:lnTo>
                    <a:pt x="13976" y="18720"/>
                  </a:lnTo>
                  <a:lnTo>
                    <a:pt x="12706" y="19440"/>
                  </a:lnTo>
                  <a:lnTo>
                    <a:pt x="11435" y="19440"/>
                  </a:lnTo>
                  <a:lnTo>
                    <a:pt x="11435" y="20160"/>
                  </a:lnTo>
                  <a:lnTo>
                    <a:pt x="7624" y="20160"/>
                  </a:lnTo>
                  <a:lnTo>
                    <a:pt x="7624" y="20880"/>
                  </a:lnTo>
                  <a:lnTo>
                    <a:pt x="6353" y="20880"/>
                  </a:lnTo>
                  <a:lnTo>
                    <a:pt x="6353" y="21600"/>
                  </a:lnTo>
                  <a:lnTo>
                    <a:pt x="5082" y="21600"/>
                  </a:lnTo>
                  <a:lnTo>
                    <a:pt x="3812" y="20880"/>
                  </a:lnTo>
                  <a:lnTo>
                    <a:pt x="2541" y="20880"/>
                  </a:lnTo>
                  <a:lnTo>
                    <a:pt x="1271" y="20160"/>
                  </a:lnTo>
                  <a:lnTo>
                    <a:pt x="0" y="20160"/>
                  </a:lnTo>
                  <a:lnTo>
                    <a:pt x="2541" y="20160"/>
                  </a:lnTo>
                  <a:lnTo>
                    <a:pt x="1271" y="19440"/>
                  </a:lnTo>
                  <a:lnTo>
                    <a:pt x="2541" y="19440"/>
                  </a:lnTo>
                  <a:lnTo>
                    <a:pt x="2541" y="18720"/>
                  </a:lnTo>
                  <a:lnTo>
                    <a:pt x="1271" y="18720"/>
                  </a:lnTo>
                  <a:lnTo>
                    <a:pt x="1271" y="18000"/>
                  </a:lnTo>
                  <a:lnTo>
                    <a:pt x="0" y="17280"/>
                  </a:lnTo>
                  <a:lnTo>
                    <a:pt x="0" y="1656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5359836" y="3560201"/>
              <a:ext cx="243137" cy="225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29" y="18277"/>
                  </a:moveTo>
                  <a:lnTo>
                    <a:pt x="20057" y="18277"/>
                  </a:lnTo>
                  <a:lnTo>
                    <a:pt x="20057" y="19938"/>
                  </a:lnTo>
                  <a:lnTo>
                    <a:pt x="19286" y="19938"/>
                  </a:lnTo>
                  <a:lnTo>
                    <a:pt x="19286" y="19108"/>
                  </a:lnTo>
                  <a:lnTo>
                    <a:pt x="18514" y="19108"/>
                  </a:lnTo>
                  <a:lnTo>
                    <a:pt x="18514" y="20769"/>
                  </a:lnTo>
                  <a:lnTo>
                    <a:pt x="16971" y="20769"/>
                  </a:lnTo>
                  <a:lnTo>
                    <a:pt x="16971" y="21600"/>
                  </a:lnTo>
                  <a:lnTo>
                    <a:pt x="16971" y="19938"/>
                  </a:lnTo>
                  <a:lnTo>
                    <a:pt x="16200" y="19938"/>
                  </a:lnTo>
                  <a:lnTo>
                    <a:pt x="16200" y="20769"/>
                  </a:lnTo>
                  <a:lnTo>
                    <a:pt x="16200" y="19108"/>
                  </a:lnTo>
                  <a:lnTo>
                    <a:pt x="16971" y="19108"/>
                  </a:lnTo>
                  <a:lnTo>
                    <a:pt x="16200" y="19108"/>
                  </a:lnTo>
                  <a:lnTo>
                    <a:pt x="16200" y="16615"/>
                  </a:lnTo>
                  <a:lnTo>
                    <a:pt x="15429" y="16615"/>
                  </a:lnTo>
                  <a:lnTo>
                    <a:pt x="15429" y="15785"/>
                  </a:lnTo>
                  <a:lnTo>
                    <a:pt x="15429" y="16615"/>
                  </a:lnTo>
                  <a:lnTo>
                    <a:pt x="15429" y="15785"/>
                  </a:lnTo>
                  <a:lnTo>
                    <a:pt x="14657" y="15785"/>
                  </a:lnTo>
                  <a:lnTo>
                    <a:pt x="14657" y="16615"/>
                  </a:lnTo>
                  <a:lnTo>
                    <a:pt x="13886" y="15785"/>
                  </a:lnTo>
                  <a:lnTo>
                    <a:pt x="13886" y="16615"/>
                  </a:lnTo>
                  <a:lnTo>
                    <a:pt x="13886" y="15785"/>
                  </a:lnTo>
                  <a:lnTo>
                    <a:pt x="13886" y="16615"/>
                  </a:lnTo>
                  <a:lnTo>
                    <a:pt x="12343" y="16615"/>
                  </a:lnTo>
                  <a:lnTo>
                    <a:pt x="13114" y="15785"/>
                  </a:lnTo>
                  <a:lnTo>
                    <a:pt x="13114" y="14123"/>
                  </a:lnTo>
                  <a:lnTo>
                    <a:pt x="12343" y="14123"/>
                  </a:lnTo>
                  <a:lnTo>
                    <a:pt x="12343" y="13292"/>
                  </a:lnTo>
                  <a:lnTo>
                    <a:pt x="13114" y="13292"/>
                  </a:lnTo>
                  <a:lnTo>
                    <a:pt x="12343" y="13292"/>
                  </a:lnTo>
                  <a:lnTo>
                    <a:pt x="12343" y="11631"/>
                  </a:lnTo>
                  <a:lnTo>
                    <a:pt x="11571" y="11631"/>
                  </a:lnTo>
                  <a:lnTo>
                    <a:pt x="11571" y="10800"/>
                  </a:lnTo>
                  <a:lnTo>
                    <a:pt x="7714" y="10800"/>
                  </a:lnTo>
                  <a:lnTo>
                    <a:pt x="6943" y="11631"/>
                  </a:lnTo>
                  <a:lnTo>
                    <a:pt x="6943" y="12462"/>
                  </a:lnTo>
                  <a:lnTo>
                    <a:pt x="6171" y="13292"/>
                  </a:lnTo>
                  <a:lnTo>
                    <a:pt x="6171" y="14123"/>
                  </a:lnTo>
                  <a:lnTo>
                    <a:pt x="5400" y="14123"/>
                  </a:lnTo>
                  <a:lnTo>
                    <a:pt x="5400" y="13292"/>
                  </a:lnTo>
                  <a:lnTo>
                    <a:pt x="4629" y="13292"/>
                  </a:lnTo>
                  <a:lnTo>
                    <a:pt x="4629" y="12462"/>
                  </a:lnTo>
                  <a:lnTo>
                    <a:pt x="3857" y="12462"/>
                  </a:lnTo>
                  <a:lnTo>
                    <a:pt x="3857" y="10800"/>
                  </a:lnTo>
                  <a:lnTo>
                    <a:pt x="3086" y="10800"/>
                  </a:lnTo>
                  <a:lnTo>
                    <a:pt x="3086" y="9969"/>
                  </a:lnTo>
                  <a:lnTo>
                    <a:pt x="2314" y="9969"/>
                  </a:lnTo>
                  <a:lnTo>
                    <a:pt x="1543" y="9138"/>
                  </a:lnTo>
                  <a:lnTo>
                    <a:pt x="1543" y="8308"/>
                  </a:lnTo>
                  <a:lnTo>
                    <a:pt x="771" y="8308"/>
                  </a:lnTo>
                  <a:lnTo>
                    <a:pt x="1543" y="7477"/>
                  </a:lnTo>
                  <a:lnTo>
                    <a:pt x="771" y="7477"/>
                  </a:lnTo>
                  <a:lnTo>
                    <a:pt x="771" y="8308"/>
                  </a:lnTo>
                  <a:lnTo>
                    <a:pt x="771" y="6646"/>
                  </a:lnTo>
                  <a:lnTo>
                    <a:pt x="0" y="6646"/>
                  </a:lnTo>
                  <a:lnTo>
                    <a:pt x="0" y="7477"/>
                  </a:lnTo>
                  <a:lnTo>
                    <a:pt x="0" y="6646"/>
                  </a:lnTo>
                  <a:lnTo>
                    <a:pt x="771" y="5815"/>
                  </a:lnTo>
                  <a:lnTo>
                    <a:pt x="771" y="4985"/>
                  </a:lnTo>
                  <a:lnTo>
                    <a:pt x="1543" y="4985"/>
                  </a:lnTo>
                  <a:lnTo>
                    <a:pt x="1543" y="4154"/>
                  </a:lnTo>
                  <a:lnTo>
                    <a:pt x="3857" y="4154"/>
                  </a:lnTo>
                  <a:lnTo>
                    <a:pt x="3857" y="2492"/>
                  </a:lnTo>
                  <a:lnTo>
                    <a:pt x="3086" y="2492"/>
                  </a:lnTo>
                  <a:lnTo>
                    <a:pt x="3086" y="1662"/>
                  </a:lnTo>
                  <a:lnTo>
                    <a:pt x="3857" y="1662"/>
                  </a:lnTo>
                  <a:lnTo>
                    <a:pt x="3857" y="0"/>
                  </a:lnTo>
                  <a:lnTo>
                    <a:pt x="5400" y="0"/>
                  </a:lnTo>
                  <a:lnTo>
                    <a:pt x="6171" y="831"/>
                  </a:lnTo>
                  <a:lnTo>
                    <a:pt x="5400" y="831"/>
                  </a:lnTo>
                  <a:lnTo>
                    <a:pt x="6943" y="831"/>
                  </a:lnTo>
                  <a:lnTo>
                    <a:pt x="6943" y="1662"/>
                  </a:lnTo>
                  <a:lnTo>
                    <a:pt x="7714" y="831"/>
                  </a:lnTo>
                  <a:lnTo>
                    <a:pt x="7714" y="1662"/>
                  </a:lnTo>
                  <a:lnTo>
                    <a:pt x="8486" y="1662"/>
                  </a:lnTo>
                  <a:lnTo>
                    <a:pt x="8486" y="831"/>
                  </a:lnTo>
                  <a:lnTo>
                    <a:pt x="9257" y="831"/>
                  </a:lnTo>
                  <a:lnTo>
                    <a:pt x="9257" y="1662"/>
                  </a:lnTo>
                  <a:lnTo>
                    <a:pt x="10029" y="1662"/>
                  </a:lnTo>
                  <a:lnTo>
                    <a:pt x="10029" y="831"/>
                  </a:lnTo>
                  <a:lnTo>
                    <a:pt x="10800" y="831"/>
                  </a:lnTo>
                  <a:lnTo>
                    <a:pt x="10800" y="1662"/>
                  </a:lnTo>
                  <a:lnTo>
                    <a:pt x="10029" y="1662"/>
                  </a:lnTo>
                  <a:lnTo>
                    <a:pt x="10029" y="2492"/>
                  </a:lnTo>
                  <a:lnTo>
                    <a:pt x="11571" y="2492"/>
                  </a:lnTo>
                  <a:lnTo>
                    <a:pt x="11571" y="1662"/>
                  </a:lnTo>
                  <a:lnTo>
                    <a:pt x="12343" y="1662"/>
                  </a:lnTo>
                  <a:lnTo>
                    <a:pt x="12343" y="3323"/>
                  </a:lnTo>
                  <a:lnTo>
                    <a:pt x="13114" y="3323"/>
                  </a:lnTo>
                  <a:lnTo>
                    <a:pt x="13114" y="2492"/>
                  </a:lnTo>
                  <a:lnTo>
                    <a:pt x="13886" y="2492"/>
                  </a:lnTo>
                  <a:lnTo>
                    <a:pt x="13886" y="1662"/>
                  </a:lnTo>
                  <a:lnTo>
                    <a:pt x="14657" y="1662"/>
                  </a:lnTo>
                  <a:lnTo>
                    <a:pt x="14657" y="2492"/>
                  </a:lnTo>
                  <a:lnTo>
                    <a:pt x="15429" y="2492"/>
                  </a:lnTo>
                  <a:lnTo>
                    <a:pt x="16200" y="1662"/>
                  </a:lnTo>
                  <a:lnTo>
                    <a:pt x="16971" y="1662"/>
                  </a:lnTo>
                  <a:lnTo>
                    <a:pt x="16971" y="831"/>
                  </a:lnTo>
                  <a:lnTo>
                    <a:pt x="16200" y="831"/>
                  </a:lnTo>
                  <a:lnTo>
                    <a:pt x="17743" y="831"/>
                  </a:lnTo>
                  <a:lnTo>
                    <a:pt x="17743" y="1662"/>
                  </a:lnTo>
                  <a:lnTo>
                    <a:pt x="18514" y="2492"/>
                  </a:lnTo>
                  <a:lnTo>
                    <a:pt x="18514" y="3323"/>
                  </a:lnTo>
                  <a:lnTo>
                    <a:pt x="17743" y="4154"/>
                  </a:lnTo>
                  <a:lnTo>
                    <a:pt x="18514" y="4154"/>
                  </a:lnTo>
                  <a:lnTo>
                    <a:pt x="18514" y="4985"/>
                  </a:lnTo>
                  <a:lnTo>
                    <a:pt x="19286" y="4985"/>
                  </a:lnTo>
                  <a:lnTo>
                    <a:pt x="19286" y="5815"/>
                  </a:lnTo>
                  <a:lnTo>
                    <a:pt x="18514" y="5815"/>
                  </a:lnTo>
                  <a:lnTo>
                    <a:pt x="18514" y="6646"/>
                  </a:lnTo>
                  <a:lnTo>
                    <a:pt x="20057" y="6646"/>
                  </a:lnTo>
                  <a:lnTo>
                    <a:pt x="20057" y="7477"/>
                  </a:lnTo>
                  <a:lnTo>
                    <a:pt x="19286" y="7477"/>
                  </a:lnTo>
                  <a:lnTo>
                    <a:pt x="20057" y="8308"/>
                  </a:lnTo>
                  <a:lnTo>
                    <a:pt x="20057" y="9138"/>
                  </a:lnTo>
                  <a:lnTo>
                    <a:pt x="20829" y="9138"/>
                  </a:lnTo>
                  <a:lnTo>
                    <a:pt x="20829" y="9969"/>
                  </a:lnTo>
                  <a:lnTo>
                    <a:pt x="20057" y="9969"/>
                  </a:lnTo>
                  <a:lnTo>
                    <a:pt x="20057" y="12462"/>
                  </a:lnTo>
                  <a:lnTo>
                    <a:pt x="20829" y="12462"/>
                  </a:lnTo>
                  <a:lnTo>
                    <a:pt x="20829" y="14123"/>
                  </a:lnTo>
                  <a:lnTo>
                    <a:pt x="21600" y="14123"/>
                  </a:lnTo>
                  <a:lnTo>
                    <a:pt x="20829" y="14123"/>
                  </a:lnTo>
                  <a:lnTo>
                    <a:pt x="20829" y="14954"/>
                  </a:lnTo>
                  <a:lnTo>
                    <a:pt x="21600" y="14954"/>
                  </a:lnTo>
                  <a:lnTo>
                    <a:pt x="21600" y="16615"/>
                  </a:lnTo>
                  <a:lnTo>
                    <a:pt x="20829" y="16615"/>
                  </a:lnTo>
                  <a:lnTo>
                    <a:pt x="20829" y="15785"/>
                  </a:lnTo>
                  <a:lnTo>
                    <a:pt x="20057" y="15785"/>
                  </a:lnTo>
                  <a:lnTo>
                    <a:pt x="20057" y="17446"/>
                  </a:lnTo>
                  <a:lnTo>
                    <a:pt x="20829" y="17446"/>
                  </a:lnTo>
                  <a:lnTo>
                    <a:pt x="20829" y="18277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5307737" y="3560201"/>
              <a:ext cx="95518" cy="69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91" y="10800"/>
                  </a:moveTo>
                  <a:lnTo>
                    <a:pt x="3927" y="13500"/>
                  </a:lnTo>
                  <a:lnTo>
                    <a:pt x="3927" y="10800"/>
                  </a:lnTo>
                  <a:lnTo>
                    <a:pt x="5891" y="10800"/>
                  </a:lnTo>
                  <a:lnTo>
                    <a:pt x="5891" y="8100"/>
                  </a:lnTo>
                  <a:lnTo>
                    <a:pt x="5891" y="10800"/>
                  </a:lnTo>
                  <a:lnTo>
                    <a:pt x="1964" y="10800"/>
                  </a:lnTo>
                  <a:lnTo>
                    <a:pt x="1964" y="5400"/>
                  </a:lnTo>
                  <a:lnTo>
                    <a:pt x="3927" y="5400"/>
                  </a:lnTo>
                  <a:lnTo>
                    <a:pt x="1964" y="5400"/>
                  </a:lnTo>
                  <a:lnTo>
                    <a:pt x="1964" y="8100"/>
                  </a:lnTo>
                  <a:lnTo>
                    <a:pt x="0" y="5400"/>
                  </a:lnTo>
                  <a:lnTo>
                    <a:pt x="1964" y="5400"/>
                  </a:lnTo>
                  <a:lnTo>
                    <a:pt x="1964" y="2700"/>
                  </a:lnTo>
                  <a:lnTo>
                    <a:pt x="9818" y="2700"/>
                  </a:lnTo>
                  <a:lnTo>
                    <a:pt x="9818" y="0"/>
                  </a:lnTo>
                  <a:lnTo>
                    <a:pt x="21600" y="0"/>
                  </a:lnTo>
                  <a:lnTo>
                    <a:pt x="21600" y="5400"/>
                  </a:lnTo>
                  <a:lnTo>
                    <a:pt x="19636" y="5400"/>
                  </a:lnTo>
                  <a:lnTo>
                    <a:pt x="19636" y="8100"/>
                  </a:lnTo>
                  <a:lnTo>
                    <a:pt x="21600" y="8100"/>
                  </a:lnTo>
                  <a:lnTo>
                    <a:pt x="21600" y="13500"/>
                  </a:lnTo>
                  <a:lnTo>
                    <a:pt x="15709" y="13500"/>
                  </a:lnTo>
                  <a:lnTo>
                    <a:pt x="15709" y="16200"/>
                  </a:lnTo>
                  <a:lnTo>
                    <a:pt x="13745" y="16200"/>
                  </a:lnTo>
                  <a:lnTo>
                    <a:pt x="13745" y="18900"/>
                  </a:lnTo>
                  <a:lnTo>
                    <a:pt x="11782" y="21600"/>
                  </a:lnTo>
                  <a:lnTo>
                    <a:pt x="11782" y="18900"/>
                  </a:lnTo>
                  <a:lnTo>
                    <a:pt x="11782" y="21600"/>
                  </a:lnTo>
                  <a:lnTo>
                    <a:pt x="9818" y="21600"/>
                  </a:lnTo>
                  <a:lnTo>
                    <a:pt x="9818" y="18900"/>
                  </a:lnTo>
                  <a:lnTo>
                    <a:pt x="7855" y="18900"/>
                  </a:lnTo>
                  <a:lnTo>
                    <a:pt x="9818" y="16200"/>
                  </a:lnTo>
                  <a:lnTo>
                    <a:pt x="7855" y="16200"/>
                  </a:lnTo>
                  <a:lnTo>
                    <a:pt x="9818" y="13500"/>
                  </a:lnTo>
                  <a:lnTo>
                    <a:pt x="11782" y="13500"/>
                  </a:lnTo>
                  <a:lnTo>
                    <a:pt x="7855" y="13500"/>
                  </a:lnTo>
                  <a:lnTo>
                    <a:pt x="7855" y="10800"/>
                  </a:lnTo>
                  <a:lnTo>
                    <a:pt x="11782" y="10800"/>
                  </a:lnTo>
                  <a:lnTo>
                    <a:pt x="11782" y="13500"/>
                  </a:lnTo>
                  <a:lnTo>
                    <a:pt x="11782" y="10800"/>
                  </a:lnTo>
                  <a:lnTo>
                    <a:pt x="9818" y="10800"/>
                  </a:lnTo>
                  <a:lnTo>
                    <a:pt x="9818" y="8100"/>
                  </a:lnTo>
                  <a:lnTo>
                    <a:pt x="7855" y="10800"/>
                  </a:lnTo>
                  <a:lnTo>
                    <a:pt x="5891" y="10800"/>
                  </a:lnTo>
                  <a:close/>
                  <a:moveTo>
                    <a:pt x="5891" y="18900"/>
                  </a:moveTo>
                  <a:lnTo>
                    <a:pt x="7855" y="18900"/>
                  </a:lnTo>
                  <a:lnTo>
                    <a:pt x="5891" y="18900"/>
                  </a:lnTo>
                  <a:close/>
                  <a:moveTo>
                    <a:pt x="3927" y="10800"/>
                  </a:moveTo>
                  <a:close/>
                  <a:moveTo>
                    <a:pt x="7855" y="13500"/>
                  </a:moveTo>
                  <a:lnTo>
                    <a:pt x="7855" y="16200"/>
                  </a:lnTo>
                  <a:lnTo>
                    <a:pt x="7855" y="13500"/>
                  </a:lnTo>
                  <a:close/>
                  <a:moveTo>
                    <a:pt x="3927" y="16200"/>
                  </a:moveTo>
                  <a:lnTo>
                    <a:pt x="3927" y="13500"/>
                  </a:lnTo>
                  <a:lnTo>
                    <a:pt x="5891" y="13500"/>
                  </a:lnTo>
                  <a:lnTo>
                    <a:pt x="5891" y="16200"/>
                  </a:lnTo>
                  <a:lnTo>
                    <a:pt x="3927" y="16200"/>
                  </a:lnTo>
                  <a:close/>
                  <a:moveTo>
                    <a:pt x="1964" y="16200"/>
                  </a:moveTo>
                  <a:lnTo>
                    <a:pt x="1964" y="13500"/>
                  </a:lnTo>
                  <a:lnTo>
                    <a:pt x="1964" y="16200"/>
                  </a:lnTo>
                  <a:close/>
                  <a:moveTo>
                    <a:pt x="3927" y="21600"/>
                  </a:moveTo>
                  <a:lnTo>
                    <a:pt x="1964" y="21600"/>
                  </a:lnTo>
                  <a:lnTo>
                    <a:pt x="1964" y="18900"/>
                  </a:lnTo>
                  <a:lnTo>
                    <a:pt x="3927" y="18900"/>
                  </a:lnTo>
                  <a:lnTo>
                    <a:pt x="3927" y="2160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6970611" y="3881487"/>
              <a:ext cx="260504" cy="371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3137"/>
                  </a:moveTo>
                  <a:lnTo>
                    <a:pt x="0" y="10105"/>
                  </a:lnTo>
                  <a:lnTo>
                    <a:pt x="1440" y="9095"/>
                  </a:lnTo>
                  <a:lnTo>
                    <a:pt x="1440" y="8084"/>
                  </a:lnTo>
                  <a:lnTo>
                    <a:pt x="2160" y="8084"/>
                  </a:lnTo>
                  <a:lnTo>
                    <a:pt x="2160" y="7074"/>
                  </a:lnTo>
                  <a:lnTo>
                    <a:pt x="2880" y="7074"/>
                  </a:lnTo>
                  <a:lnTo>
                    <a:pt x="2880" y="5558"/>
                  </a:lnTo>
                  <a:lnTo>
                    <a:pt x="2160" y="5558"/>
                  </a:lnTo>
                  <a:lnTo>
                    <a:pt x="2160" y="4042"/>
                  </a:lnTo>
                  <a:lnTo>
                    <a:pt x="1440" y="4042"/>
                  </a:lnTo>
                  <a:lnTo>
                    <a:pt x="1440" y="2526"/>
                  </a:lnTo>
                  <a:lnTo>
                    <a:pt x="720" y="2021"/>
                  </a:lnTo>
                  <a:lnTo>
                    <a:pt x="720" y="1516"/>
                  </a:lnTo>
                  <a:lnTo>
                    <a:pt x="0" y="1516"/>
                  </a:lnTo>
                  <a:lnTo>
                    <a:pt x="0" y="1011"/>
                  </a:lnTo>
                  <a:lnTo>
                    <a:pt x="720" y="0"/>
                  </a:lnTo>
                  <a:lnTo>
                    <a:pt x="5040" y="0"/>
                  </a:lnTo>
                  <a:lnTo>
                    <a:pt x="5040" y="505"/>
                  </a:lnTo>
                  <a:lnTo>
                    <a:pt x="8640" y="505"/>
                  </a:lnTo>
                  <a:lnTo>
                    <a:pt x="8640" y="1011"/>
                  </a:lnTo>
                  <a:lnTo>
                    <a:pt x="10800" y="2021"/>
                  </a:lnTo>
                  <a:lnTo>
                    <a:pt x="10800" y="2526"/>
                  </a:lnTo>
                  <a:lnTo>
                    <a:pt x="13680" y="2526"/>
                  </a:lnTo>
                  <a:lnTo>
                    <a:pt x="14400" y="3032"/>
                  </a:lnTo>
                  <a:lnTo>
                    <a:pt x="14400" y="2526"/>
                  </a:lnTo>
                  <a:lnTo>
                    <a:pt x="14400" y="3032"/>
                  </a:lnTo>
                  <a:lnTo>
                    <a:pt x="15120" y="3032"/>
                  </a:lnTo>
                  <a:lnTo>
                    <a:pt x="15120" y="2526"/>
                  </a:lnTo>
                  <a:lnTo>
                    <a:pt x="15840" y="2526"/>
                  </a:lnTo>
                  <a:lnTo>
                    <a:pt x="15840" y="2021"/>
                  </a:lnTo>
                  <a:lnTo>
                    <a:pt x="16560" y="1516"/>
                  </a:lnTo>
                  <a:lnTo>
                    <a:pt x="17280" y="1516"/>
                  </a:lnTo>
                  <a:lnTo>
                    <a:pt x="18000" y="1011"/>
                  </a:lnTo>
                  <a:lnTo>
                    <a:pt x="18720" y="1011"/>
                  </a:lnTo>
                  <a:lnTo>
                    <a:pt x="19440" y="1516"/>
                  </a:lnTo>
                  <a:lnTo>
                    <a:pt x="21600" y="1516"/>
                  </a:lnTo>
                  <a:lnTo>
                    <a:pt x="21600" y="2021"/>
                  </a:lnTo>
                  <a:lnTo>
                    <a:pt x="20160" y="3537"/>
                  </a:lnTo>
                  <a:lnTo>
                    <a:pt x="19440" y="4547"/>
                  </a:lnTo>
                  <a:lnTo>
                    <a:pt x="19440" y="13137"/>
                  </a:lnTo>
                  <a:lnTo>
                    <a:pt x="20160" y="14147"/>
                  </a:lnTo>
                  <a:lnTo>
                    <a:pt x="20880" y="14653"/>
                  </a:lnTo>
                  <a:lnTo>
                    <a:pt x="20160" y="15158"/>
                  </a:lnTo>
                  <a:lnTo>
                    <a:pt x="20160" y="15663"/>
                  </a:lnTo>
                  <a:lnTo>
                    <a:pt x="18720" y="15663"/>
                  </a:lnTo>
                  <a:lnTo>
                    <a:pt x="18720" y="16168"/>
                  </a:lnTo>
                  <a:lnTo>
                    <a:pt x="19440" y="16168"/>
                  </a:lnTo>
                  <a:lnTo>
                    <a:pt x="18720" y="16168"/>
                  </a:lnTo>
                  <a:lnTo>
                    <a:pt x="18000" y="16674"/>
                  </a:lnTo>
                  <a:lnTo>
                    <a:pt x="17280" y="16674"/>
                  </a:lnTo>
                  <a:lnTo>
                    <a:pt x="17280" y="17179"/>
                  </a:lnTo>
                  <a:lnTo>
                    <a:pt x="16560" y="17179"/>
                  </a:lnTo>
                  <a:lnTo>
                    <a:pt x="16560" y="18568"/>
                  </a:lnTo>
                  <a:lnTo>
                    <a:pt x="15840" y="19074"/>
                  </a:lnTo>
                  <a:lnTo>
                    <a:pt x="15840" y="20084"/>
                  </a:lnTo>
                  <a:lnTo>
                    <a:pt x="15120" y="21095"/>
                  </a:lnTo>
                  <a:lnTo>
                    <a:pt x="15120" y="21600"/>
                  </a:lnTo>
                  <a:lnTo>
                    <a:pt x="14400" y="21600"/>
                  </a:lnTo>
                  <a:lnTo>
                    <a:pt x="12960" y="20589"/>
                  </a:lnTo>
                  <a:lnTo>
                    <a:pt x="12240" y="20589"/>
                  </a:lnTo>
                  <a:lnTo>
                    <a:pt x="12240" y="20084"/>
                  </a:lnTo>
                  <a:lnTo>
                    <a:pt x="10800" y="19074"/>
                  </a:lnTo>
                  <a:lnTo>
                    <a:pt x="10080" y="19074"/>
                  </a:lnTo>
                  <a:lnTo>
                    <a:pt x="10080" y="17684"/>
                  </a:lnTo>
                  <a:lnTo>
                    <a:pt x="9360" y="17684"/>
                  </a:lnTo>
                  <a:lnTo>
                    <a:pt x="8640" y="17179"/>
                  </a:lnTo>
                  <a:lnTo>
                    <a:pt x="7200" y="16674"/>
                  </a:lnTo>
                  <a:lnTo>
                    <a:pt x="6480" y="16168"/>
                  </a:lnTo>
                  <a:lnTo>
                    <a:pt x="5760" y="16168"/>
                  </a:lnTo>
                  <a:lnTo>
                    <a:pt x="5760" y="15663"/>
                  </a:lnTo>
                  <a:lnTo>
                    <a:pt x="5040" y="15663"/>
                  </a:lnTo>
                  <a:lnTo>
                    <a:pt x="3600" y="14653"/>
                  </a:lnTo>
                  <a:lnTo>
                    <a:pt x="2160" y="14147"/>
                  </a:lnTo>
                  <a:lnTo>
                    <a:pt x="1440" y="13642"/>
                  </a:lnTo>
                  <a:lnTo>
                    <a:pt x="0" y="13137"/>
                  </a:lnTo>
                  <a:close/>
                  <a:moveTo>
                    <a:pt x="19440" y="16168"/>
                  </a:moveTo>
                  <a:lnTo>
                    <a:pt x="18720" y="15663"/>
                  </a:lnTo>
                  <a:lnTo>
                    <a:pt x="19440" y="15663"/>
                  </a:lnTo>
                  <a:lnTo>
                    <a:pt x="19440" y="1616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6747012" y="5223076"/>
              <a:ext cx="75981" cy="86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63" y="15120"/>
                  </a:moveTo>
                  <a:lnTo>
                    <a:pt x="14194" y="17280"/>
                  </a:lnTo>
                  <a:lnTo>
                    <a:pt x="9257" y="17280"/>
                  </a:lnTo>
                  <a:lnTo>
                    <a:pt x="9257" y="21600"/>
                  </a:lnTo>
                  <a:lnTo>
                    <a:pt x="4937" y="21600"/>
                  </a:lnTo>
                  <a:lnTo>
                    <a:pt x="4937" y="19440"/>
                  </a:lnTo>
                  <a:lnTo>
                    <a:pt x="2469" y="19440"/>
                  </a:lnTo>
                  <a:lnTo>
                    <a:pt x="2469" y="15120"/>
                  </a:lnTo>
                  <a:lnTo>
                    <a:pt x="0" y="15120"/>
                  </a:lnTo>
                  <a:lnTo>
                    <a:pt x="0" y="10800"/>
                  </a:lnTo>
                  <a:lnTo>
                    <a:pt x="2469" y="10800"/>
                  </a:lnTo>
                  <a:lnTo>
                    <a:pt x="2469" y="8640"/>
                  </a:lnTo>
                  <a:lnTo>
                    <a:pt x="4937" y="6480"/>
                  </a:lnTo>
                  <a:lnTo>
                    <a:pt x="4937" y="4320"/>
                  </a:lnTo>
                  <a:lnTo>
                    <a:pt x="7406" y="4320"/>
                  </a:lnTo>
                  <a:lnTo>
                    <a:pt x="9257" y="2160"/>
                  </a:lnTo>
                  <a:lnTo>
                    <a:pt x="11726" y="2160"/>
                  </a:lnTo>
                  <a:lnTo>
                    <a:pt x="11726" y="0"/>
                  </a:lnTo>
                  <a:lnTo>
                    <a:pt x="14194" y="0"/>
                  </a:lnTo>
                  <a:lnTo>
                    <a:pt x="14194" y="2160"/>
                  </a:lnTo>
                  <a:lnTo>
                    <a:pt x="16663" y="2160"/>
                  </a:lnTo>
                  <a:lnTo>
                    <a:pt x="16663" y="4320"/>
                  </a:lnTo>
                  <a:lnTo>
                    <a:pt x="19131" y="4320"/>
                  </a:lnTo>
                  <a:lnTo>
                    <a:pt x="19131" y="6480"/>
                  </a:lnTo>
                  <a:lnTo>
                    <a:pt x="21600" y="8640"/>
                  </a:lnTo>
                  <a:lnTo>
                    <a:pt x="19131" y="8640"/>
                  </a:lnTo>
                  <a:lnTo>
                    <a:pt x="19131" y="15120"/>
                  </a:lnTo>
                  <a:lnTo>
                    <a:pt x="16663" y="1512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5472720" y="3725185"/>
              <a:ext cx="138936" cy="173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640"/>
                  </a:moveTo>
                  <a:lnTo>
                    <a:pt x="1350" y="8640"/>
                  </a:lnTo>
                  <a:lnTo>
                    <a:pt x="1350" y="6480"/>
                  </a:lnTo>
                  <a:lnTo>
                    <a:pt x="2700" y="6480"/>
                  </a:lnTo>
                  <a:lnTo>
                    <a:pt x="4050" y="5400"/>
                  </a:lnTo>
                  <a:lnTo>
                    <a:pt x="4050" y="4320"/>
                  </a:lnTo>
                  <a:lnTo>
                    <a:pt x="5400" y="4320"/>
                  </a:lnTo>
                  <a:lnTo>
                    <a:pt x="5400" y="2160"/>
                  </a:lnTo>
                  <a:lnTo>
                    <a:pt x="6750" y="2160"/>
                  </a:lnTo>
                  <a:lnTo>
                    <a:pt x="6750" y="0"/>
                  </a:lnTo>
                  <a:lnTo>
                    <a:pt x="8100" y="1080"/>
                  </a:lnTo>
                  <a:lnTo>
                    <a:pt x="8100" y="0"/>
                  </a:lnTo>
                  <a:lnTo>
                    <a:pt x="9450" y="0"/>
                  </a:lnTo>
                  <a:lnTo>
                    <a:pt x="9450" y="1080"/>
                  </a:lnTo>
                  <a:lnTo>
                    <a:pt x="9450" y="0"/>
                  </a:lnTo>
                  <a:lnTo>
                    <a:pt x="9450" y="1080"/>
                  </a:lnTo>
                  <a:lnTo>
                    <a:pt x="10800" y="1080"/>
                  </a:lnTo>
                  <a:lnTo>
                    <a:pt x="10800" y="4320"/>
                  </a:lnTo>
                  <a:lnTo>
                    <a:pt x="12150" y="4320"/>
                  </a:lnTo>
                  <a:lnTo>
                    <a:pt x="10800" y="4320"/>
                  </a:lnTo>
                  <a:lnTo>
                    <a:pt x="10800" y="5400"/>
                  </a:lnTo>
                  <a:lnTo>
                    <a:pt x="12150" y="5400"/>
                  </a:lnTo>
                  <a:lnTo>
                    <a:pt x="12150" y="6480"/>
                  </a:lnTo>
                  <a:lnTo>
                    <a:pt x="14850" y="6480"/>
                  </a:lnTo>
                  <a:lnTo>
                    <a:pt x="14850" y="4320"/>
                  </a:lnTo>
                  <a:lnTo>
                    <a:pt x="16200" y="4320"/>
                  </a:lnTo>
                  <a:lnTo>
                    <a:pt x="16200" y="6480"/>
                  </a:lnTo>
                  <a:lnTo>
                    <a:pt x="17550" y="7560"/>
                  </a:lnTo>
                  <a:lnTo>
                    <a:pt x="16200" y="8640"/>
                  </a:lnTo>
                  <a:lnTo>
                    <a:pt x="16200" y="9720"/>
                  </a:lnTo>
                  <a:lnTo>
                    <a:pt x="14850" y="9720"/>
                  </a:lnTo>
                  <a:lnTo>
                    <a:pt x="14850" y="10800"/>
                  </a:lnTo>
                  <a:lnTo>
                    <a:pt x="16200" y="10800"/>
                  </a:lnTo>
                  <a:lnTo>
                    <a:pt x="17550" y="11880"/>
                  </a:lnTo>
                  <a:lnTo>
                    <a:pt x="18900" y="11880"/>
                  </a:lnTo>
                  <a:lnTo>
                    <a:pt x="18900" y="12960"/>
                  </a:lnTo>
                  <a:lnTo>
                    <a:pt x="20250" y="12960"/>
                  </a:lnTo>
                  <a:lnTo>
                    <a:pt x="20250" y="14040"/>
                  </a:lnTo>
                  <a:lnTo>
                    <a:pt x="21600" y="14040"/>
                  </a:lnTo>
                  <a:lnTo>
                    <a:pt x="21600" y="17280"/>
                  </a:lnTo>
                  <a:lnTo>
                    <a:pt x="20250" y="17280"/>
                  </a:lnTo>
                  <a:lnTo>
                    <a:pt x="20250" y="21600"/>
                  </a:lnTo>
                  <a:lnTo>
                    <a:pt x="18900" y="20520"/>
                  </a:lnTo>
                  <a:lnTo>
                    <a:pt x="17550" y="20520"/>
                  </a:lnTo>
                  <a:lnTo>
                    <a:pt x="16200" y="19440"/>
                  </a:lnTo>
                  <a:lnTo>
                    <a:pt x="14850" y="19440"/>
                  </a:lnTo>
                  <a:lnTo>
                    <a:pt x="14850" y="18360"/>
                  </a:lnTo>
                  <a:lnTo>
                    <a:pt x="13500" y="18360"/>
                  </a:lnTo>
                  <a:lnTo>
                    <a:pt x="10800" y="16200"/>
                  </a:lnTo>
                  <a:lnTo>
                    <a:pt x="10800" y="15120"/>
                  </a:lnTo>
                  <a:lnTo>
                    <a:pt x="9450" y="15120"/>
                  </a:lnTo>
                  <a:lnTo>
                    <a:pt x="8100" y="14040"/>
                  </a:lnTo>
                  <a:lnTo>
                    <a:pt x="8100" y="12960"/>
                  </a:lnTo>
                  <a:lnTo>
                    <a:pt x="6750" y="12960"/>
                  </a:lnTo>
                  <a:lnTo>
                    <a:pt x="6750" y="11880"/>
                  </a:lnTo>
                  <a:lnTo>
                    <a:pt x="4050" y="11880"/>
                  </a:lnTo>
                  <a:lnTo>
                    <a:pt x="4050" y="10800"/>
                  </a:lnTo>
                  <a:lnTo>
                    <a:pt x="2700" y="10800"/>
                  </a:lnTo>
                  <a:lnTo>
                    <a:pt x="2700" y="9720"/>
                  </a:lnTo>
                  <a:lnTo>
                    <a:pt x="1350" y="9720"/>
                  </a:lnTo>
                  <a:lnTo>
                    <a:pt x="1350" y="8640"/>
                  </a:lnTo>
                  <a:lnTo>
                    <a:pt x="0" y="864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6156540" y="2720079"/>
              <a:ext cx="521006" cy="562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80" y="334"/>
                  </a:moveTo>
                  <a:lnTo>
                    <a:pt x="6840" y="334"/>
                  </a:lnTo>
                  <a:lnTo>
                    <a:pt x="6840" y="667"/>
                  </a:lnTo>
                  <a:lnTo>
                    <a:pt x="7200" y="667"/>
                  </a:lnTo>
                  <a:lnTo>
                    <a:pt x="7560" y="1001"/>
                  </a:lnTo>
                  <a:lnTo>
                    <a:pt x="8280" y="1001"/>
                  </a:lnTo>
                  <a:lnTo>
                    <a:pt x="8280" y="2002"/>
                  </a:lnTo>
                  <a:lnTo>
                    <a:pt x="8640" y="2335"/>
                  </a:lnTo>
                  <a:lnTo>
                    <a:pt x="8640" y="2669"/>
                  </a:lnTo>
                  <a:lnTo>
                    <a:pt x="9360" y="2669"/>
                  </a:lnTo>
                  <a:lnTo>
                    <a:pt x="9360" y="3002"/>
                  </a:lnTo>
                  <a:lnTo>
                    <a:pt x="11160" y="3002"/>
                  </a:lnTo>
                  <a:lnTo>
                    <a:pt x="11160" y="3336"/>
                  </a:lnTo>
                  <a:lnTo>
                    <a:pt x="11880" y="3336"/>
                  </a:lnTo>
                  <a:lnTo>
                    <a:pt x="11880" y="3669"/>
                  </a:lnTo>
                  <a:lnTo>
                    <a:pt x="12240" y="3669"/>
                  </a:lnTo>
                  <a:lnTo>
                    <a:pt x="12240" y="4003"/>
                  </a:lnTo>
                  <a:lnTo>
                    <a:pt x="12600" y="4003"/>
                  </a:lnTo>
                  <a:lnTo>
                    <a:pt x="12960" y="4337"/>
                  </a:lnTo>
                  <a:lnTo>
                    <a:pt x="13320" y="4337"/>
                  </a:lnTo>
                  <a:lnTo>
                    <a:pt x="13320" y="4670"/>
                  </a:lnTo>
                  <a:lnTo>
                    <a:pt x="13680" y="4670"/>
                  </a:lnTo>
                  <a:lnTo>
                    <a:pt x="13680" y="4337"/>
                  </a:lnTo>
                  <a:lnTo>
                    <a:pt x="14040" y="4337"/>
                  </a:lnTo>
                  <a:lnTo>
                    <a:pt x="14760" y="3669"/>
                  </a:lnTo>
                  <a:lnTo>
                    <a:pt x="14760" y="1334"/>
                  </a:lnTo>
                  <a:lnTo>
                    <a:pt x="15480" y="667"/>
                  </a:lnTo>
                  <a:lnTo>
                    <a:pt x="15840" y="667"/>
                  </a:lnTo>
                  <a:lnTo>
                    <a:pt x="15840" y="334"/>
                  </a:lnTo>
                  <a:lnTo>
                    <a:pt x="16920" y="334"/>
                  </a:lnTo>
                  <a:lnTo>
                    <a:pt x="16920" y="0"/>
                  </a:lnTo>
                  <a:lnTo>
                    <a:pt x="17640" y="0"/>
                  </a:lnTo>
                  <a:lnTo>
                    <a:pt x="17640" y="334"/>
                  </a:lnTo>
                  <a:lnTo>
                    <a:pt x="18720" y="334"/>
                  </a:lnTo>
                  <a:lnTo>
                    <a:pt x="18720" y="667"/>
                  </a:lnTo>
                  <a:lnTo>
                    <a:pt x="19080" y="667"/>
                  </a:lnTo>
                  <a:lnTo>
                    <a:pt x="19080" y="1334"/>
                  </a:lnTo>
                  <a:lnTo>
                    <a:pt x="20160" y="1334"/>
                  </a:lnTo>
                  <a:lnTo>
                    <a:pt x="20160" y="1668"/>
                  </a:lnTo>
                  <a:lnTo>
                    <a:pt x="21600" y="1668"/>
                  </a:lnTo>
                  <a:lnTo>
                    <a:pt x="21600" y="2669"/>
                  </a:lnTo>
                  <a:lnTo>
                    <a:pt x="21240" y="2669"/>
                  </a:lnTo>
                  <a:lnTo>
                    <a:pt x="21240" y="3002"/>
                  </a:lnTo>
                  <a:lnTo>
                    <a:pt x="21600" y="3336"/>
                  </a:lnTo>
                  <a:lnTo>
                    <a:pt x="21600" y="4003"/>
                  </a:lnTo>
                  <a:lnTo>
                    <a:pt x="21240" y="4337"/>
                  </a:lnTo>
                  <a:lnTo>
                    <a:pt x="21240" y="5671"/>
                  </a:lnTo>
                  <a:lnTo>
                    <a:pt x="21600" y="6005"/>
                  </a:lnTo>
                  <a:lnTo>
                    <a:pt x="21600" y="20933"/>
                  </a:lnTo>
                  <a:lnTo>
                    <a:pt x="20160" y="20933"/>
                  </a:lnTo>
                  <a:lnTo>
                    <a:pt x="20160" y="21600"/>
                  </a:lnTo>
                  <a:lnTo>
                    <a:pt x="18720" y="20933"/>
                  </a:lnTo>
                  <a:lnTo>
                    <a:pt x="18000" y="20266"/>
                  </a:lnTo>
                  <a:lnTo>
                    <a:pt x="17280" y="20015"/>
                  </a:lnTo>
                  <a:lnTo>
                    <a:pt x="16560" y="19682"/>
                  </a:lnTo>
                  <a:lnTo>
                    <a:pt x="16200" y="19348"/>
                  </a:lnTo>
                  <a:lnTo>
                    <a:pt x="15120" y="19015"/>
                  </a:lnTo>
                  <a:lnTo>
                    <a:pt x="14400" y="18347"/>
                  </a:lnTo>
                  <a:lnTo>
                    <a:pt x="13680" y="18014"/>
                  </a:lnTo>
                  <a:lnTo>
                    <a:pt x="13320" y="17680"/>
                  </a:lnTo>
                  <a:lnTo>
                    <a:pt x="12960" y="17680"/>
                  </a:lnTo>
                  <a:lnTo>
                    <a:pt x="12600" y="17347"/>
                  </a:lnTo>
                  <a:lnTo>
                    <a:pt x="11880" y="17013"/>
                  </a:lnTo>
                  <a:lnTo>
                    <a:pt x="11520" y="16680"/>
                  </a:lnTo>
                  <a:lnTo>
                    <a:pt x="10440" y="16346"/>
                  </a:lnTo>
                  <a:lnTo>
                    <a:pt x="9720" y="15679"/>
                  </a:lnTo>
                  <a:lnTo>
                    <a:pt x="9360" y="15679"/>
                  </a:lnTo>
                  <a:lnTo>
                    <a:pt x="8280" y="16012"/>
                  </a:lnTo>
                  <a:lnTo>
                    <a:pt x="7920" y="16012"/>
                  </a:lnTo>
                  <a:lnTo>
                    <a:pt x="7920" y="16346"/>
                  </a:lnTo>
                  <a:lnTo>
                    <a:pt x="7560" y="16346"/>
                  </a:lnTo>
                  <a:lnTo>
                    <a:pt x="7200" y="16680"/>
                  </a:lnTo>
                  <a:lnTo>
                    <a:pt x="6840" y="16680"/>
                  </a:lnTo>
                  <a:lnTo>
                    <a:pt x="6840" y="17013"/>
                  </a:lnTo>
                  <a:lnTo>
                    <a:pt x="6480" y="16346"/>
                  </a:lnTo>
                  <a:lnTo>
                    <a:pt x="6120" y="16012"/>
                  </a:lnTo>
                  <a:lnTo>
                    <a:pt x="5760" y="16012"/>
                  </a:lnTo>
                  <a:lnTo>
                    <a:pt x="5400" y="15679"/>
                  </a:lnTo>
                  <a:lnTo>
                    <a:pt x="4320" y="15679"/>
                  </a:lnTo>
                  <a:lnTo>
                    <a:pt x="3960" y="15345"/>
                  </a:lnTo>
                  <a:lnTo>
                    <a:pt x="3600" y="15345"/>
                  </a:lnTo>
                  <a:lnTo>
                    <a:pt x="3600" y="14678"/>
                  </a:lnTo>
                  <a:lnTo>
                    <a:pt x="3240" y="14011"/>
                  </a:lnTo>
                  <a:lnTo>
                    <a:pt x="2520" y="14011"/>
                  </a:lnTo>
                  <a:lnTo>
                    <a:pt x="2160" y="13677"/>
                  </a:lnTo>
                  <a:lnTo>
                    <a:pt x="1800" y="13677"/>
                  </a:lnTo>
                  <a:lnTo>
                    <a:pt x="1800" y="14011"/>
                  </a:lnTo>
                  <a:lnTo>
                    <a:pt x="1440" y="13677"/>
                  </a:lnTo>
                  <a:lnTo>
                    <a:pt x="1440" y="13344"/>
                  </a:lnTo>
                  <a:lnTo>
                    <a:pt x="1080" y="13344"/>
                  </a:lnTo>
                  <a:lnTo>
                    <a:pt x="1080" y="12343"/>
                  </a:lnTo>
                  <a:lnTo>
                    <a:pt x="720" y="12009"/>
                  </a:lnTo>
                  <a:lnTo>
                    <a:pt x="360" y="11342"/>
                  </a:lnTo>
                  <a:lnTo>
                    <a:pt x="360" y="11008"/>
                  </a:lnTo>
                  <a:lnTo>
                    <a:pt x="1080" y="10341"/>
                  </a:lnTo>
                  <a:lnTo>
                    <a:pt x="1080" y="10008"/>
                  </a:lnTo>
                  <a:lnTo>
                    <a:pt x="720" y="10008"/>
                  </a:lnTo>
                  <a:lnTo>
                    <a:pt x="720" y="9007"/>
                  </a:lnTo>
                  <a:lnTo>
                    <a:pt x="1080" y="8673"/>
                  </a:lnTo>
                  <a:lnTo>
                    <a:pt x="1080" y="8340"/>
                  </a:lnTo>
                  <a:lnTo>
                    <a:pt x="720" y="8006"/>
                  </a:lnTo>
                  <a:lnTo>
                    <a:pt x="720" y="5337"/>
                  </a:lnTo>
                  <a:lnTo>
                    <a:pt x="360" y="5337"/>
                  </a:lnTo>
                  <a:lnTo>
                    <a:pt x="360" y="5004"/>
                  </a:lnTo>
                  <a:lnTo>
                    <a:pt x="0" y="4670"/>
                  </a:lnTo>
                  <a:lnTo>
                    <a:pt x="360" y="4670"/>
                  </a:lnTo>
                  <a:lnTo>
                    <a:pt x="720" y="4337"/>
                  </a:lnTo>
                  <a:lnTo>
                    <a:pt x="1080" y="4337"/>
                  </a:lnTo>
                  <a:lnTo>
                    <a:pt x="1080" y="4003"/>
                  </a:lnTo>
                  <a:lnTo>
                    <a:pt x="1440" y="3669"/>
                  </a:lnTo>
                  <a:lnTo>
                    <a:pt x="1440" y="2669"/>
                  </a:lnTo>
                  <a:lnTo>
                    <a:pt x="1080" y="2669"/>
                  </a:lnTo>
                  <a:lnTo>
                    <a:pt x="1080" y="2335"/>
                  </a:lnTo>
                  <a:lnTo>
                    <a:pt x="1440" y="2002"/>
                  </a:lnTo>
                  <a:lnTo>
                    <a:pt x="1800" y="2002"/>
                  </a:lnTo>
                  <a:lnTo>
                    <a:pt x="2160" y="1668"/>
                  </a:lnTo>
                  <a:lnTo>
                    <a:pt x="2160" y="1334"/>
                  </a:lnTo>
                  <a:lnTo>
                    <a:pt x="2520" y="1334"/>
                  </a:lnTo>
                  <a:lnTo>
                    <a:pt x="2880" y="1001"/>
                  </a:lnTo>
                  <a:lnTo>
                    <a:pt x="3240" y="1001"/>
                  </a:lnTo>
                  <a:lnTo>
                    <a:pt x="3240" y="0"/>
                  </a:lnTo>
                  <a:lnTo>
                    <a:pt x="3960" y="0"/>
                  </a:lnTo>
                  <a:lnTo>
                    <a:pt x="3960" y="334"/>
                  </a:lnTo>
                  <a:lnTo>
                    <a:pt x="5400" y="334"/>
                  </a:lnTo>
                  <a:lnTo>
                    <a:pt x="5400" y="0"/>
                  </a:lnTo>
                  <a:lnTo>
                    <a:pt x="5760" y="0"/>
                  </a:lnTo>
                  <a:lnTo>
                    <a:pt x="5760" y="334"/>
                  </a:lnTo>
                  <a:lnTo>
                    <a:pt x="6480" y="334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7274529" y="4539255"/>
              <a:ext cx="243136" cy="564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57" y="2326"/>
                  </a:moveTo>
                  <a:lnTo>
                    <a:pt x="14657" y="1994"/>
                  </a:lnTo>
                  <a:lnTo>
                    <a:pt x="15429" y="2326"/>
                  </a:lnTo>
                  <a:lnTo>
                    <a:pt x="14657" y="2326"/>
                  </a:lnTo>
                  <a:close/>
                  <a:moveTo>
                    <a:pt x="15429" y="13292"/>
                  </a:moveTo>
                  <a:lnTo>
                    <a:pt x="15429" y="14622"/>
                  </a:lnTo>
                  <a:lnTo>
                    <a:pt x="14657" y="14954"/>
                  </a:lnTo>
                  <a:lnTo>
                    <a:pt x="14657" y="15618"/>
                  </a:lnTo>
                  <a:lnTo>
                    <a:pt x="13886" y="15951"/>
                  </a:lnTo>
                  <a:lnTo>
                    <a:pt x="13886" y="17280"/>
                  </a:lnTo>
                  <a:lnTo>
                    <a:pt x="13114" y="17280"/>
                  </a:lnTo>
                  <a:lnTo>
                    <a:pt x="13114" y="18609"/>
                  </a:lnTo>
                  <a:lnTo>
                    <a:pt x="12343" y="18609"/>
                  </a:lnTo>
                  <a:lnTo>
                    <a:pt x="12343" y="19606"/>
                  </a:lnTo>
                  <a:lnTo>
                    <a:pt x="11571" y="19938"/>
                  </a:lnTo>
                  <a:lnTo>
                    <a:pt x="11571" y="20603"/>
                  </a:lnTo>
                  <a:lnTo>
                    <a:pt x="10800" y="20603"/>
                  </a:lnTo>
                  <a:lnTo>
                    <a:pt x="10029" y="20935"/>
                  </a:lnTo>
                  <a:lnTo>
                    <a:pt x="7714" y="20935"/>
                  </a:lnTo>
                  <a:lnTo>
                    <a:pt x="7714" y="21268"/>
                  </a:lnTo>
                  <a:lnTo>
                    <a:pt x="6943" y="21268"/>
                  </a:lnTo>
                  <a:lnTo>
                    <a:pt x="6943" y="21600"/>
                  </a:lnTo>
                  <a:lnTo>
                    <a:pt x="5400" y="21600"/>
                  </a:lnTo>
                  <a:lnTo>
                    <a:pt x="5400" y="21268"/>
                  </a:lnTo>
                  <a:lnTo>
                    <a:pt x="4629" y="21268"/>
                  </a:lnTo>
                  <a:lnTo>
                    <a:pt x="4629" y="20935"/>
                  </a:lnTo>
                  <a:lnTo>
                    <a:pt x="3086" y="20935"/>
                  </a:lnTo>
                  <a:lnTo>
                    <a:pt x="3086" y="20603"/>
                  </a:lnTo>
                  <a:lnTo>
                    <a:pt x="2314" y="20603"/>
                  </a:lnTo>
                  <a:lnTo>
                    <a:pt x="2314" y="19938"/>
                  </a:lnTo>
                  <a:lnTo>
                    <a:pt x="1543" y="19606"/>
                  </a:lnTo>
                  <a:lnTo>
                    <a:pt x="1543" y="17945"/>
                  </a:lnTo>
                  <a:lnTo>
                    <a:pt x="771" y="17945"/>
                  </a:lnTo>
                  <a:lnTo>
                    <a:pt x="771" y="16948"/>
                  </a:lnTo>
                  <a:lnTo>
                    <a:pt x="0" y="16948"/>
                  </a:lnTo>
                  <a:lnTo>
                    <a:pt x="0" y="15286"/>
                  </a:lnTo>
                  <a:lnTo>
                    <a:pt x="771" y="15286"/>
                  </a:lnTo>
                  <a:lnTo>
                    <a:pt x="771" y="14622"/>
                  </a:lnTo>
                  <a:lnTo>
                    <a:pt x="1543" y="14622"/>
                  </a:lnTo>
                  <a:lnTo>
                    <a:pt x="1543" y="14289"/>
                  </a:lnTo>
                  <a:lnTo>
                    <a:pt x="2314" y="14289"/>
                  </a:lnTo>
                  <a:lnTo>
                    <a:pt x="2314" y="13625"/>
                  </a:lnTo>
                  <a:lnTo>
                    <a:pt x="3086" y="13292"/>
                  </a:lnTo>
                  <a:lnTo>
                    <a:pt x="3086" y="12960"/>
                  </a:lnTo>
                  <a:lnTo>
                    <a:pt x="3857" y="12628"/>
                  </a:lnTo>
                  <a:lnTo>
                    <a:pt x="3857" y="12295"/>
                  </a:lnTo>
                  <a:lnTo>
                    <a:pt x="3086" y="12295"/>
                  </a:lnTo>
                  <a:lnTo>
                    <a:pt x="3857" y="11963"/>
                  </a:lnTo>
                  <a:lnTo>
                    <a:pt x="3857" y="11631"/>
                  </a:lnTo>
                  <a:lnTo>
                    <a:pt x="3086" y="11631"/>
                  </a:lnTo>
                  <a:lnTo>
                    <a:pt x="3086" y="10302"/>
                  </a:lnTo>
                  <a:lnTo>
                    <a:pt x="2314" y="10302"/>
                  </a:lnTo>
                  <a:lnTo>
                    <a:pt x="2314" y="8308"/>
                  </a:lnTo>
                  <a:lnTo>
                    <a:pt x="3086" y="8308"/>
                  </a:lnTo>
                  <a:lnTo>
                    <a:pt x="3086" y="7643"/>
                  </a:lnTo>
                  <a:lnTo>
                    <a:pt x="3857" y="7643"/>
                  </a:lnTo>
                  <a:lnTo>
                    <a:pt x="3857" y="6978"/>
                  </a:lnTo>
                  <a:lnTo>
                    <a:pt x="3086" y="6978"/>
                  </a:lnTo>
                  <a:lnTo>
                    <a:pt x="3857" y="6646"/>
                  </a:lnTo>
                  <a:lnTo>
                    <a:pt x="5400" y="6646"/>
                  </a:lnTo>
                  <a:lnTo>
                    <a:pt x="5400" y="6314"/>
                  </a:lnTo>
                  <a:lnTo>
                    <a:pt x="6171" y="6314"/>
                  </a:lnTo>
                  <a:lnTo>
                    <a:pt x="6171" y="6646"/>
                  </a:lnTo>
                  <a:lnTo>
                    <a:pt x="6171" y="6314"/>
                  </a:lnTo>
                  <a:lnTo>
                    <a:pt x="6943" y="6314"/>
                  </a:lnTo>
                  <a:lnTo>
                    <a:pt x="6943" y="6646"/>
                  </a:lnTo>
                  <a:lnTo>
                    <a:pt x="6943" y="5982"/>
                  </a:lnTo>
                  <a:lnTo>
                    <a:pt x="7714" y="5982"/>
                  </a:lnTo>
                  <a:lnTo>
                    <a:pt x="7714" y="6314"/>
                  </a:lnTo>
                  <a:lnTo>
                    <a:pt x="8486" y="6314"/>
                  </a:lnTo>
                  <a:lnTo>
                    <a:pt x="8486" y="5982"/>
                  </a:lnTo>
                  <a:lnTo>
                    <a:pt x="9257" y="5982"/>
                  </a:lnTo>
                  <a:lnTo>
                    <a:pt x="8486" y="5982"/>
                  </a:lnTo>
                  <a:lnTo>
                    <a:pt x="9257" y="6314"/>
                  </a:lnTo>
                  <a:lnTo>
                    <a:pt x="9257" y="5649"/>
                  </a:lnTo>
                  <a:lnTo>
                    <a:pt x="10029" y="5649"/>
                  </a:lnTo>
                  <a:lnTo>
                    <a:pt x="10029" y="5317"/>
                  </a:lnTo>
                  <a:lnTo>
                    <a:pt x="10800" y="5317"/>
                  </a:lnTo>
                  <a:lnTo>
                    <a:pt x="10800" y="5649"/>
                  </a:lnTo>
                  <a:lnTo>
                    <a:pt x="11571" y="5649"/>
                  </a:lnTo>
                  <a:lnTo>
                    <a:pt x="11571" y="4985"/>
                  </a:lnTo>
                  <a:lnTo>
                    <a:pt x="12343" y="4652"/>
                  </a:lnTo>
                  <a:lnTo>
                    <a:pt x="11571" y="4652"/>
                  </a:lnTo>
                  <a:lnTo>
                    <a:pt x="12343" y="4652"/>
                  </a:lnTo>
                  <a:lnTo>
                    <a:pt x="12343" y="4320"/>
                  </a:lnTo>
                  <a:lnTo>
                    <a:pt x="12343" y="4985"/>
                  </a:lnTo>
                  <a:lnTo>
                    <a:pt x="13114" y="4652"/>
                  </a:lnTo>
                  <a:lnTo>
                    <a:pt x="13114" y="4320"/>
                  </a:lnTo>
                  <a:lnTo>
                    <a:pt x="13886" y="4320"/>
                  </a:lnTo>
                  <a:lnTo>
                    <a:pt x="13886" y="4652"/>
                  </a:lnTo>
                  <a:lnTo>
                    <a:pt x="13886" y="4320"/>
                  </a:lnTo>
                  <a:lnTo>
                    <a:pt x="13114" y="4320"/>
                  </a:lnTo>
                  <a:lnTo>
                    <a:pt x="13114" y="3655"/>
                  </a:lnTo>
                  <a:lnTo>
                    <a:pt x="13886" y="3655"/>
                  </a:lnTo>
                  <a:lnTo>
                    <a:pt x="13886" y="3323"/>
                  </a:lnTo>
                  <a:lnTo>
                    <a:pt x="13886" y="3655"/>
                  </a:lnTo>
                  <a:lnTo>
                    <a:pt x="13886" y="2658"/>
                  </a:lnTo>
                  <a:lnTo>
                    <a:pt x="14657" y="2658"/>
                  </a:lnTo>
                  <a:lnTo>
                    <a:pt x="14657" y="2991"/>
                  </a:lnTo>
                  <a:lnTo>
                    <a:pt x="15429" y="2658"/>
                  </a:lnTo>
                  <a:lnTo>
                    <a:pt x="14657" y="2658"/>
                  </a:lnTo>
                  <a:lnTo>
                    <a:pt x="15429" y="2658"/>
                  </a:lnTo>
                  <a:lnTo>
                    <a:pt x="15429" y="2326"/>
                  </a:lnTo>
                  <a:lnTo>
                    <a:pt x="16200" y="2326"/>
                  </a:lnTo>
                  <a:lnTo>
                    <a:pt x="16200" y="1662"/>
                  </a:lnTo>
                  <a:lnTo>
                    <a:pt x="16971" y="1662"/>
                  </a:lnTo>
                  <a:lnTo>
                    <a:pt x="16971" y="1329"/>
                  </a:lnTo>
                  <a:lnTo>
                    <a:pt x="16200" y="997"/>
                  </a:lnTo>
                  <a:lnTo>
                    <a:pt x="16971" y="997"/>
                  </a:lnTo>
                  <a:lnTo>
                    <a:pt x="16971" y="665"/>
                  </a:lnTo>
                  <a:lnTo>
                    <a:pt x="17743" y="665"/>
                  </a:lnTo>
                  <a:lnTo>
                    <a:pt x="17743" y="332"/>
                  </a:lnTo>
                  <a:lnTo>
                    <a:pt x="16971" y="332"/>
                  </a:lnTo>
                  <a:lnTo>
                    <a:pt x="17743" y="332"/>
                  </a:lnTo>
                  <a:lnTo>
                    <a:pt x="17743" y="0"/>
                  </a:lnTo>
                  <a:lnTo>
                    <a:pt x="17743" y="665"/>
                  </a:lnTo>
                  <a:lnTo>
                    <a:pt x="18514" y="665"/>
                  </a:lnTo>
                  <a:lnTo>
                    <a:pt x="18514" y="1329"/>
                  </a:lnTo>
                  <a:lnTo>
                    <a:pt x="19286" y="1329"/>
                  </a:lnTo>
                  <a:lnTo>
                    <a:pt x="19286" y="1662"/>
                  </a:lnTo>
                  <a:lnTo>
                    <a:pt x="20057" y="1662"/>
                  </a:lnTo>
                  <a:lnTo>
                    <a:pt x="20057" y="1994"/>
                  </a:lnTo>
                  <a:lnTo>
                    <a:pt x="19286" y="1994"/>
                  </a:lnTo>
                  <a:lnTo>
                    <a:pt x="20057" y="1994"/>
                  </a:lnTo>
                  <a:lnTo>
                    <a:pt x="20057" y="3655"/>
                  </a:lnTo>
                  <a:lnTo>
                    <a:pt x="20829" y="3655"/>
                  </a:lnTo>
                  <a:lnTo>
                    <a:pt x="20829" y="3988"/>
                  </a:lnTo>
                  <a:lnTo>
                    <a:pt x="20057" y="3988"/>
                  </a:lnTo>
                  <a:lnTo>
                    <a:pt x="20829" y="4320"/>
                  </a:lnTo>
                  <a:lnTo>
                    <a:pt x="20829" y="4985"/>
                  </a:lnTo>
                  <a:lnTo>
                    <a:pt x="21600" y="5317"/>
                  </a:lnTo>
                  <a:lnTo>
                    <a:pt x="20829" y="5649"/>
                  </a:lnTo>
                  <a:lnTo>
                    <a:pt x="20829" y="6314"/>
                  </a:lnTo>
                  <a:lnTo>
                    <a:pt x="20057" y="6314"/>
                  </a:lnTo>
                  <a:lnTo>
                    <a:pt x="20057" y="5982"/>
                  </a:lnTo>
                  <a:lnTo>
                    <a:pt x="19286" y="5649"/>
                  </a:lnTo>
                  <a:lnTo>
                    <a:pt x="18514" y="5649"/>
                  </a:lnTo>
                  <a:lnTo>
                    <a:pt x="18514" y="5982"/>
                  </a:lnTo>
                  <a:lnTo>
                    <a:pt x="19286" y="5982"/>
                  </a:lnTo>
                  <a:lnTo>
                    <a:pt x="19286" y="7643"/>
                  </a:lnTo>
                  <a:lnTo>
                    <a:pt x="18514" y="7643"/>
                  </a:lnTo>
                  <a:lnTo>
                    <a:pt x="18514" y="9637"/>
                  </a:lnTo>
                  <a:lnTo>
                    <a:pt x="17743" y="9969"/>
                  </a:lnTo>
                  <a:lnTo>
                    <a:pt x="17743" y="10966"/>
                  </a:lnTo>
                  <a:lnTo>
                    <a:pt x="16971" y="10966"/>
                  </a:lnTo>
                  <a:lnTo>
                    <a:pt x="16971" y="11963"/>
                  </a:lnTo>
                  <a:lnTo>
                    <a:pt x="16200" y="11963"/>
                  </a:lnTo>
                  <a:lnTo>
                    <a:pt x="16200" y="13292"/>
                  </a:lnTo>
                  <a:lnTo>
                    <a:pt x="15429" y="13292"/>
                  </a:lnTo>
                  <a:close/>
                  <a:moveTo>
                    <a:pt x="19286" y="7975"/>
                  </a:moveTo>
                  <a:lnTo>
                    <a:pt x="19286" y="7643"/>
                  </a:lnTo>
                  <a:lnTo>
                    <a:pt x="20057" y="7643"/>
                  </a:lnTo>
                  <a:lnTo>
                    <a:pt x="20057" y="7975"/>
                  </a:lnTo>
                  <a:lnTo>
                    <a:pt x="19286" y="797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6927193" y="4443738"/>
              <a:ext cx="104201" cy="312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00" y="12600"/>
                  </a:moveTo>
                  <a:lnTo>
                    <a:pt x="1800" y="12600"/>
                  </a:lnTo>
                  <a:lnTo>
                    <a:pt x="1800" y="12000"/>
                  </a:lnTo>
                  <a:lnTo>
                    <a:pt x="0" y="11400"/>
                  </a:lnTo>
                  <a:lnTo>
                    <a:pt x="1800" y="11400"/>
                  </a:lnTo>
                  <a:lnTo>
                    <a:pt x="1800" y="8400"/>
                  </a:lnTo>
                  <a:lnTo>
                    <a:pt x="5400" y="8400"/>
                  </a:lnTo>
                  <a:lnTo>
                    <a:pt x="5400" y="7800"/>
                  </a:lnTo>
                  <a:lnTo>
                    <a:pt x="3600" y="7200"/>
                  </a:lnTo>
                  <a:lnTo>
                    <a:pt x="3600" y="5400"/>
                  </a:lnTo>
                  <a:lnTo>
                    <a:pt x="5400" y="4800"/>
                  </a:lnTo>
                  <a:lnTo>
                    <a:pt x="5400" y="4200"/>
                  </a:lnTo>
                  <a:lnTo>
                    <a:pt x="3600" y="4200"/>
                  </a:lnTo>
                  <a:lnTo>
                    <a:pt x="3600" y="3600"/>
                  </a:lnTo>
                  <a:lnTo>
                    <a:pt x="5400" y="3600"/>
                  </a:lnTo>
                  <a:lnTo>
                    <a:pt x="7200" y="3000"/>
                  </a:lnTo>
                  <a:lnTo>
                    <a:pt x="5400" y="2400"/>
                  </a:lnTo>
                  <a:lnTo>
                    <a:pt x="5400" y="1800"/>
                  </a:lnTo>
                  <a:lnTo>
                    <a:pt x="3600" y="1800"/>
                  </a:lnTo>
                  <a:lnTo>
                    <a:pt x="3600" y="1200"/>
                  </a:lnTo>
                  <a:lnTo>
                    <a:pt x="5400" y="1200"/>
                  </a:lnTo>
                  <a:lnTo>
                    <a:pt x="3600" y="1200"/>
                  </a:lnTo>
                  <a:lnTo>
                    <a:pt x="3600" y="600"/>
                  </a:lnTo>
                  <a:lnTo>
                    <a:pt x="1800" y="600"/>
                  </a:lnTo>
                  <a:lnTo>
                    <a:pt x="1800" y="0"/>
                  </a:lnTo>
                  <a:lnTo>
                    <a:pt x="5400" y="0"/>
                  </a:lnTo>
                  <a:lnTo>
                    <a:pt x="5400" y="600"/>
                  </a:lnTo>
                  <a:lnTo>
                    <a:pt x="9000" y="600"/>
                  </a:lnTo>
                  <a:lnTo>
                    <a:pt x="9000" y="0"/>
                  </a:lnTo>
                  <a:lnTo>
                    <a:pt x="10800" y="0"/>
                  </a:lnTo>
                  <a:lnTo>
                    <a:pt x="10800" y="1200"/>
                  </a:lnTo>
                  <a:lnTo>
                    <a:pt x="12600" y="1200"/>
                  </a:lnTo>
                  <a:lnTo>
                    <a:pt x="12600" y="3000"/>
                  </a:lnTo>
                  <a:lnTo>
                    <a:pt x="14400" y="3000"/>
                  </a:lnTo>
                  <a:lnTo>
                    <a:pt x="14400" y="3600"/>
                  </a:lnTo>
                  <a:lnTo>
                    <a:pt x="12600" y="4200"/>
                  </a:lnTo>
                  <a:lnTo>
                    <a:pt x="12600" y="4800"/>
                  </a:lnTo>
                  <a:lnTo>
                    <a:pt x="14400" y="4800"/>
                  </a:lnTo>
                  <a:lnTo>
                    <a:pt x="14400" y="5400"/>
                  </a:lnTo>
                  <a:lnTo>
                    <a:pt x="16200" y="5400"/>
                  </a:lnTo>
                  <a:lnTo>
                    <a:pt x="16200" y="6000"/>
                  </a:lnTo>
                  <a:lnTo>
                    <a:pt x="12600" y="6000"/>
                  </a:lnTo>
                  <a:lnTo>
                    <a:pt x="12600" y="7200"/>
                  </a:lnTo>
                  <a:lnTo>
                    <a:pt x="10800" y="7200"/>
                  </a:lnTo>
                  <a:lnTo>
                    <a:pt x="10800" y="7800"/>
                  </a:lnTo>
                  <a:lnTo>
                    <a:pt x="12600" y="7800"/>
                  </a:lnTo>
                  <a:lnTo>
                    <a:pt x="12600" y="10800"/>
                  </a:lnTo>
                  <a:lnTo>
                    <a:pt x="14400" y="11400"/>
                  </a:lnTo>
                  <a:lnTo>
                    <a:pt x="16200" y="11400"/>
                  </a:lnTo>
                  <a:lnTo>
                    <a:pt x="16200" y="12000"/>
                  </a:lnTo>
                  <a:lnTo>
                    <a:pt x="18000" y="12000"/>
                  </a:lnTo>
                  <a:lnTo>
                    <a:pt x="21600" y="14400"/>
                  </a:lnTo>
                  <a:lnTo>
                    <a:pt x="21600" y="18600"/>
                  </a:lnTo>
                  <a:lnTo>
                    <a:pt x="18000" y="18600"/>
                  </a:lnTo>
                  <a:lnTo>
                    <a:pt x="18000" y="19800"/>
                  </a:lnTo>
                  <a:lnTo>
                    <a:pt x="16200" y="19800"/>
                  </a:lnTo>
                  <a:lnTo>
                    <a:pt x="18000" y="19800"/>
                  </a:lnTo>
                  <a:lnTo>
                    <a:pt x="18000" y="21600"/>
                  </a:lnTo>
                  <a:lnTo>
                    <a:pt x="16200" y="21600"/>
                  </a:lnTo>
                  <a:lnTo>
                    <a:pt x="16200" y="20400"/>
                  </a:lnTo>
                  <a:lnTo>
                    <a:pt x="14400" y="19800"/>
                  </a:lnTo>
                  <a:lnTo>
                    <a:pt x="14400" y="19200"/>
                  </a:lnTo>
                  <a:lnTo>
                    <a:pt x="12600" y="19200"/>
                  </a:lnTo>
                  <a:lnTo>
                    <a:pt x="12600" y="18600"/>
                  </a:lnTo>
                  <a:lnTo>
                    <a:pt x="10800" y="18000"/>
                  </a:lnTo>
                  <a:lnTo>
                    <a:pt x="10800" y="17400"/>
                  </a:lnTo>
                  <a:lnTo>
                    <a:pt x="12600" y="17400"/>
                  </a:lnTo>
                  <a:lnTo>
                    <a:pt x="12600" y="13800"/>
                  </a:lnTo>
                  <a:lnTo>
                    <a:pt x="5400" y="13800"/>
                  </a:lnTo>
                  <a:lnTo>
                    <a:pt x="5400" y="13200"/>
                  </a:lnTo>
                  <a:lnTo>
                    <a:pt x="3600" y="13200"/>
                  </a:lnTo>
                  <a:lnTo>
                    <a:pt x="3600" y="1260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5455354" y="3058732"/>
              <a:ext cx="538373" cy="605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35" y="18813"/>
                  </a:moveTo>
                  <a:lnTo>
                    <a:pt x="2787" y="18813"/>
                  </a:lnTo>
                  <a:lnTo>
                    <a:pt x="2787" y="18503"/>
                  </a:lnTo>
                  <a:lnTo>
                    <a:pt x="2439" y="18503"/>
                  </a:lnTo>
                  <a:lnTo>
                    <a:pt x="2439" y="18813"/>
                  </a:lnTo>
                  <a:lnTo>
                    <a:pt x="2090" y="18813"/>
                  </a:lnTo>
                  <a:lnTo>
                    <a:pt x="2090" y="19123"/>
                  </a:lnTo>
                  <a:lnTo>
                    <a:pt x="1742" y="19123"/>
                  </a:lnTo>
                  <a:lnTo>
                    <a:pt x="1742" y="18503"/>
                  </a:lnTo>
                  <a:lnTo>
                    <a:pt x="1394" y="18503"/>
                  </a:lnTo>
                  <a:lnTo>
                    <a:pt x="1394" y="18813"/>
                  </a:lnTo>
                  <a:lnTo>
                    <a:pt x="697" y="18813"/>
                  </a:lnTo>
                  <a:lnTo>
                    <a:pt x="697" y="18503"/>
                  </a:lnTo>
                  <a:lnTo>
                    <a:pt x="1045" y="18503"/>
                  </a:lnTo>
                  <a:lnTo>
                    <a:pt x="1045" y="17265"/>
                  </a:lnTo>
                  <a:lnTo>
                    <a:pt x="697" y="17265"/>
                  </a:lnTo>
                  <a:lnTo>
                    <a:pt x="697" y="16955"/>
                  </a:lnTo>
                  <a:lnTo>
                    <a:pt x="348" y="16955"/>
                  </a:lnTo>
                  <a:lnTo>
                    <a:pt x="348" y="16645"/>
                  </a:lnTo>
                  <a:lnTo>
                    <a:pt x="0" y="16645"/>
                  </a:lnTo>
                  <a:lnTo>
                    <a:pt x="0" y="16335"/>
                  </a:lnTo>
                  <a:lnTo>
                    <a:pt x="348" y="16335"/>
                  </a:lnTo>
                  <a:lnTo>
                    <a:pt x="348" y="16026"/>
                  </a:lnTo>
                  <a:lnTo>
                    <a:pt x="0" y="16026"/>
                  </a:lnTo>
                  <a:lnTo>
                    <a:pt x="348" y="15716"/>
                  </a:lnTo>
                  <a:lnTo>
                    <a:pt x="0" y="15716"/>
                  </a:lnTo>
                  <a:lnTo>
                    <a:pt x="0" y="15097"/>
                  </a:lnTo>
                  <a:lnTo>
                    <a:pt x="348" y="14787"/>
                  </a:lnTo>
                  <a:lnTo>
                    <a:pt x="348" y="13858"/>
                  </a:lnTo>
                  <a:lnTo>
                    <a:pt x="697" y="13858"/>
                  </a:lnTo>
                  <a:lnTo>
                    <a:pt x="697" y="13548"/>
                  </a:lnTo>
                  <a:lnTo>
                    <a:pt x="1045" y="13548"/>
                  </a:lnTo>
                  <a:lnTo>
                    <a:pt x="1045" y="13858"/>
                  </a:lnTo>
                  <a:lnTo>
                    <a:pt x="1742" y="14477"/>
                  </a:lnTo>
                  <a:lnTo>
                    <a:pt x="1742" y="13858"/>
                  </a:lnTo>
                  <a:lnTo>
                    <a:pt x="2439" y="13858"/>
                  </a:lnTo>
                  <a:lnTo>
                    <a:pt x="2787" y="14168"/>
                  </a:lnTo>
                  <a:lnTo>
                    <a:pt x="3135" y="14168"/>
                  </a:lnTo>
                  <a:lnTo>
                    <a:pt x="3135" y="13858"/>
                  </a:lnTo>
                  <a:lnTo>
                    <a:pt x="3484" y="13858"/>
                  </a:lnTo>
                  <a:lnTo>
                    <a:pt x="3832" y="13548"/>
                  </a:lnTo>
                  <a:lnTo>
                    <a:pt x="3832" y="13858"/>
                  </a:lnTo>
                  <a:lnTo>
                    <a:pt x="8710" y="13858"/>
                  </a:lnTo>
                  <a:lnTo>
                    <a:pt x="8710" y="13239"/>
                  </a:lnTo>
                  <a:lnTo>
                    <a:pt x="9058" y="12929"/>
                  </a:lnTo>
                  <a:lnTo>
                    <a:pt x="9058" y="12619"/>
                  </a:lnTo>
                  <a:lnTo>
                    <a:pt x="8710" y="12310"/>
                  </a:lnTo>
                  <a:lnTo>
                    <a:pt x="8710" y="12000"/>
                  </a:lnTo>
                  <a:lnTo>
                    <a:pt x="8361" y="11071"/>
                  </a:lnTo>
                  <a:lnTo>
                    <a:pt x="8361" y="8284"/>
                  </a:lnTo>
                  <a:lnTo>
                    <a:pt x="8013" y="7665"/>
                  </a:lnTo>
                  <a:lnTo>
                    <a:pt x="8013" y="4955"/>
                  </a:lnTo>
                  <a:lnTo>
                    <a:pt x="7665" y="4645"/>
                  </a:lnTo>
                  <a:lnTo>
                    <a:pt x="7665" y="1858"/>
                  </a:lnTo>
                  <a:lnTo>
                    <a:pt x="7316" y="1239"/>
                  </a:lnTo>
                  <a:lnTo>
                    <a:pt x="7316" y="0"/>
                  </a:lnTo>
                  <a:lnTo>
                    <a:pt x="9755" y="0"/>
                  </a:lnTo>
                  <a:lnTo>
                    <a:pt x="10452" y="619"/>
                  </a:lnTo>
                  <a:lnTo>
                    <a:pt x="11148" y="929"/>
                  </a:lnTo>
                  <a:lnTo>
                    <a:pt x="12194" y="1858"/>
                  </a:lnTo>
                  <a:lnTo>
                    <a:pt x="12890" y="2168"/>
                  </a:lnTo>
                  <a:lnTo>
                    <a:pt x="13239" y="2787"/>
                  </a:lnTo>
                  <a:lnTo>
                    <a:pt x="13587" y="3097"/>
                  </a:lnTo>
                  <a:lnTo>
                    <a:pt x="14284" y="3406"/>
                  </a:lnTo>
                  <a:lnTo>
                    <a:pt x="15329" y="4335"/>
                  </a:lnTo>
                  <a:lnTo>
                    <a:pt x="16026" y="4645"/>
                  </a:lnTo>
                  <a:lnTo>
                    <a:pt x="16374" y="4955"/>
                  </a:lnTo>
                  <a:lnTo>
                    <a:pt x="16723" y="4955"/>
                  </a:lnTo>
                  <a:lnTo>
                    <a:pt x="17071" y="5574"/>
                  </a:lnTo>
                  <a:lnTo>
                    <a:pt x="17419" y="5884"/>
                  </a:lnTo>
                  <a:lnTo>
                    <a:pt x="17768" y="5884"/>
                  </a:lnTo>
                  <a:lnTo>
                    <a:pt x="17768" y="6194"/>
                  </a:lnTo>
                  <a:lnTo>
                    <a:pt x="17419" y="6194"/>
                  </a:lnTo>
                  <a:lnTo>
                    <a:pt x="17768" y="6503"/>
                  </a:lnTo>
                  <a:lnTo>
                    <a:pt x="18116" y="6503"/>
                  </a:lnTo>
                  <a:lnTo>
                    <a:pt x="18116" y="6735"/>
                  </a:lnTo>
                  <a:lnTo>
                    <a:pt x="18465" y="6735"/>
                  </a:lnTo>
                  <a:lnTo>
                    <a:pt x="18465" y="7045"/>
                  </a:lnTo>
                  <a:lnTo>
                    <a:pt x="19161" y="7045"/>
                  </a:lnTo>
                  <a:lnTo>
                    <a:pt x="19161" y="7355"/>
                  </a:lnTo>
                  <a:lnTo>
                    <a:pt x="19858" y="7355"/>
                  </a:lnTo>
                  <a:lnTo>
                    <a:pt x="20206" y="7665"/>
                  </a:lnTo>
                  <a:lnTo>
                    <a:pt x="20206" y="8594"/>
                  </a:lnTo>
                  <a:lnTo>
                    <a:pt x="20555" y="8903"/>
                  </a:lnTo>
                  <a:lnTo>
                    <a:pt x="20903" y="8594"/>
                  </a:lnTo>
                  <a:lnTo>
                    <a:pt x="21600" y="8594"/>
                  </a:lnTo>
                  <a:lnTo>
                    <a:pt x="21600" y="12619"/>
                  </a:lnTo>
                  <a:lnTo>
                    <a:pt x="21252" y="12619"/>
                  </a:lnTo>
                  <a:lnTo>
                    <a:pt x="21252" y="13548"/>
                  </a:lnTo>
                  <a:lnTo>
                    <a:pt x="20903" y="13548"/>
                  </a:lnTo>
                  <a:lnTo>
                    <a:pt x="20903" y="13858"/>
                  </a:lnTo>
                  <a:lnTo>
                    <a:pt x="20555" y="13858"/>
                  </a:lnTo>
                  <a:lnTo>
                    <a:pt x="20555" y="14168"/>
                  </a:lnTo>
                  <a:lnTo>
                    <a:pt x="20206" y="13858"/>
                  </a:lnTo>
                  <a:lnTo>
                    <a:pt x="19858" y="13858"/>
                  </a:lnTo>
                  <a:lnTo>
                    <a:pt x="19858" y="14168"/>
                  </a:lnTo>
                  <a:lnTo>
                    <a:pt x="17768" y="14168"/>
                  </a:lnTo>
                  <a:lnTo>
                    <a:pt x="17071" y="14787"/>
                  </a:lnTo>
                  <a:lnTo>
                    <a:pt x="16723" y="14787"/>
                  </a:lnTo>
                  <a:lnTo>
                    <a:pt x="16723" y="14477"/>
                  </a:lnTo>
                  <a:lnTo>
                    <a:pt x="16723" y="14787"/>
                  </a:lnTo>
                  <a:lnTo>
                    <a:pt x="16374" y="14787"/>
                  </a:lnTo>
                  <a:lnTo>
                    <a:pt x="16374" y="14477"/>
                  </a:lnTo>
                  <a:lnTo>
                    <a:pt x="16374" y="14787"/>
                  </a:lnTo>
                  <a:lnTo>
                    <a:pt x="16026" y="14477"/>
                  </a:lnTo>
                  <a:lnTo>
                    <a:pt x="14981" y="14477"/>
                  </a:lnTo>
                  <a:lnTo>
                    <a:pt x="13935" y="15406"/>
                  </a:lnTo>
                  <a:lnTo>
                    <a:pt x="13239" y="15406"/>
                  </a:lnTo>
                  <a:lnTo>
                    <a:pt x="13239" y="15716"/>
                  </a:lnTo>
                  <a:lnTo>
                    <a:pt x="12542" y="15716"/>
                  </a:lnTo>
                  <a:lnTo>
                    <a:pt x="12194" y="16026"/>
                  </a:lnTo>
                  <a:lnTo>
                    <a:pt x="12194" y="16645"/>
                  </a:lnTo>
                  <a:lnTo>
                    <a:pt x="11845" y="16645"/>
                  </a:lnTo>
                  <a:lnTo>
                    <a:pt x="11845" y="16335"/>
                  </a:lnTo>
                  <a:lnTo>
                    <a:pt x="11845" y="16955"/>
                  </a:lnTo>
                  <a:lnTo>
                    <a:pt x="11497" y="16955"/>
                  </a:lnTo>
                  <a:lnTo>
                    <a:pt x="11497" y="17265"/>
                  </a:lnTo>
                  <a:lnTo>
                    <a:pt x="11148" y="17265"/>
                  </a:lnTo>
                  <a:lnTo>
                    <a:pt x="11148" y="16955"/>
                  </a:lnTo>
                  <a:lnTo>
                    <a:pt x="10800" y="16955"/>
                  </a:lnTo>
                  <a:lnTo>
                    <a:pt x="10800" y="16645"/>
                  </a:lnTo>
                  <a:lnTo>
                    <a:pt x="10452" y="16955"/>
                  </a:lnTo>
                  <a:lnTo>
                    <a:pt x="10452" y="17884"/>
                  </a:lnTo>
                  <a:lnTo>
                    <a:pt x="10103" y="17884"/>
                  </a:lnTo>
                  <a:lnTo>
                    <a:pt x="10103" y="18503"/>
                  </a:lnTo>
                  <a:lnTo>
                    <a:pt x="9755" y="18813"/>
                  </a:lnTo>
                  <a:lnTo>
                    <a:pt x="9406" y="18813"/>
                  </a:lnTo>
                  <a:lnTo>
                    <a:pt x="9058" y="19123"/>
                  </a:lnTo>
                  <a:lnTo>
                    <a:pt x="9058" y="20361"/>
                  </a:lnTo>
                  <a:lnTo>
                    <a:pt x="8710" y="20361"/>
                  </a:lnTo>
                  <a:lnTo>
                    <a:pt x="8710" y="20981"/>
                  </a:lnTo>
                  <a:lnTo>
                    <a:pt x="8361" y="21290"/>
                  </a:lnTo>
                  <a:lnTo>
                    <a:pt x="8013" y="21290"/>
                  </a:lnTo>
                  <a:lnTo>
                    <a:pt x="8013" y="21600"/>
                  </a:lnTo>
                  <a:lnTo>
                    <a:pt x="7665" y="21290"/>
                  </a:lnTo>
                  <a:lnTo>
                    <a:pt x="8013" y="21290"/>
                  </a:lnTo>
                  <a:lnTo>
                    <a:pt x="8013" y="20981"/>
                  </a:lnTo>
                  <a:lnTo>
                    <a:pt x="7665" y="20981"/>
                  </a:lnTo>
                  <a:lnTo>
                    <a:pt x="8013" y="20981"/>
                  </a:lnTo>
                  <a:lnTo>
                    <a:pt x="7665" y="20671"/>
                  </a:lnTo>
                  <a:lnTo>
                    <a:pt x="7665" y="20981"/>
                  </a:lnTo>
                  <a:lnTo>
                    <a:pt x="7316" y="20981"/>
                  </a:lnTo>
                  <a:lnTo>
                    <a:pt x="7316" y="21290"/>
                  </a:lnTo>
                  <a:lnTo>
                    <a:pt x="6968" y="21290"/>
                  </a:lnTo>
                  <a:lnTo>
                    <a:pt x="6968" y="21600"/>
                  </a:lnTo>
                  <a:lnTo>
                    <a:pt x="6619" y="21600"/>
                  </a:lnTo>
                  <a:lnTo>
                    <a:pt x="6619" y="21290"/>
                  </a:lnTo>
                  <a:lnTo>
                    <a:pt x="5574" y="21290"/>
                  </a:lnTo>
                  <a:lnTo>
                    <a:pt x="5574" y="21600"/>
                  </a:lnTo>
                  <a:lnTo>
                    <a:pt x="5574" y="21290"/>
                  </a:lnTo>
                  <a:lnTo>
                    <a:pt x="5226" y="21290"/>
                  </a:lnTo>
                  <a:lnTo>
                    <a:pt x="5226" y="20981"/>
                  </a:lnTo>
                  <a:lnTo>
                    <a:pt x="4877" y="20671"/>
                  </a:lnTo>
                  <a:lnTo>
                    <a:pt x="5226" y="20671"/>
                  </a:lnTo>
                  <a:lnTo>
                    <a:pt x="5226" y="20361"/>
                  </a:lnTo>
                  <a:lnTo>
                    <a:pt x="4529" y="20361"/>
                  </a:lnTo>
                  <a:lnTo>
                    <a:pt x="4529" y="20052"/>
                  </a:lnTo>
                  <a:lnTo>
                    <a:pt x="4877" y="20052"/>
                  </a:lnTo>
                  <a:lnTo>
                    <a:pt x="4877" y="19742"/>
                  </a:lnTo>
                  <a:lnTo>
                    <a:pt x="4529" y="19742"/>
                  </a:lnTo>
                  <a:lnTo>
                    <a:pt x="4529" y="19432"/>
                  </a:lnTo>
                  <a:lnTo>
                    <a:pt x="4181" y="19432"/>
                  </a:lnTo>
                  <a:lnTo>
                    <a:pt x="4529" y="19123"/>
                  </a:lnTo>
                  <a:lnTo>
                    <a:pt x="4529" y="18813"/>
                  </a:lnTo>
                  <a:lnTo>
                    <a:pt x="4181" y="18503"/>
                  </a:lnTo>
                  <a:lnTo>
                    <a:pt x="4181" y="18194"/>
                  </a:lnTo>
                  <a:lnTo>
                    <a:pt x="3832" y="18194"/>
                  </a:lnTo>
                  <a:lnTo>
                    <a:pt x="3832" y="18503"/>
                  </a:lnTo>
                  <a:lnTo>
                    <a:pt x="3484" y="18503"/>
                  </a:lnTo>
                  <a:lnTo>
                    <a:pt x="3135" y="18813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5290369" y="2963216"/>
              <a:ext cx="408122" cy="5188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30" y="20154"/>
                  </a:moveTo>
                  <a:lnTo>
                    <a:pt x="11030" y="20877"/>
                  </a:lnTo>
                  <a:lnTo>
                    <a:pt x="10111" y="20154"/>
                  </a:lnTo>
                  <a:lnTo>
                    <a:pt x="10111" y="19792"/>
                  </a:lnTo>
                  <a:lnTo>
                    <a:pt x="9651" y="19792"/>
                  </a:lnTo>
                  <a:lnTo>
                    <a:pt x="9651" y="20154"/>
                  </a:lnTo>
                  <a:lnTo>
                    <a:pt x="9191" y="20154"/>
                  </a:lnTo>
                  <a:lnTo>
                    <a:pt x="9191" y="21238"/>
                  </a:lnTo>
                  <a:lnTo>
                    <a:pt x="8732" y="21600"/>
                  </a:lnTo>
                  <a:lnTo>
                    <a:pt x="8732" y="21238"/>
                  </a:lnTo>
                  <a:lnTo>
                    <a:pt x="8272" y="21238"/>
                  </a:lnTo>
                  <a:lnTo>
                    <a:pt x="8272" y="20877"/>
                  </a:lnTo>
                  <a:lnTo>
                    <a:pt x="7353" y="20877"/>
                  </a:lnTo>
                  <a:lnTo>
                    <a:pt x="7353" y="20154"/>
                  </a:lnTo>
                  <a:lnTo>
                    <a:pt x="6894" y="20154"/>
                  </a:lnTo>
                  <a:lnTo>
                    <a:pt x="6894" y="19792"/>
                  </a:lnTo>
                  <a:lnTo>
                    <a:pt x="6434" y="19431"/>
                  </a:lnTo>
                  <a:lnTo>
                    <a:pt x="6434" y="19069"/>
                  </a:lnTo>
                  <a:lnTo>
                    <a:pt x="5515" y="19069"/>
                  </a:lnTo>
                  <a:lnTo>
                    <a:pt x="5515" y="18708"/>
                  </a:lnTo>
                  <a:lnTo>
                    <a:pt x="5055" y="18346"/>
                  </a:lnTo>
                  <a:lnTo>
                    <a:pt x="3677" y="18346"/>
                  </a:lnTo>
                  <a:lnTo>
                    <a:pt x="3677" y="17985"/>
                  </a:lnTo>
                  <a:lnTo>
                    <a:pt x="3677" y="18346"/>
                  </a:lnTo>
                  <a:lnTo>
                    <a:pt x="1379" y="18346"/>
                  </a:lnTo>
                  <a:lnTo>
                    <a:pt x="1379" y="19069"/>
                  </a:lnTo>
                  <a:lnTo>
                    <a:pt x="919" y="19069"/>
                  </a:lnTo>
                  <a:lnTo>
                    <a:pt x="919" y="18708"/>
                  </a:lnTo>
                  <a:lnTo>
                    <a:pt x="1379" y="18346"/>
                  </a:lnTo>
                  <a:lnTo>
                    <a:pt x="1379" y="17623"/>
                  </a:lnTo>
                  <a:lnTo>
                    <a:pt x="1838" y="17262"/>
                  </a:lnTo>
                  <a:lnTo>
                    <a:pt x="1838" y="14370"/>
                  </a:lnTo>
                  <a:lnTo>
                    <a:pt x="1379" y="14370"/>
                  </a:lnTo>
                  <a:lnTo>
                    <a:pt x="1379" y="13647"/>
                  </a:lnTo>
                  <a:lnTo>
                    <a:pt x="919" y="13647"/>
                  </a:lnTo>
                  <a:lnTo>
                    <a:pt x="1379" y="13647"/>
                  </a:lnTo>
                  <a:lnTo>
                    <a:pt x="1379" y="13285"/>
                  </a:lnTo>
                  <a:lnTo>
                    <a:pt x="1379" y="13647"/>
                  </a:lnTo>
                  <a:lnTo>
                    <a:pt x="1379" y="12562"/>
                  </a:lnTo>
                  <a:lnTo>
                    <a:pt x="1838" y="12201"/>
                  </a:lnTo>
                  <a:lnTo>
                    <a:pt x="1379" y="12201"/>
                  </a:lnTo>
                  <a:lnTo>
                    <a:pt x="1379" y="11568"/>
                  </a:lnTo>
                  <a:lnTo>
                    <a:pt x="919" y="11568"/>
                  </a:lnTo>
                  <a:lnTo>
                    <a:pt x="919" y="11207"/>
                  </a:lnTo>
                  <a:lnTo>
                    <a:pt x="919" y="11568"/>
                  </a:lnTo>
                  <a:lnTo>
                    <a:pt x="460" y="10845"/>
                  </a:lnTo>
                  <a:lnTo>
                    <a:pt x="460" y="10484"/>
                  </a:lnTo>
                  <a:lnTo>
                    <a:pt x="460" y="10845"/>
                  </a:lnTo>
                  <a:lnTo>
                    <a:pt x="0" y="10845"/>
                  </a:lnTo>
                  <a:lnTo>
                    <a:pt x="460" y="10845"/>
                  </a:lnTo>
                  <a:lnTo>
                    <a:pt x="0" y="11207"/>
                  </a:lnTo>
                  <a:lnTo>
                    <a:pt x="0" y="10845"/>
                  </a:lnTo>
                  <a:lnTo>
                    <a:pt x="460" y="10845"/>
                  </a:lnTo>
                  <a:lnTo>
                    <a:pt x="460" y="10484"/>
                  </a:lnTo>
                  <a:lnTo>
                    <a:pt x="7353" y="10484"/>
                  </a:lnTo>
                  <a:lnTo>
                    <a:pt x="7353" y="9399"/>
                  </a:lnTo>
                  <a:lnTo>
                    <a:pt x="6894" y="9038"/>
                  </a:lnTo>
                  <a:lnTo>
                    <a:pt x="6894" y="7592"/>
                  </a:lnTo>
                  <a:lnTo>
                    <a:pt x="7353" y="7592"/>
                  </a:lnTo>
                  <a:lnTo>
                    <a:pt x="7813" y="7230"/>
                  </a:lnTo>
                  <a:lnTo>
                    <a:pt x="7813" y="6869"/>
                  </a:lnTo>
                  <a:lnTo>
                    <a:pt x="8732" y="6869"/>
                  </a:lnTo>
                  <a:lnTo>
                    <a:pt x="8732" y="2169"/>
                  </a:lnTo>
                  <a:lnTo>
                    <a:pt x="14706" y="2169"/>
                  </a:lnTo>
                  <a:lnTo>
                    <a:pt x="14706" y="0"/>
                  </a:lnTo>
                  <a:lnTo>
                    <a:pt x="15626" y="362"/>
                  </a:lnTo>
                  <a:lnTo>
                    <a:pt x="15626" y="723"/>
                  </a:lnTo>
                  <a:lnTo>
                    <a:pt x="16545" y="1085"/>
                  </a:lnTo>
                  <a:lnTo>
                    <a:pt x="17004" y="1446"/>
                  </a:lnTo>
                  <a:lnTo>
                    <a:pt x="17464" y="1446"/>
                  </a:lnTo>
                  <a:lnTo>
                    <a:pt x="17464" y="1808"/>
                  </a:lnTo>
                  <a:lnTo>
                    <a:pt x="17923" y="1808"/>
                  </a:lnTo>
                  <a:lnTo>
                    <a:pt x="18843" y="2531"/>
                  </a:lnTo>
                  <a:lnTo>
                    <a:pt x="19762" y="2892"/>
                  </a:lnTo>
                  <a:lnTo>
                    <a:pt x="21140" y="3977"/>
                  </a:lnTo>
                  <a:lnTo>
                    <a:pt x="21600" y="3977"/>
                  </a:lnTo>
                  <a:lnTo>
                    <a:pt x="18383" y="3977"/>
                  </a:lnTo>
                  <a:lnTo>
                    <a:pt x="18383" y="5423"/>
                  </a:lnTo>
                  <a:lnTo>
                    <a:pt x="18843" y="6146"/>
                  </a:lnTo>
                  <a:lnTo>
                    <a:pt x="18843" y="9399"/>
                  </a:lnTo>
                  <a:lnTo>
                    <a:pt x="19302" y="9761"/>
                  </a:lnTo>
                  <a:lnTo>
                    <a:pt x="19302" y="12924"/>
                  </a:lnTo>
                  <a:lnTo>
                    <a:pt x="19762" y="13647"/>
                  </a:lnTo>
                  <a:lnTo>
                    <a:pt x="19762" y="16900"/>
                  </a:lnTo>
                  <a:lnTo>
                    <a:pt x="20221" y="17985"/>
                  </a:lnTo>
                  <a:lnTo>
                    <a:pt x="20221" y="18346"/>
                  </a:lnTo>
                  <a:lnTo>
                    <a:pt x="20681" y="18708"/>
                  </a:lnTo>
                  <a:lnTo>
                    <a:pt x="20681" y="19069"/>
                  </a:lnTo>
                  <a:lnTo>
                    <a:pt x="20221" y="19431"/>
                  </a:lnTo>
                  <a:lnTo>
                    <a:pt x="20221" y="20154"/>
                  </a:lnTo>
                  <a:lnTo>
                    <a:pt x="13787" y="20154"/>
                  </a:lnTo>
                  <a:lnTo>
                    <a:pt x="13787" y="19792"/>
                  </a:lnTo>
                  <a:lnTo>
                    <a:pt x="13328" y="20154"/>
                  </a:lnTo>
                  <a:lnTo>
                    <a:pt x="12868" y="20154"/>
                  </a:lnTo>
                  <a:lnTo>
                    <a:pt x="12868" y="20515"/>
                  </a:lnTo>
                  <a:lnTo>
                    <a:pt x="12409" y="20515"/>
                  </a:lnTo>
                  <a:lnTo>
                    <a:pt x="11949" y="20154"/>
                  </a:lnTo>
                  <a:lnTo>
                    <a:pt x="11030" y="20154"/>
                  </a:lnTo>
                  <a:close/>
                  <a:moveTo>
                    <a:pt x="1379" y="13285"/>
                  </a:moveTo>
                  <a:lnTo>
                    <a:pt x="1379" y="12924"/>
                  </a:lnTo>
                  <a:lnTo>
                    <a:pt x="1379" y="1328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5429304" y="2589829"/>
              <a:ext cx="390755" cy="356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360" y="2107"/>
                  </a:moveTo>
                  <a:lnTo>
                    <a:pt x="17760" y="2107"/>
                  </a:lnTo>
                  <a:lnTo>
                    <a:pt x="18240" y="1580"/>
                  </a:lnTo>
                  <a:lnTo>
                    <a:pt x="18240" y="2107"/>
                  </a:lnTo>
                  <a:lnTo>
                    <a:pt x="18720" y="2107"/>
                  </a:lnTo>
                  <a:lnTo>
                    <a:pt x="18720" y="2634"/>
                  </a:lnTo>
                  <a:lnTo>
                    <a:pt x="19200" y="2107"/>
                  </a:lnTo>
                  <a:lnTo>
                    <a:pt x="19200" y="2634"/>
                  </a:lnTo>
                  <a:lnTo>
                    <a:pt x="19680" y="2634"/>
                  </a:lnTo>
                  <a:lnTo>
                    <a:pt x="20160" y="3161"/>
                  </a:lnTo>
                  <a:lnTo>
                    <a:pt x="20160" y="4215"/>
                  </a:lnTo>
                  <a:lnTo>
                    <a:pt x="20640" y="4215"/>
                  </a:lnTo>
                  <a:lnTo>
                    <a:pt x="20160" y="4215"/>
                  </a:lnTo>
                  <a:lnTo>
                    <a:pt x="20160" y="4741"/>
                  </a:lnTo>
                  <a:lnTo>
                    <a:pt x="20640" y="5268"/>
                  </a:lnTo>
                  <a:lnTo>
                    <a:pt x="20640" y="5795"/>
                  </a:lnTo>
                  <a:lnTo>
                    <a:pt x="20160" y="5795"/>
                  </a:lnTo>
                  <a:lnTo>
                    <a:pt x="20640" y="6322"/>
                  </a:lnTo>
                  <a:lnTo>
                    <a:pt x="20640" y="7902"/>
                  </a:lnTo>
                  <a:lnTo>
                    <a:pt x="21120" y="8429"/>
                  </a:lnTo>
                  <a:lnTo>
                    <a:pt x="21120" y="8956"/>
                  </a:lnTo>
                  <a:lnTo>
                    <a:pt x="21600" y="8956"/>
                  </a:lnTo>
                  <a:lnTo>
                    <a:pt x="21600" y="9483"/>
                  </a:lnTo>
                  <a:lnTo>
                    <a:pt x="21120" y="9483"/>
                  </a:lnTo>
                  <a:lnTo>
                    <a:pt x="21120" y="10010"/>
                  </a:lnTo>
                  <a:lnTo>
                    <a:pt x="21600" y="10010"/>
                  </a:lnTo>
                  <a:lnTo>
                    <a:pt x="21120" y="10537"/>
                  </a:lnTo>
                  <a:lnTo>
                    <a:pt x="21120" y="10010"/>
                  </a:lnTo>
                  <a:lnTo>
                    <a:pt x="19200" y="10010"/>
                  </a:lnTo>
                  <a:lnTo>
                    <a:pt x="18240" y="10537"/>
                  </a:lnTo>
                  <a:lnTo>
                    <a:pt x="18240" y="11063"/>
                  </a:lnTo>
                  <a:lnTo>
                    <a:pt x="17280" y="11063"/>
                  </a:lnTo>
                  <a:lnTo>
                    <a:pt x="17280" y="11590"/>
                  </a:lnTo>
                  <a:lnTo>
                    <a:pt x="16800" y="11590"/>
                  </a:lnTo>
                  <a:lnTo>
                    <a:pt x="16800" y="11063"/>
                  </a:lnTo>
                  <a:lnTo>
                    <a:pt x="16320" y="11590"/>
                  </a:lnTo>
                  <a:lnTo>
                    <a:pt x="16320" y="12117"/>
                  </a:lnTo>
                  <a:lnTo>
                    <a:pt x="16800" y="12117"/>
                  </a:lnTo>
                  <a:lnTo>
                    <a:pt x="16320" y="12644"/>
                  </a:lnTo>
                  <a:lnTo>
                    <a:pt x="16800" y="12644"/>
                  </a:lnTo>
                  <a:lnTo>
                    <a:pt x="16800" y="13171"/>
                  </a:lnTo>
                  <a:lnTo>
                    <a:pt x="16320" y="13171"/>
                  </a:lnTo>
                  <a:lnTo>
                    <a:pt x="15360" y="14224"/>
                  </a:lnTo>
                  <a:lnTo>
                    <a:pt x="14400" y="14224"/>
                  </a:lnTo>
                  <a:lnTo>
                    <a:pt x="14400" y="15278"/>
                  </a:lnTo>
                  <a:lnTo>
                    <a:pt x="13920" y="15278"/>
                  </a:lnTo>
                  <a:lnTo>
                    <a:pt x="13920" y="15805"/>
                  </a:lnTo>
                  <a:lnTo>
                    <a:pt x="12960" y="15805"/>
                  </a:lnTo>
                  <a:lnTo>
                    <a:pt x="12960" y="16332"/>
                  </a:lnTo>
                  <a:lnTo>
                    <a:pt x="11520" y="16332"/>
                  </a:lnTo>
                  <a:lnTo>
                    <a:pt x="11520" y="16859"/>
                  </a:lnTo>
                  <a:lnTo>
                    <a:pt x="10080" y="16859"/>
                  </a:lnTo>
                  <a:lnTo>
                    <a:pt x="10080" y="17385"/>
                  </a:lnTo>
                  <a:lnTo>
                    <a:pt x="9120" y="17385"/>
                  </a:lnTo>
                  <a:lnTo>
                    <a:pt x="9120" y="17912"/>
                  </a:lnTo>
                  <a:lnTo>
                    <a:pt x="8640" y="17912"/>
                  </a:lnTo>
                  <a:lnTo>
                    <a:pt x="8640" y="18439"/>
                  </a:lnTo>
                  <a:lnTo>
                    <a:pt x="8160" y="18439"/>
                  </a:lnTo>
                  <a:lnTo>
                    <a:pt x="8160" y="18966"/>
                  </a:lnTo>
                  <a:lnTo>
                    <a:pt x="7680" y="18966"/>
                  </a:lnTo>
                  <a:lnTo>
                    <a:pt x="7680" y="21600"/>
                  </a:lnTo>
                  <a:lnTo>
                    <a:pt x="0" y="21600"/>
                  </a:lnTo>
                  <a:lnTo>
                    <a:pt x="0" y="21073"/>
                  </a:lnTo>
                  <a:lnTo>
                    <a:pt x="480" y="21073"/>
                  </a:lnTo>
                  <a:lnTo>
                    <a:pt x="960" y="20546"/>
                  </a:lnTo>
                  <a:lnTo>
                    <a:pt x="1920" y="20546"/>
                  </a:lnTo>
                  <a:lnTo>
                    <a:pt x="2400" y="20020"/>
                  </a:lnTo>
                  <a:lnTo>
                    <a:pt x="2880" y="20020"/>
                  </a:lnTo>
                  <a:lnTo>
                    <a:pt x="2880" y="19493"/>
                  </a:lnTo>
                  <a:lnTo>
                    <a:pt x="3360" y="18966"/>
                  </a:lnTo>
                  <a:lnTo>
                    <a:pt x="3840" y="18966"/>
                  </a:lnTo>
                  <a:lnTo>
                    <a:pt x="3840" y="18439"/>
                  </a:lnTo>
                  <a:lnTo>
                    <a:pt x="4320" y="18439"/>
                  </a:lnTo>
                  <a:lnTo>
                    <a:pt x="4320" y="17912"/>
                  </a:lnTo>
                  <a:lnTo>
                    <a:pt x="4800" y="17912"/>
                  </a:lnTo>
                  <a:lnTo>
                    <a:pt x="4800" y="17385"/>
                  </a:lnTo>
                  <a:lnTo>
                    <a:pt x="5280" y="17385"/>
                  </a:lnTo>
                  <a:lnTo>
                    <a:pt x="5280" y="16859"/>
                  </a:lnTo>
                  <a:lnTo>
                    <a:pt x="5760" y="16332"/>
                  </a:lnTo>
                  <a:lnTo>
                    <a:pt x="5760" y="15278"/>
                  </a:lnTo>
                  <a:lnTo>
                    <a:pt x="6240" y="14751"/>
                  </a:lnTo>
                  <a:lnTo>
                    <a:pt x="5760" y="14224"/>
                  </a:lnTo>
                  <a:lnTo>
                    <a:pt x="5760" y="11063"/>
                  </a:lnTo>
                  <a:lnTo>
                    <a:pt x="6720" y="10010"/>
                  </a:lnTo>
                  <a:lnTo>
                    <a:pt x="6720" y="8956"/>
                  </a:lnTo>
                  <a:lnTo>
                    <a:pt x="7200" y="8429"/>
                  </a:lnTo>
                  <a:lnTo>
                    <a:pt x="7200" y="7902"/>
                  </a:lnTo>
                  <a:lnTo>
                    <a:pt x="7680" y="7902"/>
                  </a:lnTo>
                  <a:lnTo>
                    <a:pt x="7680" y="7376"/>
                  </a:lnTo>
                  <a:lnTo>
                    <a:pt x="8160" y="7376"/>
                  </a:lnTo>
                  <a:lnTo>
                    <a:pt x="8160" y="6849"/>
                  </a:lnTo>
                  <a:lnTo>
                    <a:pt x="9120" y="6849"/>
                  </a:lnTo>
                  <a:lnTo>
                    <a:pt x="9120" y="6322"/>
                  </a:lnTo>
                  <a:lnTo>
                    <a:pt x="10080" y="6322"/>
                  </a:lnTo>
                  <a:lnTo>
                    <a:pt x="10080" y="5795"/>
                  </a:lnTo>
                  <a:lnTo>
                    <a:pt x="10560" y="5795"/>
                  </a:lnTo>
                  <a:lnTo>
                    <a:pt x="11520" y="4741"/>
                  </a:lnTo>
                  <a:lnTo>
                    <a:pt x="11520" y="3688"/>
                  </a:lnTo>
                  <a:lnTo>
                    <a:pt x="12000" y="3161"/>
                  </a:lnTo>
                  <a:lnTo>
                    <a:pt x="12000" y="2634"/>
                  </a:lnTo>
                  <a:lnTo>
                    <a:pt x="12480" y="2107"/>
                  </a:lnTo>
                  <a:lnTo>
                    <a:pt x="12480" y="527"/>
                  </a:lnTo>
                  <a:lnTo>
                    <a:pt x="13440" y="527"/>
                  </a:lnTo>
                  <a:lnTo>
                    <a:pt x="13440" y="0"/>
                  </a:lnTo>
                  <a:lnTo>
                    <a:pt x="13920" y="0"/>
                  </a:lnTo>
                  <a:lnTo>
                    <a:pt x="13920" y="1054"/>
                  </a:lnTo>
                  <a:lnTo>
                    <a:pt x="14880" y="2107"/>
                  </a:lnTo>
                  <a:lnTo>
                    <a:pt x="15360" y="2107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6849042" y="4487154"/>
              <a:ext cx="347338" cy="666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80" y="21600"/>
                  </a:moveTo>
                  <a:lnTo>
                    <a:pt x="3780" y="20545"/>
                  </a:lnTo>
                  <a:lnTo>
                    <a:pt x="3240" y="20545"/>
                  </a:lnTo>
                  <a:lnTo>
                    <a:pt x="3240" y="19700"/>
                  </a:lnTo>
                  <a:lnTo>
                    <a:pt x="3780" y="19137"/>
                  </a:lnTo>
                  <a:lnTo>
                    <a:pt x="3240" y="19137"/>
                  </a:lnTo>
                  <a:lnTo>
                    <a:pt x="3240" y="18575"/>
                  </a:lnTo>
                  <a:lnTo>
                    <a:pt x="3780" y="18293"/>
                  </a:lnTo>
                  <a:lnTo>
                    <a:pt x="3240" y="18293"/>
                  </a:lnTo>
                  <a:lnTo>
                    <a:pt x="3240" y="17449"/>
                  </a:lnTo>
                  <a:lnTo>
                    <a:pt x="2700" y="17449"/>
                  </a:lnTo>
                  <a:lnTo>
                    <a:pt x="2700" y="16605"/>
                  </a:lnTo>
                  <a:lnTo>
                    <a:pt x="2160" y="15760"/>
                  </a:lnTo>
                  <a:lnTo>
                    <a:pt x="2160" y="15479"/>
                  </a:lnTo>
                  <a:lnTo>
                    <a:pt x="3240" y="14916"/>
                  </a:lnTo>
                  <a:lnTo>
                    <a:pt x="4320" y="14072"/>
                  </a:lnTo>
                  <a:lnTo>
                    <a:pt x="4320" y="13227"/>
                  </a:lnTo>
                  <a:lnTo>
                    <a:pt x="4860" y="13227"/>
                  </a:lnTo>
                  <a:lnTo>
                    <a:pt x="4860" y="12946"/>
                  </a:lnTo>
                  <a:lnTo>
                    <a:pt x="5400" y="12664"/>
                  </a:lnTo>
                  <a:lnTo>
                    <a:pt x="5400" y="11820"/>
                  </a:lnTo>
                  <a:lnTo>
                    <a:pt x="4860" y="11820"/>
                  </a:lnTo>
                  <a:lnTo>
                    <a:pt x="4860" y="11539"/>
                  </a:lnTo>
                  <a:lnTo>
                    <a:pt x="5400" y="11539"/>
                  </a:lnTo>
                  <a:lnTo>
                    <a:pt x="5400" y="10976"/>
                  </a:lnTo>
                  <a:lnTo>
                    <a:pt x="4860" y="10976"/>
                  </a:lnTo>
                  <a:lnTo>
                    <a:pt x="4860" y="10694"/>
                  </a:lnTo>
                  <a:lnTo>
                    <a:pt x="5400" y="10694"/>
                  </a:lnTo>
                  <a:lnTo>
                    <a:pt x="5400" y="10413"/>
                  </a:lnTo>
                  <a:lnTo>
                    <a:pt x="5940" y="10132"/>
                  </a:lnTo>
                  <a:lnTo>
                    <a:pt x="5400" y="10132"/>
                  </a:lnTo>
                  <a:lnTo>
                    <a:pt x="5400" y="8162"/>
                  </a:lnTo>
                  <a:lnTo>
                    <a:pt x="4860" y="8162"/>
                  </a:lnTo>
                  <a:lnTo>
                    <a:pt x="4860" y="7880"/>
                  </a:lnTo>
                  <a:lnTo>
                    <a:pt x="4320" y="7880"/>
                  </a:lnTo>
                  <a:lnTo>
                    <a:pt x="4320" y="7599"/>
                  </a:lnTo>
                  <a:lnTo>
                    <a:pt x="3240" y="7599"/>
                  </a:lnTo>
                  <a:lnTo>
                    <a:pt x="3240" y="7317"/>
                  </a:lnTo>
                  <a:lnTo>
                    <a:pt x="2160" y="7317"/>
                  </a:lnTo>
                  <a:lnTo>
                    <a:pt x="2160" y="7036"/>
                  </a:lnTo>
                  <a:lnTo>
                    <a:pt x="0" y="7036"/>
                  </a:lnTo>
                  <a:lnTo>
                    <a:pt x="0" y="5629"/>
                  </a:lnTo>
                  <a:lnTo>
                    <a:pt x="1080" y="5629"/>
                  </a:lnTo>
                  <a:lnTo>
                    <a:pt x="1080" y="5347"/>
                  </a:lnTo>
                  <a:lnTo>
                    <a:pt x="2700" y="5347"/>
                  </a:lnTo>
                  <a:lnTo>
                    <a:pt x="2700" y="5066"/>
                  </a:lnTo>
                  <a:lnTo>
                    <a:pt x="3780" y="5066"/>
                  </a:lnTo>
                  <a:lnTo>
                    <a:pt x="4320" y="4784"/>
                  </a:lnTo>
                  <a:lnTo>
                    <a:pt x="5400" y="4503"/>
                  </a:lnTo>
                  <a:lnTo>
                    <a:pt x="5940" y="4503"/>
                  </a:lnTo>
                  <a:lnTo>
                    <a:pt x="5940" y="4784"/>
                  </a:lnTo>
                  <a:lnTo>
                    <a:pt x="6480" y="4784"/>
                  </a:lnTo>
                  <a:lnTo>
                    <a:pt x="6480" y="5066"/>
                  </a:lnTo>
                  <a:lnTo>
                    <a:pt x="8640" y="5066"/>
                  </a:lnTo>
                  <a:lnTo>
                    <a:pt x="8640" y="6754"/>
                  </a:lnTo>
                  <a:lnTo>
                    <a:pt x="8100" y="6754"/>
                  </a:lnTo>
                  <a:lnTo>
                    <a:pt x="8100" y="7036"/>
                  </a:lnTo>
                  <a:lnTo>
                    <a:pt x="8640" y="7317"/>
                  </a:lnTo>
                  <a:lnTo>
                    <a:pt x="8640" y="7599"/>
                  </a:lnTo>
                  <a:lnTo>
                    <a:pt x="9180" y="7599"/>
                  </a:lnTo>
                  <a:lnTo>
                    <a:pt x="9180" y="7880"/>
                  </a:lnTo>
                  <a:lnTo>
                    <a:pt x="9720" y="8162"/>
                  </a:lnTo>
                  <a:lnTo>
                    <a:pt x="9720" y="8724"/>
                  </a:lnTo>
                  <a:lnTo>
                    <a:pt x="10260" y="8724"/>
                  </a:lnTo>
                  <a:lnTo>
                    <a:pt x="10260" y="7880"/>
                  </a:lnTo>
                  <a:lnTo>
                    <a:pt x="9720" y="7880"/>
                  </a:lnTo>
                  <a:lnTo>
                    <a:pt x="10260" y="7880"/>
                  </a:lnTo>
                  <a:lnTo>
                    <a:pt x="10260" y="7317"/>
                  </a:lnTo>
                  <a:lnTo>
                    <a:pt x="11340" y="7317"/>
                  </a:lnTo>
                  <a:lnTo>
                    <a:pt x="11340" y="5347"/>
                  </a:lnTo>
                  <a:lnTo>
                    <a:pt x="10260" y="4221"/>
                  </a:lnTo>
                  <a:lnTo>
                    <a:pt x="9720" y="4221"/>
                  </a:lnTo>
                  <a:lnTo>
                    <a:pt x="9720" y="3940"/>
                  </a:lnTo>
                  <a:lnTo>
                    <a:pt x="9180" y="3940"/>
                  </a:lnTo>
                  <a:lnTo>
                    <a:pt x="8640" y="3659"/>
                  </a:lnTo>
                  <a:lnTo>
                    <a:pt x="8640" y="2251"/>
                  </a:lnTo>
                  <a:lnTo>
                    <a:pt x="8100" y="2251"/>
                  </a:lnTo>
                  <a:lnTo>
                    <a:pt x="8100" y="1970"/>
                  </a:lnTo>
                  <a:lnTo>
                    <a:pt x="8640" y="1970"/>
                  </a:lnTo>
                  <a:lnTo>
                    <a:pt x="8640" y="1407"/>
                  </a:lnTo>
                  <a:lnTo>
                    <a:pt x="10800" y="1407"/>
                  </a:lnTo>
                  <a:lnTo>
                    <a:pt x="11340" y="1126"/>
                  </a:lnTo>
                  <a:lnTo>
                    <a:pt x="11880" y="1407"/>
                  </a:lnTo>
                  <a:lnTo>
                    <a:pt x="15660" y="1407"/>
                  </a:lnTo>
                  <a:lnTo>
                    <a:pt x="15660" y="1126"/>
                  </a:lnTo>
                  <a:lnTo>
                    <a:pt x="15120" y="1126"/>
                  </a:lnTo>
                  <a:lnTo>
                    <a:pt x="15660" y="1126"/>
                  </a:lnTo>
                  <a:lnTo>
                    <a:pt x="15660" y="844"/>
                  </a:lnTo>
                  <a:lnTo>
                    <a:pt x="16200" y="844"/>
                  </a:lnTo>
                  <a:lnTo>
                    <a:pt x="16200" y="1126"/>
                  </a:lnTo>
                  <a:lnTo>
                    <a:pt x="16740" y="1126"/>
                  </a:lnTo>
                  <a:lnTo>
                    <a:pt x="17280" y="844"/>
                  </a:lnTo>
                  <a:lnTo>
                    <a:pt x="18360" y="844"/>
                  </a:lnTo>
                  <a:lnTo>
                    <a:pt x="18360" y="563"/>
                  </a:lnTo>
                  <a:lnTo>
                    <a:pt x="19440" y="563"/>
                  </a:lnTo>
                  <a:lnTo>
                    <a:pt x="19440" y="281"/>
                  </a:lnTo>
                  <a:lnTo>
                    <a:pt x="19980" y="281"/>
                  </a:lnTo>
                  <a:lnTo>
                    <a:pt x="20520" y="0"/>
                  </a:lnTo>
                  <a:lnTo>
                    <a:pt x="21060" y="0"/>
                  </a:lnTo>
                  <a:lnTo>
                    <a:pt x="21060" y="844"/>
                  </a:lnTo>
                  <a:lnTo>
                    <a:pt x="20520" y="844"/>
                  </a:lnTo>
                  <a:lnTo>
                    <a:pt x="20520" y="1126"/>
                  </a:lnTo>
                  <a:lnTo>
                    <a:pt x="21060" y="1126"/>
                  </a:lnTo>
                  <a:lnTo>
                    <a:pt x="20520" y="1407"/>
                  </a:lnTo>
                  <a:lnTo>
                    <a:pt x="21060" y="1689"/>
                  </a:lnTo>
                  <a:lnTo>
                    <a:pt x="21060" y="3096"/>
                  </a:lnTo>
                  <a:lnTo>
                    <a:pt x="20520" y="3096"/>
                  </a:lnTo>
                  <a:lnTo>
                    <a:pt x="21060" y="3096"/>
                  </a:lnTo>
                  <a:lnTo>
                    <a:pt x="21060" y="4784"/>
                  </a:lnTo>
                  <a:lnTo>
                    <a:pt x="21600" y="4784"/>
                  </a:lnTo>
                  <a:lnTo>
                    <a:pt x="21600" y="5066"/>
                  </a:lnTo>
                  <a:lnTo>
                    <a:pt x="21060" y="5066"/>
                  </a:lnTo>
                  <a:lnTo>
                    <a:pt x="21600" y="5066"/>
                  </a:lnTo>
                  <a:lnTo>
                    <a:pt x="21600" y="5910"/>
                  </a:lnTo>
                  <a:lnTo>
                    <a:pt x="21060" y="5910"/>
                  </a:lnTo>
                  <a:lnTo>
                    <a:pt x="21060" y="6192"/>
                  </a:lnTo>
                  <a:lnTo>
                    <a:pt x="21060" y="5910"/>
                  </a:lnTo>
                  <a:lnTo>
                    <a:pt x="21060" y="6473"/>
                  </a:lnTo>
                  <a:lnTo>
                    <a:pt x="20520" y="6473"/>
                  </a:lnTo>
                  <a:lnTo>
                    <a:pt x="20520" y="6754"/>
                  </a:lnTo>
                  <a:lnTo>
                    <a:pt x="19980" y="7036"/>
                  </a:lnTo>
                  <a:lnTo>
                    <a:pt x="19980" y="7317"/>
                  </a:lnTo>
                  <a:lnTo>
                    <a:pt x="19440" y="7317"/>
                  </a:lnTo>
                  <a:lnTo>
                    <a:pt x="19440" y="7880"/>
                  </a:lnTo>
                  <a:lnTo>
                    <a:pt x="18900" y="7880"/>
                  </a:lnTo>
                  <a:lnTo>
                    <a:pt x="18360" y="8162"/>
                  </a:lnTo>
                  <a:lnTo>
                    <a:pt x="17820" y="8162"/>
                  </a:lnTo>
                  <a:lnTo>
                    <a:pt x="17820" y="8443"/>
                  </a:lnTo>
                  <a:lnTo>
                    <a:pt x="17280" y="8443"/>
                  </a:lnTo>
                  <a:lnTo>
                    <a:pt x="16740" y="8724"/>
                  </a:lnTo>
                  <a:lnTo>
                    <a:pt x="15660" y="8724"/>
                  </a:lnTo>
                  <a:lnTo>
                    <a:pt x="15660" y="9006"/>
                  </a:lnTo>
                  <a:lnTo>
                    <a:pt x="15120" y="9006"/>
                  </a:lnTo>
                  <a:lnTo>
                    <a:pt x="14580" y="9287"/>
                  </a:lnTo>
                  <a:lnTo>
                    <a:pt x="14040" y="9287"/>
                  </a:lnTo>
                  <a:lnTo>
                    <a:pt x="14040" y="9569"/>
                  </a:lnTo>
                  <a:lnTo>
                    <a:pt x="13500" y="9850"/>
                  </a:lnTo>
                  <a:lnTo>
                    <a:pt x="13500" y="9569"/>
                  </a:lnTo>
                  <a:lnTo>
                    <a:pt x="13500" y="10132"/>
                  </a:lnTo>
                  <a:lnTo>
                    <a:pt x="12960" y="10413"/>
                  </a:lnTo>
                  <a:lnTo>
                    <a:pt x="12420" y="10413"/>
                  </a:lnTo>
                  <a:lnTo>
                    <a:pt x="12420" y="10976"/>
                  </a:lnTo>
                  <a:lnTo>
                    <a:pt x="11880" y="10976"/>
                  </a:lnTo>
                  <a:lnTo>
                    <a:pt x="11880" y="10694"/>
                  </a:lnTo>
                  <a:lnTo>
                    <a:pt x="11880" y="10976"/>
                  </a:lnTo>
                  <a:lnTo>
                    <a:pt x="11340" y="10976"/>
                  </a:lnTo>
                  <a:lnTo>
                    <a:pt x="11340" y="11257"/>
                  </a:lnTo>
                  <a:lnTo>
                    <a:pt x="10800" y="11257"/>
                  </a:lnTo>
                  <a:lnTo>
                    <a:pt x="10800" y="11539"/>
                  </a:lnTo>
                  <a:lnTo>
                    <a:pt x="9720" y="12102"/>
                  </a:lnTo>
                  <a:lnTo>
                    <a:pt x="9180" y="12102"/>
                  </a:lnTo>
                  <a:lnTo>
                    <a:pt x="8640" y="11820"/>
                  </a:lnTo>
                  <a:lnTo>
                    <a:pt x="8640" y="12102"/>
                  </a:lnTo>
                  <a:lnTo>
                    <a:pt x="9180" y="12102"/>
                  </a:lnTo>
                  <a:lnTo>
                    <a:pt x="9180" y="13227"/>
                  </a:lnTo>
                  <a:lnTo>
                    <a:pt x="9720" y="13227"/>
                  </a:lnTo>
                  <a:lnTo>
                    <a:pt x="9720" y="14353"/>
                  </a:lnTo>
                  <a:lnTo>
                    <a:pt x="10260" y="14353"/>
                  </a:lnTo>
                  <a:lnTo>
                    <a:pt x="10260" y="15197"/>
                  </a:lnTo>
                  <a:lnTo>
                    <a:pt x="10800" y="15197"/>
                  </a:lnTo>
                  <a:lnTo>
                    <a:pt x="10800" y="16886"/>
                  </a:lnTo>
                  <a:lnTo>
                    <a:pt x="10260" y="17167"/>
                  </a:lnTo>
                  <a:lnTo>
                    <a:pt x="10260" y="17449"/>
                  </a:lnTo>
                  <a:lnTo>
                    <a:pt x="10800" y="17449"/>
                  </a:lnTo>
                  <a:lnTo>
                    <a:pt x="10800" y="18012"/>
                  </a:lnTo>
                  <a:lnTo>
                    <a:pt x="10260" y="18012"/>
                  </a:lnTo>
                  <a:lnTo>
                    <a:pt x="10260" y="18575"/>
                  </a:lnTo>
                  <a:lnTo>
                    <a:pt x="9720" y="18575"/>
                  </a:lnTo>
                  <a:lnTo>
                    <a:pt x="9180" y="18856"/>
                  </a:lnTo>
                  <a:lnTo>
                    <a:pt x="8100" y="18856"/>
                  </a:lnTo>
                  <a:lnTo>
                    <a:pt x="8100" y="19137"/>
                  </a:lnTo>
                  <a:lnTo>
                    <a:pt x="7020" y="19137"/>
                  </a:lnTo>
                  <a:lnTo>
                    <a:pt x="6480" y="19419"/>
                  </a:lnTo>
                  <a:lnTo>
                    <a:pt x="5940" y="19419"/>
                  </a:lnTo>
                  <a:lnTo>
                    <a:pt x="5940" y="19700"/>
                  </a:lnTo>
                  <a:lnTo>
                    <a:pt x="5400" y="19700"/>
                  </a:lnTo>
                  <a:lnTo>
                    <a:pt x="5400" y="19982"/>
                  </a:lnTo>
                  <a:lnTo>
                    <a:pt x="4860" y="19982"/>
                  </a:lnTo>
                  <a:lnTo>
                    <a:pt x="4860" y="20826"/>
                  </a:lnTo>
                  <a:lnTo>
                    <a:pt x="5400" y="20826"/>
                  </a:lnTo>
                  <a:lnTo>
                    <a:pt x="5400" y="20545"/>
                  </a:lnTo>
                  <a:lnTo>
                    <a:pt x="5400" y="21600"/>
                  </a:lnTo>
                  <a:lnTo>
                    <a:pt x="3780" y="21600"/>
                  </a:lnTo>
                  <a:close/>
                  <a:moveTo>
                    <a:pt x="10800" y="14916"/>
                  </a:moveTo>
                  <a:lnTo>
                    <a:pt x="10260" y="14916"/>
                  </a:lnTo>
                  <a:lnTo>
                    <a:pt x="10260" y="14635"/>
                  </a:lnTo>
                  <a:lnTo>
                    <a:pt x="10800" y="14353"/>
                  </a:lnTo>
                  <a:lnTo>
                    <a:pt x="10800" y="14916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6234691" y="4747657"/>
              <a:ext cx="451538" cy="492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92" y="11419"/>
                  </a:moveTo>
                  <a:lnTo>
                    <a:pt x="13292" y="20458"/>
                  </a:lnTo>
                  <a:lnTo>
                    <a:pt x="12877" y="20839"/>
                  </a:lnTo>
                  <a:lnTo>
                    <a:pt x="12462" y="20839"/>
                  </a:lnTo>
                  <a:lnTo>
                    <a:pt x="12462" y="21219"/>
                  </a:lnTo>
                  <a:lnTo>
                    <a:pt x="12046" y="21219"/>
                  </a:lnTo>
                  <a:lnTo>
                    <a:pt x="12046" y="21600"/>
                  </a:lnTo>
                  <a:lnTo>
                    <a:pt x="11631" y="21600"/>
                  </a:lnTo>
                  <a:lnTo>
                    <a:pt x="11215" y="21219"/>
                  </a:lnTo>
                  <a:lnTo>
                    <a:pt x="10800" y="21600"/>
                  </a:lnTo>
                  <a:lnTo>
                    <a:pt x="9969" y="21600"/>
                  </a:lnTo>
                  <a:lnTo>
                    <a:pt x="9969" y="21219"/>
                  </a:lnTo>
                  <a:lnTo>
                    <a:pt x="9138" y="21219"/>
                  </a:lnTo>
                  <a:lnTo>
                    <a:pt x="9138" y="20458"/>
                  </a:lnTo>
                  <a:lnTo>
                    <a:pt x="8723" y="20458"/>
                  </a:lnTo>
                  <a:lnTo>
                    <a:pt x="8723" y="20078"/>
                  </a:lnTo>
                  <a:lnTo>
                    <a:pt x="8308" y="20078"/>
                  </a:lnTo>
                  <a:lnTo>
                    <a:pt x="8308" y="20839"/>
                  </a:lnTo>
                  <a:lnTo>
                    <a:pt x="7477" y="20839"/>
                  </a:lnTo>
                  <a:lnTo>
                    <a:pt x="7062" y="20458"/>
                  </a:lnTo>
                  <a:lnTo>
                    <a:pt x="7062" y="20078"/>
                  </a:lnTo>
                  <a:lnTo>
                    <a:pt x="6646" y="20078"/>
                  </a:lnTo>
                  <a:lnTo>
                    <a:pt x="6646" y="19697"/>
                  </a:lnTo>
                  <a:lnTo>
                    <a:pt x="6231" y="19697"/>
                  </a:lnTo>
                  <a:lnTo>
                    <a:pt x="6646" y="19697"/>
                  </a:lnTo>
                  <a:lnTo>
                    <a:pt x="6231" y="19697"/>
                  </a:lnTo>
                  <a:lnTo>
                    <a:pt x="6231" y="19316"/>
                  </a:lnTo>
                  <a:lnTo>
                    <a:pt x="5815" y="18936"/>
                  </a:lnTo>
                  <a:lnTo>
                    <a:pt x="5815" y="17794"/>
                  </a:lnTo>
                  <a:lnTo>
                    <a:pt x="5400" y="17413"/>
                  </a:lnTo>
                  <a:lnTo>
                    <a:pt x="5815" y="17413"/>
                  </a:lnTo>
                  <a:lnTo>
                    <a:pt x="5400" y="17033"/>
                  </a:lnTo>
                  <a:lnTo>
                    <a:pt x="5400" y="15986"/>
                  </a:lnTo>
                  <a:lnTo>
                    <a:pt x="4985" y="15986"/>
                  </a:lnTo>
                  <a:lnTo>
                    <a:pt x="4985" y="13702"/>
                  </a:lnTo>
                  <a:lnTo>
                    <a:pt x="4569" y="13702"/>
                  </a:lnTo>
                  <a:lnTo>
                    <a:pt x="4569" y="9515"/>
                  </a:lnTo>
                  <a:lnTo>
                    <a:pt x="4154" y="9135"/>
                  </a:lnTo>
                  <a:lnTo>
                    <a:pt x="4154" y="8754"/>
                  </a:lnTo>
                  <a:lnTo>
                    <a:pt x="3738" y="8754"/>
                  </a:lnTo>
                  <a:lnTo>
                    <a:pt x="3738" y="7993"/>
                  </a:lnTo>
                  <a:lnTo>
                    <a:pt x="3323" y="7993"/>
                  </a:lnTo>
                  <a:lnTo>
                    <a:pt x="3323" y="7232"/>
                  </a:lnTo>
                  <a:lnTo>
                    <a:pt x="2908" y="6851"/>
                  </a:lnTo>
                  <a:lnTo>
                    <a:pt x="2908" y="6470"/>
                  </a:lnTo>
                  <a:lnTo>
                    <a:pt x="2492" y="6470"/>
                  </a:lnTo>
                  <a:lnTo>
                    <a:pt x="2492" y="5329"/>
                  </a:lnTo>
                  <a:lnTo>
                    <a:pt x="2077" y="5329"/>
                  </a:lnTo>
                  <a:lnTo>
                    <a:pt x="2077" y="4567"/>
                  </a:lnTo>
                  <a:lnTo>
                    <a:pt x="1662" y="4567"/>
                  </a:lnTo>
                  <a:lnTo>
                    <a:pt x="1662" y="3806"/>
                  </a:lnTo>
                  <a:lnTo>
                    <a:pt x="1246" y="3426"/>
                  </a:lnTo>
                  <a:lnTo>
                    <a:pt x="1246" y="3045"/>
                  </a:lnTo>
                  <a:lnTo>
                    <a:pt x="831" y="3045"/>
                  </a:lnTo>
                  <a:lnTo>
                    <a:pt x="831" y="2284"/>
                  </a:lnTo>
                  <a:lnTo>
                    <a:pt x="415" y="2284"/>
                  </a:lnTo>
                  <a:lnTo>
                    <a:pt x="415" y="1522"/>
                  </a:lnTo>
                  <a:lnTo>
                    <a:pt x="0" y="1142"/>
                  </a:lnTo>
                  <a:lnTo>
                    <a:pt x="0" y="761"/>
                  </a:lnTo>
                  <a:lnTo>
                    <a:pt x="415" y="761"/>
                  </a:lnTo>
                  <a:lnTo>
                    <a:pt x="415" y="381"/>
                  </a:lnTo>
                  <a:lnTo>
                    <a:pt x="1662" y="381"/>
                  </a:lnTo>
                  <a:lnTo>
                    <a:pt x="2077" y="0"/>
                  </a:lnTo>
                  <a:lnTo>
                    <a:pt x="2908" y="0"/>
                  </a:lnTo>
                  <a:lnTo>
                    <a:pt x="3323" y="381"/>
                  </a:lnTo>
                  <a:lnTo>
                    <a:pt x="3738" y="381"/>
                  </a:lnTo>
                  <a:lnTo>
                    <a:pt x="3738" y="761"/>
                  </a:lnTo>
                  <a:lnTo>
                    <a:pt x="10800" y="761"/>
                  </a:lnTo>
                  <a:lnTo>
                    <a:pt x="11215" y="1142"/>
                  </a:lnTo>
                  <a:lnTo>
                    <a:pt x="11215" y="1522"/>
                  </a:lnTo>
                  <a:lnTo>
                    <a:pt x="14123" y="1522"/>
                  </a:lnTo>
                  <a:lnTo>
                    <a:pt x="14123" y="1903"/>
                  </a:lnTo>
                  <a:lnTo>
                    <a:pt x="14538" y="1903"/>
                  </a:lnTo>
                  <a:lnTo>
                    <a:pt x="14954" y="1522"/>
                  </a:lnTo>
                  <a:lnTo>
                    <a:pt x="15369" y="1522"/>
                  </a:lnTo>
                  <a:lnTo>
                    <a:pt x="15369" y="1903"/>
                  </a:lnTo>
                  <a:lnTo>
                    <a:pt x="16200" y="1522"/>
                  </a:lnTo>
                  <a:lnTo>
                    <a:pt x="17446" y="1522"/>
                  </a:lnTo>
                  <a:lnTo>
                    <a:pt x="17862" y="1142"/>
                  </a:lnTo>
                  <a:lnTo>
                    <a:pt x="19108" y="1142"/>
                  </a:lnTo>
                  <a:lnTo>
                    <a:pt x="19523" y="761"/>
                  </a:lnTo>
                  <a:lnTo>
                    <a:pt x="21185" y="761"/>
                  </a:lnTo>
                  <a:lnTo>
                    <a:pt x="21185" y="1142"/>
                  </a:lnTo>
                  <a:lnTo>
                    <a:pt x="21600" y="1522"/>
                  </a:lnTo>
                  <a:lnTo>
                    <a:pt x="20769" y="1522"/>
                  </a:lnTo>
                  <a:lnTo>
                    <a:pt x="20354" y="1903"/>
                  </a:lnTo>
                  <a:lnTo>
                    <a:pt x="20354" y="1522"/>
                  </a:lnTo>
                  <a:lnTo>
                    <a:pt x="19938" y="1522"/>
                  </a:lnTo>
                  <a:lnTo>
                    <a:pt x="19938" y="1903"/>
                  </a:lnTo>
                  <a:lnTo>
                    <a:pt x="19523" y="1903"/>
                  </a:lnTo>
                  <a:lnTo>
                    <a:pt x="19523" y="2284"/>
                  </a:lnTo>
                  <a:lnTo>
                    <a:pt x="19108" y="2284"/>
                  </a:lnTo>
                  <a:lnTo>
                    <a:pt x="19108" y="2664"/>
                  </a:lnTo>
                  <a:lnTo>
                    <a:pt x="18692" y="2664"/>
                  </a:lnTo>
                  <a:lnTo>
                    <a:pt x="18692" y="1903"/>
                  </a:lnTo>
                  <a:lnTo>
                    <a:pt x="16615" y="1903"/>
                  </a:lnTo>
                  <a:lnTo>
                    <a:pt x="16200" y="2284"/>
                  </a:lnTo>
                  <a:lnTo>
                    <a:pt x="14954" y="2284"/>
                  </a:lnTo>
                  <a:lnTo>
                    <a:pt x="14954" y="9135"/>
                  </a:lnTo>
                  <a:lnTo>
                    <a:pt x="13292" y="9135"/>
                  </a:lnTo>
                  <a:lnTo>
                    <a:pt x="13292" y="1141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5863475" y="3119516"/>
              <a:ext cx="518834" cy="484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09" y="19275"/>
                  </a:moveTo>
                  <a:lnTo>
                    <a:pt x="8947" y="19275"/>
                  </a:lnTo>
                  <a:lnTo>
                    <a:pt x="8947" y="18888"/>
                  </a:lnTo>
                  <a:lnTo>
                    <a:pt x="8224" y="18113"/>
                  </a:lnTo>
                  <a:lnTo>
                    <a:pt x="7863" y="18113"/>
                  </a:lnTo>
                  <a:lnTo>
                    <a:pt x="7863" y="17726"/>
                  </a:lnTo>
                  <a:lnTo>
                    <a:pt x="5784" y="17726"/>
                  </a:lnTo>
                  <a:lnTo>
                    <a:pt x="5423" y="18113"/>
                  </a:lnTo>
                  <a:lnTo>
                    <a:pt x="5423" y="19275"/>
                  </a:lnTo>
                  <a:lnTo>
                    <a:pt x="5061" y="19275"/>
                  </a:lnTo>
                  <a:lnTo>
                    <a:pt x="5061" y="19663"/>
                  </a:lnTo>
                  <a:lnTo>
                    <a:pt x="4700" y="20050"/>
                  </a:lnTo>
                  <a:lnTo>
                    <a:pt x="4700" y="21600"/>
                  </a:lnTo>
                  <a:lnTo>
                    <a:pt x="4338" y="21213"/>
                  </a:lnTo>
                  <a:lnTo>
                    <a:pt x="3977" y="21213"/>
                  </a:lnTo>
                  <a:lnTo>
                    <a:pt x="3977" y="20825"/>
                  </a:lnTo>
                  <a:lnTo>
                    <a:pt x="3615" y="20438"/>
                  </a:lnTo>
                  <a:lnTo>
                    <a:pt x="3615" y="20050"/>
                  </a:lnTo>
                  <a:lnTo>
                    <a:pt x="3615" y="20438"/>
                  </a:lnTo>
                  <a:lnTo>
                    <a:pt x="2892" y="20438"/>
                  </a:lnTo>
                  <a:lnTo>
                    <a:pt x="2892" y="20825"/>
                  </a:lnTo>
                  <a:lnTo>
                    <a:pt x="2531" y="20438"/>
                  </a:lnTo>
                  <a:lnTo>
                    <a:pt x="2531" y="20050"/>
                  </a:lnTo>
                  <a:lnTo>
                    <a:pt x="2892" y="20050"/>
                  </a:lnTo>
                  <a:lnTo>
                    <a:pt x="2531" y="20050"/>
                  </a:lnTo>
                  <a:lnTo>
                    <a:pt x="2531" y="19663"/>
                  </a:lnTo>
                  <a:lnTo>
                    <a:pt x="2169" y="19663"/>
                  </a:lnTo>
                  <a:lnTo>
                    <a:pt x="2169" y="20050"/>
                  </a:lnTo>
                  <a:lnTo>
                    <a:pt x="1446" y="19275"/>
                  </a:lnTo>
                  <a:lnTo>
                    <a:pt x="1085" y="19275"/>
                  </a:lnTo>
                  <a:lnTo>
                    <a:pt x="1085" y="18500"/>
                  </a:lnTo>
                  <a:lnTo>
                    <a:pt x="1446" y="18500"/>
                  </a:lnTo>
                  <a:lnTo>
                    <a:pt x="1085" y="18500"/>
                  </a:lnTo>
                  <a:lnTo>
                    <a:pt x="1085" y="18113"/>
                  </a:lnTo>
                  <a:lnTo>
                    <a:pt x="362" y="18113"/>
                  </a:lnTo>
                  <a:lnTo>
                    <a:pt x="362" y="17338"/>
                  </a:lnTo>
                  <a:lnTo>
                    <a:pt x="0" y="16951"/>
                  </a:lnTo>
                  <a:lnTo>
                    <a:pt x="362" y="16951"/>
                  </a:lnTo>
                  <a:lnTo>
                    <a:pt x="0" y="16951"/>
                  </a:lnTo>
                  <a:lnTo>
                    <a:pt x="0" y="15788"/>
                  </a:lnTo>
                  <a:lnTo>
                    <a:pt x="362" y="15788"/>
                  </a:lnTo>
                  <a:lnTo>
                    <a:pt x="362" y="15401"/>
                  </a:lnTo>
                  <a:lnTo>
                    <a:pt x="362" y="15788"/>
                  </a:lnTo>
                  <a:lnTo>
                    <a:pt x="723" y="15788"/>
                  </a:lnTo>
                  <a:lnTo>
                    <a:pt x="1446" y="15013"/>
                  </a:lnTo>
                  <a:lnTo>
                    <a:pt x="3615" y="15013"/>
                  </a:lnTo>
                  <a:lnTo>
                    <a:pt x="3615" y="14626"/>
                  </a:lnTo>
                  <a:lnTo>
                    <a:pt x="3977" y="14626"/>
                  </a:lnTo>
                  <a:lnTo>
                    <a:pt x="4338" y="15013"/>
                  </a:lnTo>
                  <a:lnTo>
                    <a:pt x="4338" y="14626"/>
                  </a:lnTo>
                  <a:lnTo>
                    <a:pt x="4700" y="14626"/>
                  </a:lnTo>
                  <a:lnTo>
                    <a:pt x="4700" y="14239"/>
                  </a:lnTo>
                  <a:lnTo>
                    <a:pt x="5061" y="14239"/>
                  </a:lnTo>
                  <a:lnTo>
                    <a:pt x="5061" y="13076"/>
                  </a:lnTo>
                  <a:lnTo>
                    <a:pt x="5423" y="13076"/>
                  </a:lnTo>
                  <a:lnTo>
                    <a:pt x="5423" y="8039"/>
                  </a:lnTo>
                  <a:lnTo>
                    <a:pt x="5784" y="8039"/>
                  </a:lnTo>
                  <a:lnTo>
                    <a:pt x="6417" y="7652"/>
                  </a:lnTo>
                  <a:lnTo>
                    <a:pt x="7501" y="7652"/>
                  </a:lnTo>
                  <a:lnTo>
                    <a:pt x="8586" y="6490"/>
                  </a:lnTo>
                  <a:lnTo>
                    <a:pt x="8586" y="6102"/>
                  </a:lnTo>
                  <a:lnTo>
                    <a:pt x="8947" y="5715"/>
                  </a:lnTo>
                  <a:lnTo>
                    <a:pt x="9670" y="5037"/>
                  </a:lnTo>
                  <a:lnTo>
                    <a:pt x="10032" y="4649"/>
                  </a:lnTo>
                  <a:lnTo>
                    <a:pt x="10393" y="4649"/>
                  </a:lnTo>
                  <a:lnTo>
                    <a:pt x="10755" y="4262"/>
                  </a:lnTo>
                  <a:lnTo>
                    <a:pt x="11478" y="3874"/>
                  </a:lnTo>
                  <a:lnTo>
                    <a:pt x="11478" y="3487"/>
                  </a:lnTo>
                  <a:lnTo>
                    <a:pt x="11839" y="3100"/>
                  </a:lnTo>
                  <a:lnTo>
                    <a:pt x="12562" y="2712"/>
                  </a:lnTo>
                  <a:lnTo>
                    <a:pt x="13285" y="1937"/>
                  </a:lnTo>
                  <a:lnTo>
                    <a:pt x="13647" y="1937"/>
                  </a:lnTo>
                  <a:lnTo>
                    <a:pt x="14008" y="1550"/>
                  </a:lnTo>
                  <a:lnTo>
                    <a:pt x="14370" y="1550"/>
                  </a:lnTo>
                  <a:lnTo>
                    <a:pt x="14370" y="1162"/>
                  </a:lnTo>
                  <a:lnTo>
                    <a:pt x="14731" y="1162"/>
                  </a:lnTo>
                  <a:lnTo>
                    <a:pt x="15454" y="387"/>
                  </a:lnTo>
                  <a:lnTo>
                    <a:pt x="15816" y="387"/>
                  </a:lnTo>
                  <a:lnTo>
                    <a:pt x="15816" y="0"/>
                  </a:lnTo>
                  <a:lnTo>
                    <a:pt x="16177" y="0"/>
                  </a:lnTo>
                  <a:lnTo>
                    <a:pt x="16539" y="387"/>
                  </a:lnTo>
                  <a:lnTo>
                    <a:pt x="17623" y="387"/>
                  </a:lnTo>
                  <a:lnTo>
                    <a:pt x="17985" y="775"/>
                  </a:lnTo>
                  <a:lnTo>
                    <a:pt x="18346" y="775"/>
                  </a:lnTo>
                  <a:lnTo>
                    <a:pt x="18708" y="1162"/>
                  </a:lnTo>
                  <a:lnTo>
                    <a:pt x="19069" y="1937"/>
                  </a:lnTo>
                  <a:lnTo>
                    <a:pt x="19069" y="1550"/>
                  </a:lnTo>
                  <a:lnTo>
                    <a:pt x="19431" y="1550"/>
                  </a:lnTo>
                  <a:lnTo>
                    <a:pt x="19792" y="1162"/>
                  </a:lnTo>
                  <a:lnTo>
                    <a:pt x="20154" y="1162"/>
                  </a:lnTo>
                  <a:lnTo>
                    <a:pt x="20154" y="1550"/>
                  </a:lnTo>
                  <a:lnTo>
                    <a:pt x="20515" y="2712"/>
                  </a:lnTo>
                  <a:lnTo>
                    <a:pt x="20515" y="3874"/>
                  </a:lnTo>
                  <a:lnTo>
                    <a:pt x="20877" y="4649"/>
                  </a:lnTo>
                  <a:lnTo>
                    <a:pt x="20877" y="5424"/>
                  </a:lnTo>
                  <a:lnTo>
                    <a:pt x="21600" y="5715"/>
                  </a:lnTo>
                  <a:lnTo>
                    <a:pt x="21238" y="6102"/>
                  </a:lnTo>
                  <a:lnTo>
                    <a:pt x="21238" y="7265"/>
                  </a:lnTo>
                  <a:lnTo>
                    <a:pt x="20877" y="8427"/>
                  </a:lnTo>
                  <a:lnTo>
                    <a:pt x="20877" y="12301"/>
                  </a:lnTo>
                  <a:lnTo>
                    <a:pt x="20515" y="12301"/>
                  </a:lnTo>
                  <a:lnTo>
                    <a:pt x="20515" y="12689"/>
                  </a:lnTo>
                  <a:lnTo>
                    <a:pt x="20154" y="12689"/>
                  </a:lnTo>
                  <a:lnTo>
                    <a:pt x="20154" y="13076"/>
                  </a:lnTo>
                  <a:lnTo>
                    <a:pt x="19431" y="13851"/>
                  </a:lnTo>
                  <a:lnTo>
                    <a:pt x="19431" y="14239"/>
                  </a:lnTo>
                  <a:lnTo>
                    <a:pt x="18708" y="15013"/>
                  </a:lnTo>
                  <a:lnTo>
                    <a:pt x="18708" y="15401"/>
                  </a:lnTo>
                  <a:lnTo>
                    <a:pt x="18346" y="15788"/>
                  </a:lnTo>
                  <a:lnTo>
                    <a:pt x="18346" y="16563"/>
                  </a:lnTo>
                  <a:lnTo>
                    <a:pt x="17985" y="16563"/>
                  </a:lnTo>
                  <a:lnTo>
                    <a:pt x="17985" y="17338"/>
                  </a:lnTo>
                  <a:lnTo>
                    <a:pt x="18346" y="17726"/>
                  </a:lnTo>
                  <a:lnTo>
                    <a:pt x="17985" y="17726"/>
                  </a:lnTo>
                  <a:lnTo>
                    <a:pt x="17623" y="18113"/>
                  </a:lnTo>
                  <a:lnTo>
                    <a:pt x="17262" y="18113"/>
                  </a:lnTo>
                  <a:lnTo>
                    <a:pt x="16900" y="18500"/>
                  </a:lnTo>
                  <a:lnTo>
                    <a:pt x="16900" y="18888"/>
                  </a:lnTo>
                  <a:lnTo>
                    <a:pt x="15816" y="18888"/>
                  </a:lnTo>
                  <a:lnTo>
                    <a:pt x="15816" y="18500"/>
                  </a:lnTo>
                  <a:lnTo>
                    <a:pt x="13647" y="18500"/>
                  </a:lnTo>
                  <a:lnTo>
                    <a:pt x="13285" y="18888"/>
                  </a:lnTo>
                  <a:lnTo>
                    <a:pt x="12924" y="18888"/>
                  </a:lnTo>
                  <a:lnTo>
                    <a:pt x="12924" y="19663"/>
                  </a:lnTo>
                  <a:lnTo>
                    <a:pt x="12562" y="19663"/>
                  </a:lnTo>
                  <a:lnTo>
                    <a:pt x="12201" y="19275"/>
                  </a:lnTo>
                  <a:lnTo>
                    <a:pt x="11478" y="19275"/>
                  </a:lnTo>
                  <a:lnTo>
                    <a:pt x="11116" y="18888"/>
                  </a:lnTo>
                  <a:lnTo>
                    <a:pt x="10755" y="18888"/>
                  </a:lnTo>
                  <a:lnTo>
                    <a:pt x="10755" y="18500"/>
                  </a:lnTo>
                  <a:lnTo>
                    <a:pt x="10393" y="18500"/>
                  </a:lnTo>
                  <a:lnTo>
                    <a:pt x="9670" y="18888"/>
                  </a:lnTo>
                  <a:lnTo>
                    <a:pt x="9309" y="18888"/>
                  </a:lnTo>
                  <a:lnTo>
                    <a:pt x="9309" y="1927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5941625" y="3516783"/>
              <a:ext cx="397266" cy="382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07" y="14727"/>
                  </a:moveTo>
                  <a:lnTo>
                    <a:pt x="16407" y="15218"/>
                  </a:lnTo>
                  <a:lnTo>
                    <a:pt x="15934" y="15709"/>
                  </a:lnTo>
                  <a:lnTo>
                    <a:pt x="15934" y="16200"/>
                  </a:lnTo>
                  <a:lnTo>
                    <a:pt x="15462" y="16200"/>
                  </a:lnTo>
                  <a:lnTo>
                    <a:pt x="15462" y="16691"/>
                  </a:lnTo>
                  <a:lnTo>
                    <a:pt x="14990" y="16691"/>
                  </a:lnTo>
                  <a:lnTo>
                    <a:pt x="14990" y="15709"/>
                  </a:lnTo>
                  <a:lnTo>
                    <a:pt x="14518" y="15709"/>
                  </a:lnTo>
                  <a:lnTo>
                    <a:pt x="14518" y="15218"/>
                  </a:lnTo>
                  <a:lnTo>
                    <a:pt x="14046" y="15218"/>
                  </a:lnTo>
                  <a:lnTo>
                    <a:pt x="14046" y="15709"/>
                  </a:lnTo>
                  <a:lnTo>
                    <a:pt x="13574" y="15709"/>
                  </a:lnTo>
                  <a:lnTo>
                    <a:pt x="13574" y="15218"/>
                  </a:lnTo>
                  <a:lnTo>
                    <a:pt x="13102" y="15709"/>
                  </a:lnTo>
                  <a:lnTo>
                    <a:pt x="12630" y="15709"/>
                  </a:lnTo>
                  <a:lnTo>
                    <a:pt x="12630" y="16691"/>
                  </a:lnTo>
                  <a:lnTo>
                    <a:pt x="12157" y="16691"/>
                  </a:lnTo>
                  <a:lnTo>
                    <a:pt x="11213" y="17673"/>
                  </a:lnTo>
                  <a:lnTo>
                    <a:pt x="11213" y="19145"/>
                  </a:lnTo>
                  <a:lnTo>
                    <a:pt x="10741" y="19636"/>
                  </a:lnTo>
                  <a:lnTo>
                    <a:pt x="10741" y="20127"/>
                  </a:lnTo>
                  <a:lnTo>
                    <a:pt x="10269" y="20127"/>
                  </a:lnTo>
                  <a:lnTo>
                    <a:pt x="10269" y="20618"/>
                  </a:lnTo>
                  <a:lnTo>
                    <a:pt x="10269" y="20127"/>
                  </a:lnTo>
                  <a:lnTo>
                    <a:pt x="9797" y="20127"/>
                  </a:lnTo>
                  <a:lnTo>
                    <a:pt x="9797" y="20618"/>
                  </a:lnTo>
                  <a:lnTo>
                    <a:pt x="10269" y="20618"/>
                  </a:lnTo>
                  <a:lnTo>
                    <a:pt x="9797" y="21109"/>
                  </a:lnTo>
                  <a:lnTo>
                    <a:pt x="8852" y="21109"/>
                  </a:lnTo>
                  <a:lnTo>
                    <a:pt x="8852" y="20618"/>
                  </a:lnTo>
                  <a:lnTo>
                    <a:pt x="8380" y="21109"/>
                  </a:lnTo>
                  <a:lnTo>
                    <a:pt x="7908" y="21109"/>
                  </a:lnTo>
                  <a:lnTo>
                    <a:pt x="7908" y="20618"/>
                  </a:lnTo>
                  <a:lnTo>
                    <a:pt x="7908" y="21109"/>
                  </a:lnTo>
                  <a:lnTo>
                    <a:pt x="7908" y="20618"/>
                  </a:lnTo>
                  <a:lnTo>
                    <a:pt x="7436" y="20618"/>
                  </a:lnTo>
                  <a:lnTo>
                    <a:pt x="7436" y="21109"/>
                  </a:lnTo>
                  <a:lnTo>
                    <a:pt x="7908" y="21109"/>
                  </a:lnTo>
                  <a:lnTo>
                    <a:pt x="7436" y="21109"/>
                  </a:lnTo>
                  <a:lnTo>
                    <a:pt x="7436" y="20618"/>
                  </a:lnTo>
                  <a:lnTo>
                    <a:pt x="7436" y="21600"/>
                  </a:lnTo>
                  <a:lnTo>
                    <a:pt x="6964" y="21109"/>
                  </a:lnTo>
                  <a:lnTo>
                    <a:pt x="7436" y="21109"/>
                  </a:lnTo>
                  <a:lnTo>
                    <a:pt x="7436" y="20618"/>
                  </a:lnTo>
                  <a:lnTo>
                    <a:pt x="6964" y="21109"/>
                  </a:lnTo>
                  <a:lnTo>
                    <a:pt x="6964" y="21600"/>
                  </a:lnTo>
                  <a:lnTo>
                    <a:pt x="6492" y="21600"/>
                  </a:lnTo>
                  <a:lnTo>
                    <a:pt x="6492" y="21109"/>
                  </a:lnTo>
                  <a:lnTo>
                    <a:pt x="6492" y="21600"/>
                  </a:lnTo>
                  <a:lnTo>
                    <a:pt x="6020" y="21600"/>
                  </a:lnTo>
                  <a:lnTo>
                    <a:pt x="5075" y="20618"/>
                  </a:lnTo>
                  <a:lnTo>
                    <a:pt x="5075" y="20127"/>
                  </a:lnTo>
                  <a:lnTo>
                    <a:pt x="4603" y="19636"/>
                  </a:lnTo>
                  <a:lnTo>
                    <a:pt x="5075" y="19636"/>
                  </a:lnTo>
                  <a:lnTo>
                    <a:pt x="4603" y="19636"/>
                  </a:lnTo>
                  <a:lnTo>
                    <a:pt x="4603" y="19145"/>
                  </a:lnTo>
                  <a:lnTo>
                    <a:pt x="5075" y="19145"/>
                  </a:lnTo>
                  <a:lnTo>
                    <a:pt x="5075" y="18655"/>
                  </a:lnTo>
                  <a:lnTo>
                    <a:pt x="5075" y="19145"/>
                  </a:lnTo>
                  <a:lnTo>
                    <a:pt x="4603" y="19145"/>
                  </a:lnTo>
                  <a:lnTo>
                    <a:pt x="4603" y="18655"/>
                  </a:lnTo>
                  <a:lnTo>
                    <a:pt x="5075" y="18655"/>
                  </a:lnTo>
                  <a:lnTo>
                    <a:pt x="4603" y="18655"/>
                  </a:lnTo>
                  <a:lnTo>
                    <a:pt x="4131" y="18164"/>
                  </a:lnTo>
                  <a:lnTo>
                    <a:pt x="4131" y="17673"/>
                  </a:lnTo>
                  <a:lnTo>
                    <a:pt x="3777" y="17673"/>
                  </a:lnTo>
                  <a:lnTo>
                    <a:pt x="3777" y="17182"/>
                  </a:lnTo>
                  <a:lnTo>
                    <a:pt x="3305" y="17182"/>
                  </a:lnTo>
                  <a:lnTo>
                    <a:pt x="3305" y="16691"/>
                  </a:lnTo>
                  <a:lnTo>
                    <a:pt x="1889" y="16691"/>
                  </a:lnTo>
                  <a:lnTo>
                    <a:pt x="2361" y="16200"/>
                  </a:lnTo>
                  <a:lnTo>
                    <a:pt x="1889" y="16200"/>
                  </a:lnTo>
                  <a:lnTo>
                    <a:pt x="1416" y="16691"/>
                  </a:lnTo>
                  <a:lnTo>
                    <a:pt x="1416" y="16200"/>
                  </a:lnTo>
                  <a:lnTo>
                    <a:pt x="1416" y="16691"/>
                  </a:lnTo>
                  <a:lnTo>
                    <a:pt x="0" y="16691"/>
                  </a:lnTo>
                  <a:lnTo>
                    <a:pt x="0" y="15218"/>
                  </a:lnTo>
                  <a:lnTo>
                    <a:pt x="472" y="15218"/>
                  </a:lnTo>
                  <a:lnTo>
                    <a:pt x="472" y="14727"/>
                  </a:lnTo>
                  <a:lnTo>
                    <a:pt x="0" y="14236"/>
                  </a:lnTo>
                  <a:lnTo>
                    <a:pt x="0" y="11291"/>
                  </a:lnTo>
                  <a:lnTo>
                    <a:pt x="472" y="10800"/>
                  </a:lnTo>
                  <a:lnTo>
                    <a:pt x="944" y="10800"/>
                  </a:lnTo>
                  <a:lnTo>
                    <a:pt x="944" y="9818"/>
                  </a:lnTo>
                  <a:lnTo>
                    <a:pt x="1416" y="9327"/>
                  </a:lnTo>
                  <a:lnTo>
                    <a:pt x="1416" y="8836"/>
                  </a:lnTo>
                  <a:lnTo>
                    <a:pt x="1889" y="8836"/>
                  </a:lnTo>
                  <a:lnTo>
                    <a:pt x="1889" y="7364"/>
                  </a:lnTo>
                  <a:lnTo>
                    <a:pt x="2361" y="7364"/>
                  </a:lnTo>
                  <a:lnTo>
                    <a:pt x="2361" y="6873"/>
                  </a:lnTo>
                  <a:lnTo>
                    <a:pt x="1889" y="6873"/>
                  </a:lnTo>
                  <a:lnTo>
                    <a:pt x="1889" y="5891"/>
                  </a:lnTo>
                  <a:lnTo>
                    <a:pt x="1416" y="5400"/>
                  </a:lnTo>
                  <a:lnTo>
                    <a:pt x="1416" y="4909"/>
                  </a:lnTo>
                  <a:lnTo>
                    <a:pt x="1889" y="4909"/>
                  </a:lnTo>
                  <a:lnTo>
                    <a:pt x="1889" y="2945"/>
                  </a:lnTo>
                  <a:lnTo>
                    <a:pt x="2361" y="2455"/>
                  </a:lnTo>
                  <a:lnTo>
                    <a:pt x="2361" y="1964"/>
                  </a:lnTo>
                  <a:lnTo>
                    <a:pt x="2833" y="1964"/>
                  </a:lnTo>
                  <a:lnTo>
                    <a:pt x="2833" y="491"/>
                  </a:lnTo>
                  <a:lnTo>
                    <a:pt x="3305" y="0"/>
                  </a:lnTo>
                  <a:lnTo>
                    <a:pt x="6020" y="0"/>
                  </a:lnTo>
                  <a:lnTo>
                    <a:pt x="6020" y="491"/>
                  </a:lnTo>
                  <a:lnTo>
                    <a:pt x="6492" y="491"/>
                  </a:lnTo>
                  <a:lnTo>
                    <a:pt x="7436" y="1473"/>
                  </a:lnTo>
                  <a:lnTo>
                    <a:pt x="7436" y="1964"/>
                  </a:lnTo>
                  <a:lnTo>
                    <a:pt x="7908" y="1964"/>
                  </a:lnTo>
                  <a:lnTo>
                    <a:pt x="7908" y="1473"/>
                  </a:lnTo>
                  <a:lnTo>
                    <a:pt x="8380" y="1473"/>
                  </a:lnTo>
                  <a:lnTo>
                    <a:pt x="9325" y="982"/>
                  </a:lnTo>
                  <a:lnTo>
                    <a:pt x="9797" y="982"/>
                  </a:lnTo>
                  <a:lnTo>
                    <a:pt x="9797" y="1473"/>
                  </a:lnTo>
                  <a:lnTo>
                    <a:pt x="10269" y="1473"/>
                  </a:lnTo>
                  <a:lnTo>
                    <a:pt x="10741" y="1964"/>
                  </a:lnTo>
                  <a:lnTo>
                    <a:pt x="11685" y="1964"/>
                  </a:lnTo>
                  <a:lnTo>
                    <a:pt x="12157" y="2455"/>
                  </a:lnTo>
                  <a:lnTo>
                    <a:pt x="12630" y="2455"/>
                  </a:lnTo>
                  <a:lnTo>
                    <a:pt x="12630" y="1473"/>
                  </a:lnTo>
                  <a:lnTo>
                    <a:pt x="13102" y="1473"/>
                  </a:lnTo>
                  <a:lnTo>
                    <a:pt x="13574" y="982"/>
                  </a:lnTo>
                  <a:lnTo>
                    <a:pt x="16407" y="982"/>
                  </a:lnTo>
                  <a:lnTo>
                    <a:pt x="16407" y="1473"/>
                  </a:lnTo>
                  <a:lnTo>
                    <a:pt x="17823" y="1473"/>
                  </a:lnTo>
                  <a:lnTo>
                    <a:pt x="17823" y="982"/>
                  </a:lnTo>
                  <a:lnTo>
                    <a:pt x="18295" y="491"/>
                  </a:lnTo>
                  <a:lnTo>
                    <a:pt x="18767" y="491"/>
                  </a:lnTo>
                  <a:lnTo>
                    <a:pt x="19239" y="0"/>
                  </a:lnTo>
                  <a:lnTo>
                    <a:pt x="19711" y="0"/>
                  </a:lnTo>
                  <a:lnTo>
                    <a:pt x="19711" y="491"/>
                  </a:lnTo>
                  <a:lnTo>
                    <a:pt x="20184" y="982"/>
                  </a:lnTo>
                  <a:lnTo>
                    <a:pt x="20184" y="1473"/>
                  </a:lnTo>
                  <a:lnTo>
                    <a:pt x="20656" y="1964"/>
                  </a:lnTo>
                  <a:lnTo>
                    <a:pt x="20656" y="3436"/>
                  </a:lnTo>
                  <a:lnTo>
                    <a:pt x="21600" y="3436"/>
                  </a:lnTo>
                  <a:lnTo>
                    <a:pt x="21600" y="3927"/>
                  </a:lnTo>
                  <a:lnTo>
                    <a:pt x="21128" y="3927"/>
                  </a:lnTo>
                  <a:lnTo>
                    <a:pt x="21600" y="3927"/>
                  </a:lnTo>
                  <a:lnTo>
                    <a:pt x="21600" y="4418"/>
                  </a:lnTo>
                  <a:lnTo>
                    <a:pt x="21128" y="4418"/>
                  </a:lnTo>
                  <a:lnTo>
                    <a:pt x="21128" y="4909"/>
                  </a:lnTo>
                  <a:lnTo>
                    <a:pt x="21600" y="4909"/>
                  </a:lnTo>
                  <a:lnTo>
                    <a:pt x="21128" y="5400"/>
                  </a:lnTo>
                  <a:lnTo>
                    <a:pt x="20656" y="5400"/>
                  </a:lnTo>
                  <a:lnTo>
                    <a:pt x="20656" y="5891"/>
                  </a:lnTo>
                  <a:lnTo>
                    <a:pt x="20184" y="5891"/>
                  </a:lnTo>
                  <a:lnTo>
                    <a:pt x="19711" y="6382"/>
                  </a:lnTo>
                  <a:lnTo>
                    <a:pt x="19711" y="6873"/>
                  </a:lnTo>
                  <a:lnTo>
                    <a:pt x="19239" y="7364"/>
                  </a:lnTo>
                  <a:lnTo>
                    <a:pt x="19239" y="8345"/>
                  </a:lnTo>
                  <a:lnTo>
                    <a:pt x="18767" y="8345"/>
                  </a:lnTo>
                  <a:lnTo>
                    <a:pt x="18767" y="9818"/>
                  </a:lnTo>
                  <a:lnTo>
                    <a:pt x="18295" y="9818"/>
                  </a:lnTo>
                  <a:lnTo>
                    <a:pt x="18295" y="11291"/>
                  </a:lnTo>
                  <a:lnTo>
                    <a:pt x="17823" y="11782"/>
                  </a:lnTo>
                  <a:lnTo>
                    <a:pt x="17351" y="11782"/>
                  </a:lnTo>
                  <a:lnTo>
                    <a:pt x="17351" y="12273"/>
                  </a:lnTo>
                  <a:lnTo>
                    <a:pt x="16879" y="12273"/>
                  </a:lnTo>
                  <a:lnTo>
                    <a:pt x="16879" y="12764"/>
                  </a:lnTo>
                  <a:lnTo>
                    <a:pt x="17351" y="12764"/>
                  </a:lnTo>
                  <a:lnTo>
                    <a:pt x="16879" y="12764"/>
                  </a:lnTo>
                  <a:lnTo>
                    <a:pt x="16879" y="14236"/>
                  </a:lnTo>
                  <a:lnTo>
                    <a:pt x="16407" y="14236"/>
                  </a:lnTo>
                  <a:lnTo>
                    <a:pt x="16407" y="14727"/>
                  </a:lnTo>
                  <a:close/>
                  <a:moveTo>
                    <a:pt x="7908" y="21109"/>
                  </a:moveTo>
                  <a:lnTo>
                    <a:pt x="8380" y="21109"/>
                  </a:lnTo>
                  <a:lnTo>
                    <a:pt x="7908" y="2110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6805626" y="4107256"/>
              <a:ext cx="60785" cy="69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16200"/>
                  </a:lnTo>
                  <a:lnTo>
                    <a:pt x="3086" y="16200"/>
                  </a:lnTo>
                  <a:lnTo>
                    <a:pt x="3086" y="5400"/>
                  </a:lnTo>
                  <a:lnTo>
                    <a:pt x="15429" y="5400"/>
                  </a:lnTo>
                  <a:lnTo>
                    <a:pt x="15429" y="0"/>
                  </a:lnTo>
                  <a:lnTo>
                    <a:pt x="18514" y="0"/>
                  </a:lnTo>
                  <a:lnTo>
                    <a:pt x="18514" y="5400"/>
                  </a:lnTo>
                  <a:lnTo>
                    <a:pt x="21600" y="5400"/>
                  </a:lnTo>
                  <a:lnTo>
                    <a:pt x="21600" y="16200"/>
                  </a:lnTo>
                  <a:lnTo>
                    <a:pt x="15429" y="16200"/>
                  </a:lnTo>
                  <a:lnTo>
                    <a:pt x="12343" y="18900"/>
                  </a:lnTo>
                  <a:lnTo>
                    <a:pt x="12343" y="16200"/>
                  </a:lnTo>
                  <a:lnTo>
                    <a:pt x="12343" y="21600"/>
                  </a:lnTo>
                  <a:lnTo>
                    <a:pt x="3086" y="21600"/>
                  </a:lnTo>
                  <a:lnTo>
                    <a:pt x="3086" y="18900"/>
                  </a:lnTo>
                  <a:lnTo>
                    <a:pt x="0" y="189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6069707" y="4003056"/>
              <a:ext cx="26052" cy="60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lose/>
                  <a:moveTo>
                    <a:pt x="0" y="21600"/>
                  </a:moveTo>
                  <a:lnTo>
                    <a:pt x="0" y="18514"/>
                  </a:lnTo>
                  <a:lnTo>
                    <a:pt x="7200" y="18514"/>
                  </a:lnTo>
                  <a:lnTo>
                    <a:pt x="7200" y="216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5273003" y="3395216"/>
              <a:ext cx="208403" cy="182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0571"/>
                  </a:moveTo>
                  <a:lnTo>
                    <a:pt x="20700" y="20571"/>
                  </a:lnTo>
                  <a:lnTo>
                    <a:pt x="20700" y="21600"/>
                  </a:lnTo>
                  <a:lnTo>
                    <a:pt x="19800" y="21600"/>
                  </a:lnTo>
                  <a:lnTo>
                    <a:pt x="19800" y="20571"/>
                  </a:lnTo>
                  <a:lnTo>
                    <a:pt x="18900" y="20571"/>
                  </a:lnTo>
                  <a:lnTo>
                    <a:pt x="18900" y="21600"/>
                  </a:lnTo>
                  <a:lnTo>
                    <a:pt x="18000" y="21600"/>
                  </a:lnTo>
                  <a:lnTo>
                    <a:pt x="18000" y="20571"/>
                  </a:lnTo>
                  <a:lnTo>
                    <a:pt x="17100" y="21600"/>
                  </a:lnTo>
                  <a:lnTo>
                    <a:pt x="17100" y="20571"/>
                  </a:lnTo>
                  <a:lnTo>
                    <a:pt x="16200" y="20571"/>
                  </a:lnTo>
                  <a:lnTo>
                    <a:pt x="15300" y="19543"/>
                  </a:lnTo>
                  <a:lnTo>
                    <a:pt x="8100" y="19543"/>
                  </a:lnTo>
                  <a:lnTo>
                    <a:pt x="8100" y="20571"/>
                  </a:lnTo>
                  <a:lnTo>
                    <a:pt x="4500" y="20571"/>
                  </a:lnTo>
                  <a:lnTo>
                    <a:pt x="4500" y="21600"/>
                  </a:lnTo>
                  <a:lnTo>
                    <a:pt x="3600" y="21600"/>
                  </a:lnTo>
                  <a:lnTo>
                    <a:pt x="2700" y="20571"/>
                  </a:lnTo>
                  <a:lnTo>
                    <a:pt x="3600" y="19543"/>
                  </a:lnTo>
                  <a:lnTo>
                    <a:pt x="3600" y="20571"/>
                  </a:lnTo>
                  <a:lnTo>
                    <a:pt x="5400" y="20571"/>
                  </a:lnTo>
                  <a:lnTo>
                    <a:pt x="5400" y="19543"/>
                  </a:lnTo>
                  <a:lnTo>
                    <a:pt x="5400" y="20571"/>
                  </a:lnTo>
                  <a:lnTo>
                    <a:pt x="7200" y="20571"/>
                  </a:lnTo>
                  <a:lnTo>
                    <a:pt x="7200" y="19543"/>
                  </a:lnTo>
                  <a:lnTo>
                    <a:pt x="8100" y="19543"/>
                  </a:lnTo>
                  <a:lnTo>
                    <a:pt x="8100" y="18514"/>
                  </a:lnTo>
                  <a:lnTo>
                    <a:pt x="7200" y="18514"/>
                  </a:lnTo>
                  <a:lnTo>
                    <a:pt x="7200" y="20571"/>
                  </a:lnTo>
                  <a:lnTo>
                    <a:pt x="6300" y="19543"/>
                  </a:lnTo>
                  <a:lnTo>
                    <a:pt x="6300" y="20571"/>
                  </a:lnTo>
                  <a:lnTo>
                    <a:pt x="5400" y="19543"/>
                  </a:lnTo>
                  <a:lnTo>
                    <a:pt x="5400" y="20571"/>
                  </a:lnTo>
                  <a:lnTo>
                    <a:pt x="5400" y="19543"/>
                  </a:lnTo>
                  <a:lnTo>
                    <a:pt x="4500" y="20571"/>
                  </a:lnTo>
                  <a:lnTo>
                    <a:pt x="3600" y="19543"/>
                  </a:lnTo>
                  <a:lnTo>
                    <a:pt x="3600" y="20571"/>
                  </a:lnTo>
                  <a:lnTo>
                    <a:pt x="2700" y="20571"/>
                  </a:lnTo>
                  <a:lnTo>
                    <a:pt x="2700" y="17486"/>
                  </a:lnTo>
                  <a:lnTo>
                    <a:pt x="6300" y="17486"/>
                  </a:lnTo>
                  <a:lnTo>
                    <a:pt x="6300" y="16457"/>
                  </a:lnTo>
                  <a:lnTo>
                    <a:pt x="8100" y="16457"/>
                  </a:lnTo>
                  <a:lnTo>
                    <a:pt x="8100" y="15429"/>
                  </a:lnTo>
                  <a:lnTo>
                    <a:pt x="9000" y="15429"/>
                  </a:lnTo>
                  <a:lnTo>
                    <a:pt x="9000" y="16457"/>
                  </a:lnTo>
                  <a:lnTo>
                    <a:pt x="10800" y="16457"/>
                  </a:lnTo>
                  <a:lnTo>
                    <a:pt x="10800" y="17486"/>
                  </a:lnTo>
                  <a:lnTo>
                    <a:pt x="11700" y="17486"/>
                  </a:lnTo>
                  <a:lnTo>
                    <a:pt x="11700" y="16457"/>
                  </a:lnTo>
                  <a:lnTo>
                    <a:pt x="13500" y="16457"/>
                  </a:lnTo>
                  <a:lnTo>
                    <a:pt x="13500" y="15429"/>
                  </a:lnTo>
                  <a:lnTo>
                    <a:pt x="11700" y="15429"/>
                  </a:lnTo>
                  <a:lnTo>
                    <a:pt x="11700" y="16457"/>
                  </a:lnTo>
                  <a:lnTo>
                    <a:pt x="10800" y="16457"/>
                  </a:lnTo>
                  <a:lnTo>
                    <a:pt x="10800" y="15429"/>
                  </a:lnTo>
                  <a:lnTo>
                    <a:pt x="9900" y="15429"/>
                  </a:lnTo>
                  <a:lnTo>
                    <a:pt x="9900" y="14400"/>
                  </a:lnTo>
                  <a:lnTo>
                    <a:pt x="7200" y="14400"/>
                  </a:lnTo>
                  <a:lnTo>
                    <a:pt x="7200" y="15429"/>
                  </a:lnTo>
                  <a:lnTo>
                    <a:pt x="3600" y="15429"/>
                  </a:lnTo>
                  <a:lnTo>
                    <a:pt x="3600" y="14400"/>
                  </a:lnTo>
                  <a:lnTo>
                    <a:pt x="2700" y="14400"/>
                  </a:lnTo>
                  <a:lnTo>
                    <a:pt x="2700" y="13371"/>
                  </a:lnTo>
                  <a:lnTo>
                    <a:pt x="3600" y="13371"/>
                  </a:lnTo>
                  <a:lnTo>
                    <a:pt x="4500" y="12343"/>
                  </a:lnTo>
                  <a:lnTo>
                    <a:pt x="3600" y="12343"/>
                  </a:lnTo>
                  <a:lnTo>
                    <a:pt x="3600" y="13371"/>
                  </a:lnTo>
                  <a:lnTo>
                    <a:pt x="2700" y="13371"/>
                  </a:lnTo>
                  <a:lnTo>
                    <a:pt x="2700" y="11314"/>
                  </a:lnTo>
                  <a:lnTo>
                    <a:pt x="1800" y="11314"/>
                  </a:lnTo>
                  <a:lnTo>
                    <a:pt x="1800" y="10286"/>
                  </a:lnTo>
                  <a:lnTo>
                    <a:pt x="0" y="10286"/>
                  </a:lnTo>
                  <a:lnTo>
                    <a:pt x="900" y="9257"/>
                  </a:lnTo>
                  <a:lnTo>
                    <a:pt x="1800" y="9257"/>
                  </a:lnTo>
                  <a:lnTo>
                    <a:pt x="2700" y="8229"/>
                  </a:lnTo>
                  <a:lnTo>
                    <a:pt x="2700" y="6171"/>
                  </a:lnTo>
                  <a:lnTo>
                    <a:pt x="3600" y="6171"/>
                  </a:lnTo>
                  <a:lnTo>
                    <a:pt x="3600" y="3086"/>
                  </a:lnTo>
                  <a:lnTo>
                    <a:pt x="4500" y="3086"/>
                  </a:lnTo>
                  <a:lnTo>
                    <a:pt x="4500" y="1029"/>
                  </a:lnTo>
                  <a:lnTo>
                    <a:pt x="9000" y="1029"/>
                  </a:lnTo>
                  <a:lnTo>
                    <a:pt x="9000" y="0"/>
                  </a:lnTo>
                  <a:lnTo>
                    <a:pt x="9000" y="1029"/>
                  </a:lnTo>
                  <a:lnTo>
                    <a:pt x="11700" y="1029"/>
                  </a:lnTo>
                  <a:lnTo>
                    <a:pt x="12600" y="2057"/>
                  </a:lnTo>
                  <a:lnTo>
                    <a:pt x="12600" y="3086"/>
                  </a:lnTo>
                  <a:lnTo>
                    <a:pt x="14400" y="3086"/>
                  </a:lnTo>
                  <a:lnTo>
                    <a:pt x="14400" y="4114"/>
                  </a:lnTo>
                  <a:lnTo>
                    <a:pt x="15300" y="5143"/>
                  </a:lnTo>
                  <a:lnTo>
                    <a:pt x="15300" y="6171"/>
                  </a:lnTo>
                  <a:lnTo>
                    <a:pt x="16200" y="6171"/>
                  </a:lnTo>
                  <a:lnTo>
                    <a:pt x="16200" y="8229"/>
                  </a:lnTo>
                  <a:lnTo>
                    <a:pt x="18000" y="8229"/>
                  </a:lnTo>
                  <a:lnTo>
                    <a:pt x="18000" y="9257"/>
                  </a:lnTo>
                  <a:lnTo>
                    <a:pt x="18900" y="9257"/>
                  </a:lnTo>
                  <a:lnTo>
                    <a:pt x="18900" y="12343"/>
                  </a:lnTo>
                  <a:lnTo>
                    <a:pt x="19800" y="12343"/>
                  </a:lnTo>
                  <a:lnTo>
                    <a:pt x="18900" y="13371"/>
                  </a:lnTo>
                  <a:lnTo>
                    <a:pt x="19800" y="13371"/>
                  </a:lnTo>
                  <a:lnTo>
                    <a:pt x="19800" y="14400"/>
                  </a:lnTo>
                  <a:lnTo>
                    <a:pt x="18900" y="14400"/>
                  </a:lnTo>
                  <a:lnTo>
                    <a:pt x="18900" y="15429"/>
                  </a:lnTo>
                  <a:lnTo>
                    <a:pt x="19800" y="15429"/>
                  </a:lnTo>
                  <a:lnTo>
                    <a:pt x="19800" y="16457"/>
                  </a:lnTo>
                  <a:lnTo>
                    <a:pt x="20700" y="16457"/>
                  </a:lnTo>
                  <a:lnTo>
                    <a:pt x="20700" y="17486"/>
                  </a:lnTo>
                  <a:lnTo>
                    <a:pt x="21600" y="17486"/>
                  </a:lnTo>
                  <a:lnTo>
                    <a:pt x="21600" y="2057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7370047" y="4244019"/>
              <a:ext cx="310433" cy="199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04" y="21600"/>
                  </a:moveTo>
                  <a:lnTo>
                    <a:pt x="0" y="21600"/>
                  </a:lnTo>
                  <a:lnTo>
                    <a:pt x="604" y="21600"/>
                  </a:lnTo>
                  <a:lnTo>
                    <a:pt x="604" y="20661"/>
                  </a:lnTo>
                  <a:lnTo>
                    <a:pt x="1208" y="20661"/>
                  </a:lnTo>
                  <a:lnTo>
                    <a:pt x="1208" y="21600"/>
                  </a:lnTo>
                  <a:lnTo>
                    <a:pt x="604" y="21600"/>
                  </a:lnTo>
                  <a:close/>
                  <a:moveTo>
                    <a:pt x="21600" y="939"/>
                  </a:moveTo>
                  <a:lnTo>
                    <a:pt x="20996" y="939"/>
                  </a:lnTo>
                  <a:lnTo>
                    <a:pt x="20996" y="0"/>
                  </a:lnTo>
                  <a:lnTo>
                    <a:pt x="21600" y="0"/>
                  </a:lnTo>
                  <a:lnTo>
                    <a:pt x="21600" y="93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5420621" y="3673085"/>
              <a:ext cx="95518" cy="121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82" y="21600"/>
                  </a:moveTo>
                  <a:lnTo>
                    <a:pt x="11782" y="20057"/>
                  </a:lnTo>
                  <a:lnTo>
                    <a:pt x="9818" y="20057"/>
                  </a:lnTo>
                  <a:lnTo>
                    <a:pt x="5891" y="18514"/>
                  </a:lnTo>
                  <a:lnTo>
                    <a:pt x="5891" y="16971"/>
                  </a:lnTo>
                  <a:lnTo>
                    <a:pt x="7855" y="16971"/>
                  </a:lnTo>
                  <a:lnTo>
                    <a:pt x="5891" y="16971"/>
                  </a:lnTo>
                  <a:lnTo>
                    <a:pt x="3927" y="15429"/>
                  </a:lnTo>
                  <a:lnTo>
                    <a:pt x="1964" y="15429"/>
                  </a:lnTo>
                  <a:lnTo>
                    <a:pt x="1964" y="12343"/>
                  </a:lnTo>
                  <a:lnTo>
                    <a:pt x="0" y="12343"/>
                  </a:lnTo>
                  <a:lnTo>
                    <a:pt x="0" y="10800"/>
                  </a:lnTo>
                  <a:lnTo>
                    <a:pt x="1964" y="10800"/>
                  </a:lnTo>
                  <a:lnTo>
                    <a:pt x="0" y="10800"/>
                  </a:lnTo>
                  <a:lnTo>
                    <a:pt x="1964" y="9257"/>
                  </a:lnTo>
                  <a:lnTo>
                    <a:pt x="0" y="9257"/>
                  </a:lnTo>
                  <a:lnTo>
                    <a:pt x="0" y="6171"/>
                  </a:lnTo>
                  <a:lnTo>
                    <a:pt x="1964" y="6171"/>
                  </a:lnTo>
                  <a:lnTo>
                    <a:pt x="1964" y="4629"/>
                  </a:lnTo>
                  <a:lnTo>
                    <a:pt x="3927" y="3086"/>
                  </a:lnTo>
                  <a:lnTo>
                    <a:pt x="3927" y="1543"/>
                  </a:lnTo>
                  <a:lnTo>
                    <a:pt x="5891" y="0"/>
                  </a:lnTo>
                  <a:lnTo>
                    <a:pt x="15709" y="0"/>
                  </a:lnTo>
                  <a:lnTo>
                    <a:pt x="15709" y="1543"/>
                  </a:lnTo>
                  <a:lnTo>
                    <a:pt x="17673" y="1543"/>
                  </a:lnTo>
                  <a:lnTo>
                    <a:pt x="17673" y="4629"/>
                  </a:lnTo>
                  <a:lnTo>
                    <a:pt x="19636" y="4629"/>
                  </a:lnTo>
                  <a:lnTo>
                    <a:pt x="17673" y="4629"/>
                  </a:lnTo>
                  <a:lnTo>
                    <a:pt x="17673" y="6171"/>
                  </a:lnTo>
                  <a:lnTo>
                    <a:pt x="19636" y="6171"/>
                  </a:lnTo>
                  <a:lnTo>
                    <a:pt x="19636" y="9257"/>
                  </a:lnTo>
                  <a:lnTo>
                    <a:pt x="17673" y="10800"/>
                  </a:lnTo>
                  <a:lnTo>
                    <a:pt x="21600" y="10800"/>
                  </a:lnTo>
                  <a:lnTo>
                    <a:pt x="21600" y="9257"/>
                  </a:lnTo>
                  <a:lnTo>
                    <a:pt x="21600" y="12343"/>
                  </a:lnTo>
                  <a:lnTo>
                    <a:pt x="19636" y="12343"/>
                  </a:lnTo>
                  <a:lnTo>
                    <a:pt x="19636" y="15429"/>
                  </a:lnTo>
                  <a:lnTo>
                    <a:pt x="17673" y="15429"/>
                  </a:lnTo>
                  <a:lnTo>
                    <a:pt x="17673" y="16971"/>
                  </a:lnTo>
                  <a:lnTo>
                    <a:pt x="15709" y="18514"/>
                  </a:lnTo>
                  <a:lnTo>
                    <a:pt x="13745" y="18514"/>
                  </a:lnTo>
                  <a:lnTo>
                    <a:pt x="13745" y="21600"/>
                  </a:lnTo>
                  <a:lnTo>
                    <a:pt x="11782" y="21600"/>
                  </a:lnTo>
                  <a:close/>
                  <a:moveTo>
                    <a:pt x="1964" y="16971"/>
                  </a:moveTo>
                  <a:lnTo>
                    <a:pt x="3927" y="15429"/>
                  </a:lnTo>
                  <a:lnTo>
                    <a:pt x="3927" y="16971"/>
                  </a:lnTo>
                  <a:lnTo>
                    <a:pt x="5891" y="16971"/>
                  </a:lnTo>
                  <a:lnTo>
                    <a:pt x="1964" y="1697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7205062" y="3586250"/>
              <a:ext cx="338654" cy="547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969" y="2057"/>
                  </a:moveTo>
                  <a:lnTo>
                    <a:pt x="11631" y="2057"/>
                  </a:lnTo>
                  <a:lnTo>
                    <a:pt x="12185" y="1714"/>
                  </a:lnTo>
                  <a:lnTo>
                    <a:pt x="12738" y="1714"/>
                  </a:lnTo>
                  <a:lnTo>
                    <a:pt x="13292" y="1371"/>
                  </a:lnTo>
                  <a:lnTo>
                    <a:pt x="14954" y="1371"/>
                  </a:lnTo>
                  <a:lnTo>
                    <a:pt x="15508" y="1029"/>
                  </a:lnTo>
                  <a:lnTo>
                    <a:pt x="16062" y="1029"/>
                  </a:lnTo>
                  <a:lnTo>
                    <a:pt x="16062" y="1371"/>
                  </a:lnTo>
                  <a:lnTo>
                    <a:pt x="17169" y="1371"/>
                  </a:lnTo>
                  <a:lnTo>
                    <a:pt x="17723" y="1029"/>
                  </a:lnTo>
                  <a:lnTo>
                    <a:pt x="18831" y="1029"/>
                  </a:lnTo>
                  <a:lnTo>
                    <a:pt x="19385" y="686"/>
                  </a:lnTo>
                  <a:lnTo>
                    <a:pt x="19938" y="686"/>
                  </a:lnTo>
                  <a:lnTo>
                    <a:pt x="19938" y="343"/>
                  </a:lnTo>
                  <a:lnTo>
                    <a:pt x="20492" y="0"/>
                  </a:lnTo>
                  <a:lnTo>
                    <a:pt x="20492" y="343"/>
                  </a:lnTo>
                  <a:lnTo>
                    <a:pt x="21600" y="343"/>
                  </a:lnTo>
                  <a:lnTo>
                    <a:pt x="21046" y="686"/>
                  </a:lnTo>
                  <a:lnTo>
                    <a:pt x="21046" y="2400"/>
                  </a:lnTo>
                  <a:lnTo>
                    <a:pt x="21600" y="2400"/>
                  </a:lnTo>
                  <a:lnTo>
                    <a:pt x="21600" y="2743"/>
                  </a:lnTo>
                  <a:lnTo>
                    <a:pt x="20492" y="2743"/>
                  </a:lnTo>
                  <a:lnTo>
                    <a:pt x="20492" y="4457"/>
                  </a:lnTo>
                  <a:lnTo>
                    <a:pt x="19938" y="4457"/>
                  </a:lnTo>
                  <a:lnTo>
                    <a:pt x="19938" y="4800"/>
                  </a:lnTo>
                  <a:lnTo>
                    <a:pt x="19385" y="5143"/>
                  </a:lnTo>
                  <a:lnTo>
                    <a:pt x="19385" y="5829"/>
                  </a:lnTo>
                  <a:lnTo>
                    <a:pt x="18831" y="5829"/>
                  </a:lnTo>
                  <a:lnTo>
                    <a:pt x="18831" y="6514"/>
                  </a:lnTo>
                  <a:lnTo>
                    <a:pt x="18277" y="6514"/>
                  </a:lnTo>
                  <a:lnTo>
                    <a:pt x="18277" y="7200"/>
                  </a:lnTo>
                  <a:lnTo>
                    <a:pt x="17723" y="7200"/>
                  </a:lnTo>
                  <a:lnTo>
                    <a:pt x="17723" y="7886"/>
                  </a:lnTo>
                  <a:lnTo>
                    <a:pt x="17169" y="7886"/>
                  </a:lnTo>
                  <a:lnTo>
                    <a:pt x="17169" y="8571"/>
                  </a:lnTo>
                  <a:lnTo>
                    <a:pt x="16615" y="8914"/>
                  </a:lnTo>
                  <a:lnTo>
                    <a:pt x="16615" y="9257"/>
                  </a:lnTo>
                  <a:lnTo>
                    <a:pt x="16062" y="9943"/>
                  </a:lnTo>
                  <a:lnTo>
                    <a:pt x="16062" y="10286"/>
                  </a:lnTo>
                  <a:lnTo>
                    <a:pt x="15508" y="10629"/>
                  </a:lnTo>
                  <a:lnTo>
                    <a:pt x="15508" y="10971"/>
                  </a:lnTo>
                  <a:lnTo>
                    <a:pt x="14954" y="10971"/>
                  </a:lnTo>
                  <a:lnTo>
                    <a:pt x="14954" y="11657"/>
                  </a:lnTo>
                  <a:lnTo>
                    <a:pt x="14400" y="11657"/>
                  </a:lnTo>
                  <a:lnTo>
                    <a:pt x="14400" y="12000"/>
                  </a:lnTo>
                  <a:lnTo>
                    <a:pt x="13846" y="12343"/>
                  </a:lnTo>
                  <a:lnTo>
                    <a:pt x="13846" y="12686"/>
                  </a:lnTo>
                  <a:lnTo>
                    <a:pt x="13292" y="12686"/>
                  </a:lnTo>
                  <a:lnTo>
                    <a:pt x="13292" y="13029"/>
                  </a:lnTo>
                  <a:lnTo>
                    <a:pt x="12738" y="13371"/>
                  </a:lnTo>
                  <a:lnTo>
                    <a:pt x="12738" y="13714"/>
                  </a:lnTo>
                  <a:lnTo>
                    <a:pt x="12185" y="13714"/>
                  </a:lnTo>
                  <a:lnTo>
                    <a:pt x="11631" y="14057"/>
                  </a:lnTo>
                  <a:lnTo>
                    <a:pt x="11631" y="14400"/>
                  </a:lnTo>
                  <a:lnTo>
                    <a:pt x="11077" y="14400"/>
                  </a:lnTo>
                  <a:lnTo>
                    <a:pt x="11077" y="14743"/>
                  </a:lnTo>
                  <a:lnTo>
                    <a:pt x="10523" y="14743"/>
                  </a:lnTo>
                  <a:lnTo>
                    <a:pt x="10523" y="15086"/>
                  </a:lnTo>
                  <a:lnTo>
                    <a:pt x="9969" y="15429"/>
                  </a:lnTo>
                  <a:lnTo>
                    <a:pt x="9415" y="15429"/>
                  </a:lnTo>
                  <a:lnTo>
                    <a:pt x="9415" y="15771"/>
                  </a:lnTo>
                  <a:lnTo>
                    <a:pt x="8862" y="15771"/>
                  </a:lnTo>
                  <a:lnTo>
                    <a:pt x="8862" y="16114"/>
                  </a:lnTo>
                  <a:lnTo>
                    <a:pt x="7754" y="16114"/>
                  </a:lnTo>
                  <a:lnTo>
                    <a:pt x="6646" y="16800"/>
                  </a:lnTo>
                  <a:lnTo>
                    <a:pt x="6646" y="17143"/>
                  </a:lnTo>
                  <a:lnTo>
                    <a:pt x="6092" y="17143"/>
                  </a:lnTo>
                  <a:lnTo>
                    <a:pt x="6092" y="17486"/>
                  </a:lnTo>
                  <a:lnTo>
                    <a:pt x="5538" y="17486"/>
                  </a:lnTo>
                  <a:lnTo>
                    <a:pt x="5538" y="17829"/>
                  </a:lnTo>
                  <a:lnTo>
                    <a:pt x="4985" y="18171"/>
                  </a:lnTo>
                  <a:lnTo>
                    <a:pt x="4431" y="18171"/>
                  </a:lnTo>
                  <a:lnTo>
                    <a:pt x="4431" y="18514"/>
                  </a:lnTo>
                  <a:lnTo>
                    <a:pt x="3877" y="18857"/>
                  </a:lnTo>
                  <a:lnTo>
                    <a:pt x="3877" y="19200"/>
                  </a:lnTo>
                  <a:lnTo>
                    <a:pt x="3323" y="19200"/>
                  </a:lnTo>
                  <a:lnTo>
                    <a:pt x="3323" y="19543"/>
                  </a:lnTo>
                  <a:lnTo>
                    <a:pt x="2769" y="19543"/>
                  </a:lnTo>
                  <a:lnTo>
                    <a:pt x="2769" y="19886"/>
                  </a:lnTo>
                  <a:lnTo>
                    <a:pt x="2215" y="20229"/>
                  </a:lnTo>
                  <a:lnTo>
                    <a:pt x="2215" y="20571"/>
                  </a:lnTo>
                  <a:lnTo>
                    <a:pt x="1662" y="20571"/>
                  </a:lnTo>
                  <a:lnTo>
                    <a:pt x="1662" y="21257"/>
                  </a:lnTo>
                  <a:lnTo>
                    <a:pt x="1108" y="21257"/>
                  </a:lnTo>
                  <a:lnTo>
                    <a:pt x="1108" y="21600"/>
                  </a:lnTo>
                  <a:lnTo>
                    <a:pt x="554" y="21257"/>
                  </a:lnTo>
                  <a:lnTo>
                    <a:pt x="0" y="20571"/>
                  </a:lnTo>
                  <a:lnTo>
                    <a:pt x="0" y="14743"/>
                  </a:lnTo>
                  <a:lnTo>
                    <a:pt x="554" y="14057"/>
                  </a:lnTo>
                  <a:lnTo>
                    <a:pt x="1662" y="13029"/>
                  </a:lnTo>
                  <a:lnTo>
                    <a:pt x="1662" y="12686"/>
                  </a:lnTo>
                  <a:lnTo>
                    <a:pt x="2215" y="12686"/>
                  </a:lnTo>
                  <a:lnTo>
                    <a:pt x="2215" y="12343"/>
                  </a:lnTo>
                  <a:lnTo>
                    <a:pt x="3877" y="12343"/>
                  </a:lnTo>
                  <a:lnTo>
                    <a:pt x="3877" y="11657"/>
                  </a:lnTo>
                  <a:lnTo>
                    <a:pt x="4985" y="11657"/>
                  </a:lnTo>
                  <a:lnTo>
                    <a:pt x="4985" y="11314"/>
                  </a:lnTo>
                  <a:lnTo>
                    <a:pt x="8308" y="11314"/>
                  </a:lnTo>
                  <a:lnTo>
                    <a:pt x="8308" y="10971"/>
                  </a:lnTo>
                  <a:lnTo>
                    <a:pt x="9415" y="10286"/>
                  </a:lnTo>
                  <a:lnTo>
                    <a:pt x="9415" y="9943"/>
                  </a:lnTo>
                  <a:lnTo>
                    <a:pt x="9969" y="9600"/>
                  </a:lnTo>
                  <a:lnTo>
                    <a:pt x="10523" y="9600"/>
                  </a:lnTo>
                  <a:lnTo>
                    <a:pt x="10523" y="9257"/>
                  </a:lnTo>
                  <a:lnTo>
                    <a:pt x="11631" y="8571"/>
                  </a:lnTo>
                  <a:lnTo>
                    <a:pt x="12185" y="7886"/>
                  </a:lnTo>
                  <a:lnTo>
                    <a:pt x="14400" y="6514"/>
                  </a:lnTo>
                  <a:lnTo>
                    <a:pt x="12185" y="6514"/>
                  </a:lnTo>
                  <a:lnTo>
                    <a:pt x="12185" y="6171"/>
                  </a:lnTo>
                  <a:lnTo>
                    <a:pt x="11077" y="6171"/>
                  </a:lnTo>
                  <a:lnTo>
                    <a:pt x="10523" y="5829"/>
                  </a:lnTo>
                  <a:lnTo>
                    <a:pt x="9415" y="5829"/>
                  </a:lnTo>
                  <a:lnTo>
                    <a:pt x="8862" y="5486"/>
                  </a:lnTo>
                  <a:lnTo>
                    <a:pt x="8308" y="5486"/>
                  </a:lnTo>
                  <a:lnTo>
                    <a:pt x="6092" y="4800"/>
                  </a:lnTo>
                  <a:lnTo>
                    <a:pt x="5538" y="4457"/>
                  </a:lnTo>
                  <a:lnTo>
                    <a:pt x="4985" y="4457"/>
                  </a:lnTo>
                  <a:lnTo>
                    <a:pt x="4985" y="4114"/>
                  </a:lnTo>
                  <a:lnTo>
                    <a:pt x="4431" y="3771"/>
                  </a:lnTo>
                  <a:lnTo>
                    <a:pt x="4431" y="3429"/>
                  </a:lnTo>
                  <a:lnTo>
                    <a:pt x="3877" y="3429"/>
                  </a:lnTo>
                  <a:lnTo>
                    <a:pt x="3877" y="3086"/>
                  </a:lnTo>
                  <a:lnTo>
                    <a:pt x="3323" y="2743"/>
                  </a:lnTo>
                  <a:lnTo>
                    <a:pt x="3323" y="2057"/>
                  </a:lnTo>
                  <a:lnTo>
                    <a:pt x="3877" y="2057"/>
                  </a:lnTo>
                  <a:lnTo>
                    <a:pt x="3877" y="1371"/>
                  </a:lnTo>
                  <a:lnTo>
                    <a:pt x="4431" y="1371"/>
                  </a:lnTo>
                  <a:lnTo>
                    <a:pt x="4431" y="1029"/>
                  </a:lnTo>
                  <a:lnTo>
                    <a:pt x="4985" y="1029"/>
                  </a:lnTo>
                  <a:lnTo>
                    <a:pt x="4985" y="1371"/>
                  </a:lnTo>
                  <a:lnTo>
                    <a:pt x="5538" y="1714"/>
                  </a:lnTo>
                  <a:lnTo>
                    <a:pt x="5538" y="2057"/>
                  </a:lnTo>
                  <a:lnTo>
                    <a:pt x="6092" y="2057"/>
                  </a:lnTo>
                  <a:lnTo>
                    <a:pt x="6646" y="2400"/>
                  </a:lnTo>
                  <a:lnTo>
                    <a:pt x="6646" y="2743"/>
                  </a:lnTo>
                  <a:lnTo>
                    <a:pt x="7200" y="2743"/>
                  </a:lnTo>
                  <a:lnTo>
                    <a:pt x="7754" y="2400"/>
                  </a:lnTo>
                  <a:lnTo>
                    <a:pt x="7754" y="2743"/>
                  </a:lnTo>
                  <a:lnTo>
                    <a:pt x="8308" y="2743"/>
                  </a:lnTo>
                  <a:lnTo>
                    <a:pt x="8308" y="2400"/>
                  </a:lnTo>
                  <a:lnTo>
                    <a:pt x="8862" y="2400"/>
                  </a:lnTo>
                  <a:lnTo>
                    <a:pt x="8862" y="2057"/>
                  </a:lnTo>
                  <a:lnTo>
                    <a:pt x="8862" y="2400"/>
                  </a:lnTo>
                  <a:lnTo>
                    <a:pt x="9415" y="2057"/>
                  </a:lnTo>
                  <a:lnTo>
                    <a:pt x="9969" y="2057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6866408" y="5103678"/>
              <a:ext cx="43418" cy="67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3239"/>
                  </a:moveTo>
                  <a:lnTo>
                    <a:pt x="0" y="16026"/>
                  </a:lnTo>
                  <a:lnTo>
                    <a:pt x="0" y="8361"/>
                  </a:lnTo>
                  <a:lnTo>
                    <a:pt x="4320" y="8361"/>
                  </a:lnTo>
                  <a:lnTo>
                    <a:pt x="4320" y="2787"/>
                  </a:lnTo>
                  <a:lnTo>
                    <a:pt x="8640" y="0"/>
                  </a:lnTo>
                  <a:lnTo>
                    <a:pt x="12960" y="2787"/>
                  </a:lnTo>
                  <a:lnTo>
                    <a:pt x="17280" y="2787"/>
                  </a:lnTo>
                  <a:lnTo>
                    <a:pt x="17280" y="5574"/>
                  </a:lnTo>
                  <a:lnTo>
                    <a:pt x="17280" y="2787"/>
                  </a:lnTo>
                  <a:lnTo>
                    <a:pt x="17280" y="5574"/>
                  </a:lnTo>
                  <a:lnTo>
                    <a:pt x="21600" y="5574"/>
                  </a:lnTo>
                  <a:lnTo>
                    <a:pt x="21600" y="16026"/>
                  </a:lnTo>
                  <a:lnTo>
                    <a:pt x="17280" y="16026"/>
                  </a:lnTo>
                  <a:lnTo>
                    <a:pt x="17280" y="21600"/>
                  </a:lnTo>
                  <a:lnTo>
                    <a:pt x="4320" y="21600"/>
                  </a:lnTo>
                  <a:lnTo>
                    <a:pt x="4320" y="16026"/>
                  </a:lnTo>
                  <a:lnTo>
                    <a:pt x="0" y="16026"/>
                  </a:lnTo>
                  <a:lnTo>
                    <a:pt x="0" y="1323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6814309" y="4107256"/>
              <a:ext cx="364704" cy="423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71" y="17169"/>
                  </a:moveTo>
                  <a:lnTo>
                    <a:pt x="9257" y="17169"/>
                  </a:lnTo>
                  <a:lnTo>
                    <a:pt x="9257" y="17612"/>
                  </a:lnTo>
                  <a:lnTo>
                    <a:pt x="8229" y="17612"/>
                  </a:lnTo>
                  <a:lnTo>
                    <a:pt x="8229" y="17169"/>
                  </a:lnTo>
                  <a:lnTo>
                    <a:pt x="7200" y="17169"/>
                  </a:lnTo>
                  <a:lnTo>
                    <a:pt x="6686" y="16726"/>
                  </a:lnTo>
                  <a:lnTo>
                    <a:pt x="6171" y="16726"/>
                  </a:lnTo>
                  <a:lnTo>
                    <a:pt x="6171" y="16283"/>
                  </a:lnTo>
                  <a:lnTo>
                    <a:pt x="5143" y="16283"/>
                  </a:lnTo>
                  <a:lnTo>
                    <a:pt x="5143" y="15840"/>
                  </a:lnTo>
                  <a:lnTo>
                    <a:pt x="4629" y="15840"/>
                  </a:lnTo>
                  <a:lnTo>
                    <a:pt x="4114" y="15397"/>
                  </a:lnTo>
                  <a:lnTo>
                    <a:pt x="3086" y="15397"/>
                  </a:lnTo>
                  <a:lnTo>
                    <a:pt x="3086" y="14068"/>
                  </a:lnTo>
                  <a:lnTo>
                    <a:pt x="2571" y="14068"/>
                  </a:lnTo>
                  <a:lnTo>
                    <a:pt x="2571" y="13182"/>
                  </a:lnTo>
                  <a:lnTo>
                    <a:pt x="2057" y="13182"/>
                  </a:lnTo>
                  <a:lnTo>
                    <a:pt x="2057" y="11852"/>
                  </a:lnTo>
                  <a:lnTo>
                    <a:pt x="1543" y="11852"/>
                  </a:lnTo>
                  <a:lnTo>
                    <a:pt x="514" y="10966"/>
                  </a:lnTo>
                  <a:lnTo>
                    <a:pt x="514" y="8308"/>
                  </a:lnTo>
                  <a:lnTo>
                    <a:pt x="0" y="8308"/>
                  </a:lnTo>
                  <a:lnTo>
                    <a:pt x="0" y="7422"/>
                  </a:lnTo>
                  <a:lnTo>
                    <a:pt x="514" y="7422"/>
                  </a:lnTo>
                  <a:lnTo>
                    <a:pt x="514" y="6978"/>
                  </a:lnTo>
                  <a:lnTo>
                    <a:pt x="1029" y="6978"/>
                  </a:lnTo>
                  <a:lnTo>
                    <a:pt x="2057" y="6092"/>
                  </a:lnTo>
                  <a:lnTo>
                    <a:pt x="2057" y="5206"/>
                  </a:lnTo>
                  <a:lnTo>
                    <a:pt x="2571" y="5206"/>
                  </a:lnTo>
                  <a:lnTo>
                    <a:pt x="2571" y="4763"/>
                  </a:lnTo>
                  <a:lnTo>
                    <a:pt x="3086" y="4763"/>
                  </a:lnTo>
                  <a:lnTo>
                    <a:pt x="3086" y="3988"/>
                  </a:lnTo>
                  <a:lnTo>
                    <a:pt x="2057" y="3988"/>
                  </a:lnTo>
                  <a:lnTo>
                    <a:pt x="2571" y="3102"/>
                  </a:lnTo>
                  <a:lnTo>
                    <a:pt x="2571" y="2658"/>
                  </a:lnTo>
                  <a:lnTo>
                    <a:pt x="3086" y="2658"/>
                  </a:lnTo>
                  <a:lnTo>
                    <a:pt x="3086" y="886"/>
                  </a:lnTo>
                  <a:lnTo>
                    <a:pt x="2571" y="886"/>
                  </a:lnTo>
                  <a:lnTo>
                    <a:pt x="2571" y="0"/>
                  </a:lnTo>
                  <a:lnTo>
                    <a:pt x="9257" y="0"/>
                  </a:lnTo>
                  <a:lnTo>
                    <a:pt x="10286" y="443"/>
                  </a:lnTo>
                  <a:lnTo>
                    <a:pt x="10800" y="886"/>
                  </a:lnTo>
                  <a:lnTo>
                    <a:pt x="11829" y="1329"/>
                  </a:lnTo>
                  <a:lnTo>
                    <a:pt x="12857" y="2215"/>
                  </a:lnTo>
                  <a:lnTo>
                    <a:pt x="13371" y="2215"/>
                  </a:lnTo>
                  <a:lnTo>
                    <a:pt x="13371" y="2658"/>
                  </a:lnTo>
                  <a:lnTo>
                    <a:pt x="13886" y="2658"/>
                  </a:lnTo>
                  <a:lnTo>
                    <a:pt x="14400" y="3102"/>
                  </a:lnTo>
                  <a:lnTo>
                    <a:pt x="15429" y="3545"/>
                  </a:lnTo>
                  <a:lnTo>
                    <a:pt x="15943" y="3988"/>
                  </a:lnTo>
                  <a:lnTo>
                    <a:pt x="16457" y="3988"/>
                  </a:lnTo>
                  <a:lnTo>
                    <a:pt x="16457" y="5206"/>
                  </a:lnTo>
                  <a:lnTo>
                    <a:pt x="16971" y="5206"/>
                  </a:lnTo>
                  <a:lnTo>
                    <a:pt x="18000" y="6092"/>
                  </a:lnTo>
                  <a:lnTo>
                    <a:pt x="18000" y="6535"/>
                  </a:lnTo>
                  <a:lnTo>
                    <a:pt x="18514" y="6535"/>
                  </a:lnTo>
                  <a:lnTo>
                    <a:pt x="19543" y="7422"/>
                  </a:lnTo>
                  <a:lnTo>
                    <a:pt x="19543" y="7865"/>
                  </a:lnTo>
                  <a:lnTo>
                    <a:pt x="19029" y="8308"/>
                  </a:lnTo>
                  <a:lnTo>
                    <a:pt x="19029" y="9194"/>
                  </a:lnTo>
                  <a:lnTo>
                    <a:pt x="18514" y="9637"/>
                  </a:lnTo>
                  <a:lnTo>
                    <a:pt x="18514" y="10966"/>
                  </a:lnTo>
                  <a:lnTo>
                    <a:pt x="19029" y="10966"/>
                  </a:lnTo>
                  <a:lnTo>
                    <a:pt x="19543" y="11409"/>
                  </a:lnTo>
                  <a:lnTo>
                    <a:pt x="19543" y="11852"/>
                  </a:lnTo>
                  <a:lnTo>
                    <a:pt x="20057" y="11852"/>
                  </a:lnTo>
                  <a:lnTo>
                    <a:pt x="20057" y="12738"/>
                  </a:lnTo>
                  <a:lnTo>
                    <a:pt x="19543" y="12738"/>
                  </a:lnTo>
                  <a:lnTo>
                    <a:pt x="19543" y="13625"/>
                  </a:lnTo>
                  <a:lnTo>
                    <a:pt x="20057" y="13625"/>
                  </a:lnTo>
                  <a:lnTo>
                    <a:pt x="20057" y="14068"/>
                  </a:lnTo>
                  <a:lnTo>
                    <a:pt x="19543" y="14511"/>
                  </a:lnTo>
                  <a:lnTo>
                    <a:pt x="19543" y="14954"/>
                  </a:lnTo>
                  <a:lnTo>
                    <a:pt x="19543" y="14511"/>
                  </a:lnTo>
                  <a:lnTo>
                    <a:pt x="19543" y="15840"/>
                  </a:lnTo>
                  <a:lnTo>
                    <a:pt x="20057" y="15840"/>
                  </a:lnTo>
                  <a:lnTo>
                    <a:pt x="19543" y="15840"/>
                  </a:lnTo>
                  <a:lnTo>
                    <a:pt x="20057" y="16283"/>
                  </a:lnTo>
                  <a:lnTo>
                    <a:pt x="20057" y="16726"/>
                  </a:lnTo>
                  <a:lnTo>
                    <a:pt x="20571" y="17169"/>
                  </a:lnTo>
                  <a:lnTo>
                    <a:pt x="20571" y="18498"/>
                  </a:lnTo>
                  <a:lnTo>
                    <a:pt x="21086" y="18498"/>
                  </a:lnTo>
                  <a:lnTo>
                    <a:pt x="21086" y="18942"/>
                  </a:lnTo>
                  <a:lnTo>
                    <a:pt x="21600" y="18942"/>
                  </a:lnTo>
                  <a:lnTo>
                    <a:pt x="21600" y="18498"/>
                  </a:lnTo>
                  <a:lnTo>
                    <a:pt x="21600" y="19385"/>
                  </a:lnTo>
                  <a:lnTo>
                    <a:pt x="21086" y="19828"/>
                  </a:lnTo>
                  <a:lnTo>
                    <a:pt x="20571" y="19828"/>
                  </a:lnTo>
                  <a:lnTo>
                    <a:pt x="20571" y="20271"/>
                  </a:lnTo>
                  <a:lnTo>
                    <a:pt x="19543" y="20271"/>
                  </a:lnTo>
                  <a:lnTo>
                    <a:pt x="19543" y="20714"/>
                  </a:lnTo>
                  <a:lnTo>
                    <a:pt x="18514" y="20714"/>
                  </a:lnTo>
                  <a:lnTo>
                    <a:pt x="18000" y="21157"/>
                  </a:lnTo>
                  <a:lnTo>
                    <a:pt x="17486" y="21157"/>
                  </a:lnTo>
                  <a:lnTo>
                    <a:pt x="17486" y="20714"/>
                  </a:lnTo>
                  <a:lnTo>
                    <a:pt x="16971" y="20714"/>
                  </a:lnTo>
                  <a:lnTo>
                    <a:pt x="16971" y="21157"/>
                  </a:lnTo>
                  <a:lnTo>
                    <a:pt x="16457" y="21157"/>
                  </a:lnTo>
                  <a:lnTo>
                    <a:pt x="16971" y="21157"/>
                  </a:lnTo>
                  <a:lnTo>
                    <a:pt x="16971" y="21600"/>
                  </a:lnTo>
                  <a:lnTo>
                    <a:pt x="13371" y="21600"/>
                  </a:lnTo>
                  <a:lnTo>
                    <a:pt x="12857" y="21157"/>
                  </a:lnTo>
                  <a:lnTo>
                    <a:pt x="12343" y="21600"/>
                  </a:lnTo>
                  <a:lnTo>
                    <a:pt x="11314" y="21600"/>
                  </a:lnTo>
                  <a:lnTo>
                    <a:pt x="11314" y="21157"/>
                  </a:lnTo>
                  <a:lnTo>
                    <a:pt x="10800" y="21157"/>
                  </a:lnTo>
                  <a:lnTo>
                    <a:pt x="10800" y="20714"/>
                  </a:lnTo>
                  <a:lnTo>
                    <a:pt x="10286" y="20714"/>
                  </a:lnTo>
                  <a:lnTo>
                    <a:pt x="10286" y="20271"/>
                  </a:lnTo>
                  <a:lnTo>
                    <a:pt x="10800" y="19828"/>
                  </a:lnTo>
                  <a:lnTo>
                    <a:pt x="10800" y="19385"/>
                  </a:lnTo>
                  <a:lnTo>
                    <a:pt x="10286" y="19385"/>
                  </a:lnTo>
                  <a:lnTo>
                    <a:pt x="10286" y="18055"/>
                  </a:lnTo>
                  <a:lnTo>
                    <a:pt x="9771" y="18055"/>
                  </a:lnTo>
                  <a:lnTo>
                    <a:pt x="9771" y="17169"/>
                  </a:lnTo>
                  <a:close/>
                  <a:moveTo>
                    <a:pt x="20571" y="8308"/>
                  </a:moveTo>
                  <a:lnTo>
                    <a:pt x="20571" y="7865"/>
                  </a:lnTo>
                  <a:lnTo>
                    <a:pt x="20571" y="9194"/>
                  </a:lnTo>
                  <a:lnTo>
                    <a:pt x="20057" y="8751"/>
                  </a:lnTo>
                  <a:lnTo>
                    <a:pt x="20571" y="8751"/>
                  </a:lnTo>
                  <a:lnTo>
                    <a:pt x="20571" y="8308"/>
                  </a:lnTo>
                  <a:close/>
                  <a:moveTo>
                    <a:pt x="19543" y="10080"/>
                  </a:moveTo>
                  <a:lnTo>
                    <a:pt x="19543" y="9637"/>
                  </a:lnTo>
                  <a:lnTo>
                    <a:pt x="19543" y="10080"/>
                  </a:lnTo>
                  <a:lnTo>
                    <a:pt x="20057" y="10080"/>
                  </a:lnTo>
                  <a:lnTo>
                    <a:pt x="20057" y="10523"/>
                  </a:lnTo>
                  <a:lnTo>
                    <a:pt x="19543" y="10523"/>
                  </a:lnTo>
                  <a:lnTo>
                    <a:pt x="19543" y="10080"/>
                  </a:lnTo>
                  <a:close/>
                  <a:moveTo>
                    <a:pt x="20057" y="14068"/>
                  </a:moveTo>
                  <a:lnTo>
                    <a:pt x="20571" y="13625"/>
                  </a:lnTo>
                  <a:lnTo>
                    <a:pt x="20571" y="14068"/>
                  </a:lnTo>
                  <a:lnTo>
                    <a:pt x="20057" y="1406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5299052" y="3516783"/>
              <a:ext cx="104202" cy="26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14400"/>
                  </a:moveTo>
                  <a:lnTo>
                    <a:pt x="3600" y="21600"/>
                  </a:lnTo>
                  <a:lnTo>
                    <a:pt x="3600" y="14400"/>
                  </a:lnTo>
                  <a:lnTo>
                    <a:pt x="5400" y="21600"/>
                  </a:lnTo>
                  <a:lnTo>
                    <a:pt x="5400" y="14400"/>
                  </a:lnTo>
                  <a:lnTo>
                    <a:pt x="3600" y="14400"/>
                  </a:lnTo>
                  <a:lnTo>
                    <a:pt x="9000" y="14400"/>
                  </a:lnTo>
                  <a:lnTo>
                    <a:pt x="9000" y="7200"/>
                  </a:lnTo>
                  <a:lnTo>
                    <a:pt x="10800" y="14400"/>
                  </a:lnTo>
                  <a:lnTo>
                    <a:pt x="10800" y="7200"/>
                  </a:lnTo>
                  <a:lnTo>
                    <a:pt x="10800" y="14400"/>
                  </a:lnTo>
                  <a:lnTo>
                    <a:pt x="9000" y="7200"/>
                  </a:lnTo>
                  <a:lnTo>
                    <a:pt x="7200" y="7200"/>
                  </a:lnTo>
                  <a:lnTo>
                    <a:pt x="7200" y="14400"/>
                  </a:lnTo>
                  <a:lnTo>
                    <a:pt x="1800" y="14400"/>
                  </a:lnTo>
                  <a:lnTo>
                    <a:pt x="1800" y="7200"/>
                  </a:lnTo>
                  <a:lnTo>
                    <a:pt x="9000" y="7200"/>
                  </a:lnTo>
                  <a:lnTo>
                    <a:pt x="9000" y="0"/>
                  </a:lnTo>
                  <a:lnTo>
                    <a:pt x="14400" y="0"/>
                  </a:lnTo>
                  <a:lnTo>
                    <a:pt x="14400" y="7200"/>
                  </a:lnTo>
                  <a:lnTo>
                    <a:pt x="16200" y="7200"/>
                  </a:lnTo>
                  <a:lnTo>
                    <a:pt x="16200" y="14400"/>
                  </a:lnTo>
                  <a:lnTo>
                    <a:pt x="18000" y="14400"/>
                  </a:lnTo>
                  <a:lnTo>
                    <a:pt x="18000" y="7200"/>
                  </a:lnTo>
                  <a:lnTo>
                    <a:pt x="21600" y="7200"/>
                  </a:lnTo>
                  <a:lnTo>
                    <a:pt x="21600" y="14400"/>
                  </a:lnTo>
                  <a:lnTo>
                    <a:pt x="18000" y="14400"/>
                  </a:lnTo>
                  <a:lnTo>
                    <a:pt x="18000" y="21600"/>
                  </a:lnTo>
                  <a:lnTo>
                    <a:pt x="16200" y="21600"/>
                  </a:lnTo>
                  <a:lnTo>
                    <a:pt x="16200" y="14400"/>
                  </a:lnTo>
                  <a:lnTo>
                    <a:pt x="12600" y="14400"/>
                  </a:lnTo>
                  <a:lnTo>
                    <a:pt x="12600" y="7200"/>
                  </a:lnTo>
                  <a:lnTo>
                    <a:pt x="10800" y="7200"/>
                  </a:lnTo>
                  <a:lnTo>
                    <a:pt x="10800" y="14400"/>
                  </a:lnTo>
                  <a:lnTo>
                    <a:pt x="7200" y="14400"/>
                  </a:lnTo>
                  <a:lnTo>
                    <a:pt x="7200" y="21600"/>
                  </a:lnTo>
                  <a:lnTo>
                    <a:pt x="0" y="21600"/>
                  </a:lnTo>
                  <a:lnTo>
                    <a:pt x="0" y="14400"/>
                  </a:lnTo>
                  <a:lnTo>
                    <a:pt x="1800" y="14400"/>
                  </a:lnTo>
                  <a:lnTo>
                    <a:pt x="1800" y="7200"/>
                  </a:lnTo>
                  <a:lnTo>
                    <a:pt x="1800" y="1440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5846107" y="3620984"/>
              <a:ext cx="69468" cy="208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0" y="15300"/>
                  </a:moveTo>
                  <a:lnTo>
                    <a:pt x="18900" y="18900"/>
                  </a:lnTo>
                  <a:lnTo>
                    <a:pt x="21600" y="19800"/>
                  </a:lnTo>
                  <a:lnTo>
                    <a:pt x="21600" y="20700"/>
                  </a:lnTo>
                  <a:lnTo>
                    <a:pt x="16200" y="20700"/>
                  </a:lnTo>
                  <a:lnTo>
                    <a:pt x="16200" y="21600"/>
                  </a:lnTo>
                  <a:lnTo>
                    <a:pt x="16200" y="20700"/>
                  </a:lnTo>
                  <a:lnTo>
                    <a:pt x="13500" y="20700"/>
                  </a:lnTo>
                  <a:lnTo>
                    <a:pt x="13500" y="19800"/>
                  </a:lnTo>
                  <a:lnTo>
                    <a:pt x="10800" y="19800"/>
                  </a:lnTo>
                  <a:lnTo>
                    <a:pt x="10800" y="18900"/>
                  </a:lnTo>
                  <a:lnTo>
                    <a:pt x="8100" y="18900"/>
                  </a:lnTo>
                  <a:lnTo>
                    <a:pt x="8100" y="12600"/>
                  </a:lnTo>
                  <a:lnTo>
                    <a:pt x="10800" y="12600"/>
                  </a:lnTo>
                  <a:lnTo>
                    <a:pt x="10800" y="11700"/>
                  </a:lnTo>
                  <a:lnTo>
                    <a:pt x="8100" y="11700"/>
                  </a:lnTo>
                  <a:lnTo>
                    <a:pt x="8100" y="10800"/>
                  </a:lnTo>
                  <a:lnTo>
                    <a:pt x="5400" y="9900"/>
                  </a:lnTo>
                  <a:lnTo>
                    <a:pt x="8100" y="9900"/>
                  </a:lnTo>
                  <a:lnTo>
                    <a:pt x="8100" y="7200"/>
                  </a:lnTo>
                  <a:lnTo>
                    <a:pt x="5400" y="7200"/>
                  </a:lnTo>
                  <a:lnTo>
                    <a:pt x="5400" y="4500"/>
                  </a:lnTo>
                  <a:lnTo>
                    <a:pt x="8100" y="4500"/>
                  </a:lnTo>
                  <a:lnTo>
                    <a:pt x="5400" y="4500"/>
                  </a:lnTo>
                  <a:lnTo>
                    <a:pt x="5400" y="3600"/>
                  </a:lnTo>
                  <a:lnTo>
                    <a:pt x="2700" y="2700"/>
                  </a:lnTo>
                  <a:lnTo>
                    <a:pt x="2700" y="900"/>
                  </a:lnTo>
                  <a:lnTo>
                    <a:pt x="0" y="0"/>
                  </a:lnTo>
                  <a:lnTo>
                    <a:pt x="2700" y="0"/>
                  </a:lnTo>
                  <a:lnTo>
                    <a:pt x="5400" y="900"/>
                  </a:lnTo>
                  <a:lnTo>
                    <a:pt x="10800" y="900"/>
                  </a:lnTo>
                  <a:lnTo>
                    <a:pt x="10800" y="3600"/>
                  </a:lnTo>
                  <a:lnTo>
                    <a:pt x="13500" y="4500"/>
                  </a:lnTo>
                  <a:lnTo>
                    <a:pt x="16200" y="4500"/>
                  </a:lnTo>
                  <a:lnTo>
                    <a:pt x="16200" y="8100"/>
                  </a:lnTo>
                  <a:lnTo>
                    <a:pt x="18900" y="8100"/>
                  </a:lnTo>
                  <a:lnTo>
                    <a:pt x="18900" y="1530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6095756" y="2529044"/>
              <a:ext cx="138936" cy="312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50" y="1200"/>
                  </a:moveTo>
                  <a:lnTo>
                    <a:pt x="14850" y="1800"/>
                  </a:lnTo>
                  <a:lnTo>
                    <a:pt x="16200" y="1800"/>
                  </a:lnTo>
                  <a:lnTo>
                    <a:pt x="16200" y="1200"/>
                  </a:lnTo>
                  <a:lnTo>
                    <a:pt x="17550" y="1200"/>
                  </a:lnTo>
                  <a:lnTo>
                    <a:pt x="18900" y="600"/>
                  </a:lnTo>
                  <a:lnTo>
                    <a:pt x="18900" y="1800"/>
                  </a:lnTo>
                  <a:lnTo>
                    <a:pt x="17550" y="2400"/>
                  </a:lnTo>
                  <a:lnTo>
                    <a:pt x="17550" y="3000"/>
                  </a:lnTo>
                  <a:lnTo>
                    <a:pt x="16200" y="3000"/>
                  </a:lnTo>
                  <a:lnTo>
                    <a:pt x="16200" y="4800"/>
                  </a:lnTo>
                  <a:lnTo>
                    <a:pt x="17550" y="4800"/>
                  </a:lnTo>
                  <a:lnTo>
                    <a:pt x="17550" y="5400"/>
                  </a:lnTo>
                  <a:lnTo>
                    <a:pt x="18900" y="5400"/>
                  </a:lnTo>
                  <a:lnTo>
                    <a:pt x="18900" y="7200"/>
                  </a:lnTo>
                  <a:lnTo>
                    <a:pt x="17550" y="7800"/>
                  </a:lnTo>
                  <a:lnTo>
                    <a:pt x="17550" y="8400"/>
                  </a:lnTo>
                  <a:lnTo>
                    <a:pt x="16200" y="8400"/>
                  </a:lnTo>
                  <a:lnTo>
                    <a:pt x="16200" y="9000"/>
                  </a:lnTo>
                  <a:lnTo>
                    <a:pt x="13500" y="9000"/>
                  </a:lnTo>
                  <a:lnTo>
                    <a:pt x="13500" y="10200"/>
                  </a:lnTo>
                  <a:lnTo>
                    <a:pt x="14850" y="10800"/>
                  </a:lnTo>
                  <a:lnTo>
                    <a:pt x="14850" y="11400"/>
                  </a:lnTo>
                  <a:lnTo>
                    <a:pt x="16200" y="11400"/>
                  </a:lnTo>
                  <a:lnTo>
                    <a:pt x="17550" y="10800"/>
                  </a:lnTo>
                  <a:lnTo>
                    <a:pt x="17550" y="11400"/>
                  </a:lnTo>
                  <a:lnTo>
                    <a:pt x="18900" y="11400"/>
                  </a:lnTo>
                  <a:lnTo>
                    <a:pt x="18900" y="12600"/>
                  </a:lnTo>
                  <a:lnTo>
                    <a:pt x="21600" y="12600"/>
                  </a:lnTo>
                  <a:lnTo>
                    <a:pt x="21600" y="15000"/>
                  </a:lnTo>
                  <a:lnTo>
                    <a:pt x="20250" y="15000"/>
                  </a:lnTo>
                  <a:lnTo>
                    <a:pt x="18900" y="15600"/>
                  </a:lnTo>
                  <a:lnTo>
                    <a:pt x="17550" y="15600"/>
                  </a:lnTo>
                  <a:lnTo>
                    <a:pt x="17550" y="16200"/>
                  </a:lnTo>
                  <a:lnTo>
                    <a:pt x="16200" y="16800"/>
                  </a:lnTo>
                  <a:lnTo>
                    <a:pt x="14850" y="16800"/>
                  </a:lnTo>
                  <a:lnTo>
                    <a:pt x="13500" y="17400"/>
                  </a:lnTo>
                  <a:lnTo>
                    <a:pt x="13500" y="18000"/>
                  </a:lnTo>
                  <a:lnTo>
                    <a:pt x="14850" y="18000"/>
                  </a:lnTo>
                  <a:lnTo>
                    <a:pt x="14850" y="19800"/>
                  </a:lnTo>
                  <a:lnTo>
                    <a:pt x="13500" y="20400"/>
                  </a:lnTo>
                  <a:lnTo>
                    <a:pt x="13500" y="21000"/>
                  </a:lnTo>
                  <a:lnTo>
                    <a:pt x="12150" y="21000"/>
                  </a:lnTo>
                  <a:lnTo>
                    <a:pt x="10800" y="21600"/>
                  </a:lnTo>
                  <a:lnTo>
                    <a:pt x="10800" y="19800"/>
                  </a:lnTo>
                  <a:lnTo>
                    <a:pt x="9450" y="19200"/>
                  </a:lnTo>
                  <a:lnTo>
                    <a:pt x="9450" y="16200"/>
                  </a:lnTo>
                  <a:lnTo>
                    <a:pt x="8100" y="16200"/>
                  </a:lnTo>
                  <a:lnTo>
                    <a:pt x="8100" y="15600"/>
                  </a:lnTo>
                  <a:lnTo>
                    <a:pt x="6750" y="15000"/>
                  </a:lnTo>
                  <a:lnTo>
                    <a:pt x="5400" y="15000"/>
                  </a:lnTo>
                  <a:lnTo>
                    <a:pt x="5400" y="13800"/>
                  </a:lnTo>
                  <a:lnTo>
                    <a:pt x="4050" y="13800"/>
                  </a:lnTo>
                  <a:lnTo>
                    <a:pt x="4050" y="12600"/>
                  </a:lnTo>
                  <a:lnTo>
                    <a:pt x="1350" y="12600"/>
                  </a:lnTo>
                  <a:lnTo>
                    <a:pt x="1350" y="10800"/>
                  </a:lnTo>
                  <a:lnTo>
                    <a:pt x="0" y="10800"/>
                  </a:lnTo>
                  <a:lnTo>
                    <a:pt x="0" y="10200"/>
                  </a:lnTo>
                  <a:lnTo>
                    <a:pt x="1350" y="10200"/>
                  </a:lnTo>
                  <a:lnTo>
                    <a:pt x="1350" y="9600"/>
                  </a:lnTo>
                  <a:lnTo>
                    <a:pt x="2700" y="9600"/>
                  </a:lnTo>
                  <a:lnTo>
                    <a:pt x="2700" y="8400"/>
                  </a:lnTo>
                  <a:lnTo>
                    <a:pt x="4050" y="8400"/>
                  </a:lnTo>
                  <a:lnTo>
                    <a:pt x="4050" y="7200"/>
                  </a:lnTo>
                  <a:lnTo>
                    <a:pt x="5400" y="6600"/>
                  </a:lnTo>
                  <a:lnTo>
                    <a:pt x="5400" y="4800"/>
                  </a:lnTo>
                  <a:lnTo>
                    <a:pt x="4050" y="4800"/>
                  </a:lnTo>
                  <a:lnTo>
                    <a:pt x="4050" y="4200"/>
                  </a:lnTo>
                  <a:lnTo>
                    <a:pt x="5400" y="3600"/>
                  </a:lnTo>
                  <a:lnTo>
                    <a:pt x="5400" y="3000"/>
                  </a:lnTo>
                  <a:lnTo>
                    <a:pt x="4050" y="2400"/>
                  </a:lnTo>
                  <a:lnTo>
                    <a:pt x="4050" y="3000"/>
                  </a:lnTo>
                  <a:lnTo>
                    <a:pt x="4050" y="2400"/>
                  </a:lnTo>
                  <a:lnTo>
                    <a:pt x="5400" y="2400"/>
                  </a:lnTo>
                  <a:lnTo>
                    <a:pt x="5400" y="1800"/>
                  </a:lnTo>
                  <a:lnTo>
                    <a:pt x="6750" y="1800"/>
                  </a:lnTo>
                  <a:lnTo>
                    <a:pt x="6750" y="1200"/>
                  </a:lnTo>
                  <a:lnTo>
                    <a:pt x="8100" y="1200"/>
                  </a:lnTo>
                  <a:lnTo>
                    <a:pt x="8100" y="600"/>
                  </a:lnTo>
                  <a:lnTo>
                    <a:pt x="9450" y="600"/>
                  </a:lnTo>
                  <a:lnTo>
                    <a:pt x="10800" y="0"/>
                  </a:lnTo>
                  <a:lnTo>
                    <a:pt x="12150" y="0"/>
                  </a:lnTo>
                  <a:lnTo>
                    <a:pt x="12150" y="600"/>
                  </a:lnTo>
                  <a:lnTo>
                    <a:pt x="13500" y="600"/>
                  </a:lnTo>
                  <a:lnTo>
                    <a:pt x="12150" y="600"/>
                  </a:lnTo>
                  <a:lnTo>
                    <a:pt x="14850" y="600"/>
                  </a:lnTo>
                  <a:lnTo>
                    <a:pt x="14850" y="1200"/>
                  </a:lnTo>
                  <a:close/>
                  <a:moveTo>
                    <a:pt x="18900" y="8400"/>
                  </a:moveTo>
                  <a:lnTo>
                    <a:pt x="18900" y="7800"/>
                  </a:lnTo>
                  <a:lnTo>
                    <a:pt x="20250" y="7800"/>
                  </a:lnTo>
                  <a:lnTo>
                    <a:pt x="18900" y="7800"/>
                  </a:lnTo>
                  <a:lnTo>
                    <a:pt x="18900" y="8400"/>
                  </a:lnTo>
                  <a:close/>
                  <a:moveTo>
                    <a:pt x="17550" y="11400"/>
                  </a:moveTo>
                  <a:lnTo>
                    <a:pt x="17550" y="10800"/>
                  </a:lnTo>
                  <a:lnTo>
                    <a:pt x="18900" y="10800"/>
                  </a:lnTo>
                  <a:lnTo>
                    <a:pt x="17550" y="1140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6822992" y="3898855"/>
              <a:ext cx="182352" cy="225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71" y="19938"/>
                  </a:moveTo>
                  <a:lnTo>
                    <a:pt x="3086" y="19938"/>
                  </a:lnTo>
                  <a:lnTo>
                    <a:pt x="3086" y="21600"/>
                  </a:lnTo>
                  <a:lnTo>
                    <a:pt x="0" y="21600"/>
                  </a:lnTo>
                  <a:lnTo>
                    <a:pt x="0" y="18277"/>
                  </a:lnTo>
                  <a:lnTo>
                    <a:pt x="1029" y="18277"/>
                  </a:lnTo>
                  <a:lnTo>
                    <a:pt x="1029" y="14954"/>
                  </a:lnTo>
                  <a:lnTo>
                    <a:pt x="2057" y="14954"/>
                  </a:lnTo>
                  <a:lnTo>
                    <a:pt x="2057" y="12462"/>
                  </a:lnTo>
                  <a:lnTo>
                    <a:pt x="3086" y="12462"/>
                  </a:lnTo>
                  <a:lnTo>
                    <a:pt x="3086" y="11631"/>
                  </a:lnTo>
                  <a:lnTo>
                    <a:pt x="4114" y="11631"/>
                  </a:lnTo>
                  <a:lnTo>
                    <a:pt x="4114" y="10800"/>
                  </a:lnTo>
                  <a:lnTo>
                    <a:pt x="6171" y="9138"/>
                  </a:lnTo>
                  <a:lnTo>
                    <a:pt x="6171" y="8308"/>
                  </a:lnTo>
                  <a:lnTo>
                    <a:pt x="7200" y="8308"/>
                  </a:lnTo>
                  <a:lnTo>
                    <a:pt x="6171" y="7477"/>
                  </a:lnTo>
                  <a:lnTo>
                    <a:pt x="6171" y="6646"/>
                  </a:lnTo>
                  <a:lnTo>
                    <a:pt x="5143" y="7477"/>
                  </a:lnTo>
                  <a:lnTo>
                    <a:pt x="5143" y="2492"/>
                  </a:lnTo>
                  <a:lnTo>
                    <a:pt x="6171" y="2492"/>
                  </a:lnTo>
                  <a:lnTo>
                    <a:pt x="6171" y="1662"/>
                  </a:lnTo>
                  <a:lnTo>
                    <a:pt x="7200" y="1662"/>
                  </a:lnTo>
                  <a:lnTo>
                    <a:pt x="7200" y="2492"/>
                  </a:lnTo>
                  <a:lnTo>
                    <a:pt x="8229" y="2492"/>
                  </a:lnTo>
                  <a:lnTo>
                    <a:pt x="8229" y="1662"/>
                  </a:lnTo>
                  <a:lnTo>
                    <a:pt x="9257" y="1662"/>
                  </a:lnTo>
                  <a:lnTo>
                    <a:pt x="9257" y="2492"/>
                  </a:lnTo>
                  <a:lnTo>
                    <a:pt x="10286" y="2492"/>
                  </a:lnTo>
                  <a:lnTo>
                    <a:pt x="11314" y="1662"/>
                  </a:lnTo>
                  <a:lnTo>
                    <a:pt x="15429" y="1662"/>
                  </a:lnTo>
                  <a:lnTo>
                    <a:pt x="17486" y="0"/>
                  </a:lnTo>
                  <a:lnTo>
                    <a:pt x="17486" y="831"/>
                  </a:lnTo>
                  <a:lnTo>
                    <a:pt x="18514" y="831"/>
                  </a:lnTo>
                  <a:lnTo>
                    <a:pt x="18514" y="1662"/>
                  </a:lnTo>
                  <a:lnTo>
                    <a:pt x="19543" y="2492"/>
                  </a:lnTo>
                  <a:lnTo>
                    <a:pt x="19543" y="4985"/>
                  </a:lnTo>
                  <a:lnTo>
                    <a:pt x="20571" y="4985"/>
                  </a:lnTo>
                  <a:lnTo>
                    <a:pt x="20571" y="7477"/>
                  </a:lnTo>
                  <a:lnTo>
                    <a:pt x="21600" y="7477"/>
                  </a:lnTo>
                  <a:lnTo>
                    <a:pt x="21600" y="9969"/>
                  </a:lnTo>
                  <a:lnTo>
                    <a:pt x="20571" y="9969"/>
                  </a:lnTo>
                  <a:lnTo>
                    <a:pt x="20571" y="11631"/>
                  </a:lnTo>
                  <a:lnTo>
                    <a:pt x="19543" y="11631"/>
                  </a:lnTo>
                  <a:lnTo>
                    <a:pt x="19543" y="13292"/>
                  </a:lnTo>
                  <a:lnTo>
                    <a:pt x="17486" y="14954"/>
                  </a:lnTo>
                  <a:lnTo>
                    <a:pt x="17486" y="19938"/>
                  </a:lnTo>
                  <a:lnTo>
                    <a:pt x="13371" y="1993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5290369" y="2945848"/>
              <a:ext cx="277870" cy="286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19636"/>
                  </a:lnTo>
                  <a:lnTo>
                    <a:pt x="675" y="19636"/>
                  </a:lnTo>
                  <a:lnTo>
                    <a:pt x="675" y="17673"/>
                  </a:lnTo>
                  <a:lnTo>
                    <a:pt x="1350" y="17018"/>
                  </a:lnTo>
                  <a:lnTo>
                    <a:pt x="2025" y="17018"/>
                  </a:lnTo>
                  <a:lnTo>
                    <a:pt x="2025" y="15055"/>
                  </a:lnTo>
                  <a:lnTo>
                    <a:pt x="2700" y="15055"/>
                  </a:lnTo>
                  <a:lnTo>
                    <a:pt x="2700" y="13091"/>
                  </a:lnTo>
                  <a:lnTo>
                    <a:pt x="3375" y="13091"/>
                  </a:lnTo>
                  <a:lnTo>
                    <a:pt x="3375" y="12436"/>
                  </a:lnTo>
                  <a:lnTo>
                    <a:pt x="2700" y="13091"/>
                  </a:lnTo>
                  <a:lnTo>
                    <a:pt x="3375" y="12436"/>
                  </a:lnTo>
                  <a:lnTo>
                    <a:pt x="3375" y="11782"/>
                  </a:lnTo>
                  <a:lnTo>
                    <a:pt x="4050" y="11782"/>
                  </a:lnTo>
                  <a:lnTo>
                    <a:pt x="4050" y="11127"/>
                  </a:lnTo>
                  <a:lnTo>
                    <a:pt x="4725" y="11127"/>
                  </a:lnTo>
                  <a:lnTo>
                    <a:pt x="4725" y="10473"/>
                  </a:lnTo>
                  <a:lnTo>
                    <a:pt x="6075" y="9164"/>
                  </a:lnTo>
                  <a:lnTo>
                    <a:pt x="6075" y="5891"/>
                  </a:lnTo>
                  <a:lnTo>
                    <a:pt x="6750" y="5891"/>
                  </a:lnTo>
                  <a:lnTo>
                    <a:pt x="6750" y="4582"/>
                  </a:lnTo>
                  <a:lnTo>
                    <a:pt x="7425" y="4582"/>
                  </a:lnTo>
                  <a:lnTo>
                    <a:pt x="7425" y="3927"/>
                  </a:lnTo>
                  <a:lnTo>
                    <a:pt x="8100" y="3927"/>
                  </a:lnTo>
                  <a:lnTo>
                    <a:pt x="8775" y="3273"/>
                  </a:lnTo>
                  <a:lnTo>
                    <a:pt x="9450" y="3273"/>
                  </a:lnTo>
                  <a:lnTo>
                    <a:pt x="9450" y="1309"/>
                  </a:lnTo>
                  <a:lnTo>
                    <a:pt x="10125" y="1309"/>
                  </a:lnTo>
                  <a:lnTo>
                    <a:pt x="10125" y="0"/>
                  </a:lnTo>
                  <a:lnTo>
                    <a:pt x="21600" y="0"/>
                  </a:lnTo>
                  <a:lnTo>
                    <a:pt x="21600" y="5236"/>
                  </a:lnTo>
                  <a:lnTo>
                    <a:pt x="12825" y="5236"/>
                  </a:lnTo>
                  <a:lnTo>
                    <a:pt x="12825" y="13745"/>
                  </a:lnTo>
                  <a:lnTo>
                    <a:pt x="11475" y="13745"/>
                  </a:lnTo>
                  <a:lnTo>
                    <a:pt x="11475" y="14400"/>
                  </a:lnTo>
                  <a:lnTo>
                    <a:pt x="10800" y="15055"/>
                  </a:lnTo>
                  <a:lnTo>
                    <a:pt x="10125" y="15055"/>
                  </a:lnTo>
                  <a:lnTo>
                    <a:pt x="10125" y="17673"/>
                  </a:lnTo>
                  <a:lnTo>
                    <a:pt x="10800" y="18327"/>
                  </a:lnTo>
                  <a:lnTo>
                    <a:pt x="10800" y="20291"/>
                  </a:lnTo>
                  <a:lnTo>
                    <a:pt x="675" y="20291"/>
                  </a:lnTo>
                  <a:lnTo>
                    <a:pt x="675" y="20945"/>
                  </a:lnTo>
                  <a:lnTo>
                    <a:pt x="0" y="20945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6573344" y="4391638"/>
              <a:ext cx="388583" cy="399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325" y="15026"/>
                  </a:moveTo>
                  <a:lnTo>
                    <a:pt x="15325" y="16435"/>
                  </a:lnTo>
                  <a:lnTo>
                    <a:pt x="14842" y="16435"/>
                  </a:lnTo>
                  <a:lnTo>
                    <a:pt x="14360" y="15965"/>
                  </a:lnTo>
                  <a:lnTo>
                    <a:pt x="14360" y="16435"/>
                  </a:lnTo>
                  <a:lnTo>
                    <a:pt x="13394" y="16435"/>
                  </a:lnTo>
                  <a:lnTo>
                    <a:pt x="12912" y="16904"/>
                  </a:lnTo>
                  <a:lnTo>
                    <a:pt x="12912" y="17374"/>
                  </a:lnTo>
                  <a:lnTo>
                    <a:pt x="12429" y="17374"/>
                  </a:lnTo>
                  <a:lnTo>
                    <a:pt x="12429" y="18313"/>
                  </a:lnTo>
                  <a:lnTo>
                    <a:pt x="11946" y="18313"/>
                  </a:lnTo>
                  <a:lnTo>
                    <a:pt x="11464" y="18783"/>
                  </a:lnTo>
                  <a:lnTo>
                    <a:pt x="11102" y="18783"/>
                  </a:lnTo>
                  <a:lnTo>
                    <a:pt x="11102" y="19252"/>
                  </a:lnTo>
                  <a:lnTo>
                    <a:pt x="10619" y="19722"/>
                  </a:lnTo>
                  <a:lnTo>
                    <a:pt x="10619" y="20191"/>
                  </a:lnTo>
                  <a:lnTo>
                    <a:pt x="10136" y="20191"/>
                  </a:lnTo>
                  <a:lnTo>
                    <a:pt x="10136" y="20661"/>
                  </a:lnTo>
                  <a:lnTo>
                    <a:pt x="9654" y="21130"/>
                  </a:lnTo>
                  <a:lnTo>
                    <a:pt x="9171" y="21130"/>
                  </a:lnTo>
                  <a:lnTo>
                    <a:pt x="9171" y="21600"/>
                  </a:lnTo>
                  <a:lnTo>
                    <a:pt x="8688" y="21600"/>
                  </a:lnTo>
                  <a:lnTo>
                    <a:pt x="8206" y="21130"/>
                  </a:lnTo>
                  <a:lnTo>
                    <a:pt x="7723" y="21130"/>
                  </a:lnTo>
                  <a:lnTo>
                    <a:pt x="7723" y="21600"/>
                  </a:lnTo>
                  <a:lnTo>
                    <a:pt x="7240" y="21600"/>
                  </a:lnTo>
                  <a:lnTo>
                    <a:pt x="7240" y="21130"/>
                  </a:lnTo>
                  <a:lnTo>
                    <a:pt x="6275" y="21130"/>
                  </a:lnTo>
                  <a:lnTo>
                    <a:pt x="5792" y="20661"/>
                  </a:lnTo>
                  <a:lnTo>
                    <a:pt x="5792" y="20191"/>
                  </a:lnTo>
                  <a:lnTo>
                    <a:pt x="3861" y="20191"/>
                  </a:lnTo>
                  <a:lnTo>
                    <a:pt x="3379" y="20661"/>
                  </a:lnTo>
                  <a:lnTo>
                    <a:pt x="2896" y="20661"/>
                  </a:lnTo>
                  <a:lnTo>
                    <a:pt x="965" y="18783"/>
                  </a:lnTo>
                  <a:lnTo>
                    <a:pt x="965" y="18313"/>
                  </a:lnTo>
                  <a:lnTo>
                    <a:pt x="483" y="18313"/>
                  </a:lnTo>
                  <a:lnTo>
                    <a:pt x="483" y="17374"/>
                  </a:lnTo>
                  <a:lnTo>
                    <a:pt x="0" y="17374"/>
                  </a:lnTo>
                  <a:lnTo>
                    <a:pt x="0" y="10330"/>
                  </a:lnTo>
                  <a:lnTo>
                    <a:pt x="3861" y="10330"/>
                  </a:lnTo>
                  <a:lnTo>
                    <a:pt x="3861" y="6104"/>
                  </a:lnTo>
                  <a:lnTo>
                    <a:pt x="4827" y="6104"/>
                  </a:lnTo>
                  <a:lnTo>
                    <a:pt x="4827" y="6574"/>
                  </a:lnTo>
                  <a:lnTo>
                    <a:pt x="4344" y="7043"/>
                  </a:lnTo>
                  <a:lnTo>
                    <a:pt x="5309" y="7043"/>
                  </a:lnTo>
                  <a:lnTo>
                    <a:pt x="5792" y="6574"/>
                  </a:lnTo>
                  <a:lnTo>
                    <a:pt x="6275" y="6574"/>
                  </a:lnTo>
                  <a:lnTo>
                    <a:pt x="6275" y="7513"/>
                  </a:lnTo>
                  <a:lnTo>
                    <a:pt x="6758" y="7513"/>
                  </a:lnTo>
                  <a:lnTo>
                    <a:pt x="7240" y="7983"/>
                  </a:lnTo>
                  <a:lnTo>
                    <a:pt x="8206" y="7983"/>
                  </a:lnTo>
                  <a:lnTo>
                    <a:pt x="8688" y="8452"/>
                  </a:lnTo>
                  <a:lnTo>
                    <a:pt x="9171" y="8452"/>
                  </a:lnTo>
                  <a:lnTo>
                    <a:pt x="9171" y="7983"/>
                  </a:lnTo>
                  <a:lnTo>
                    <a:pt x="9654" y="7513"/>
                  </a:lnTo>
                  <a:lnTo>
                    <a:pt x="9654" y="7983"/>
                  </a:lnTo>
                  <a:lnTo>
                    <a:pt x="10136" y="7983"/>
                  </a:lnTo>
                  <a:lnTo>
                    <a:pt x="10136" y="8452"/>
                  </a:lnTo>
                  <a:lnTo>
                    <a:pt x="10619" y="8922"/>
                  </a:lnTo>
                  <a:lnTo>
                    <a:pt x="11102" y="8922"/>
                  </a:lnTo>
                  <a:lnTo>
                    <a:pt x="11464" y="9391"/>
                  </a:lnTo>
                  <a:lnTo>
                    <a:pt x="11946" y="9391"/>
                  </a:lnTo>
                  <a:lnTo>
                    <a:pt x="11946" y="10330"/>
                  </a:lnTo>
                  <a:lnTo>
                    <a:pt x="12429" y="10330"/>
                  </a:lnTo>
                  <a:lnTo>
                    <a:pt x="12912" y="10800"/>
                  </a:lnTo>
                  <a:lnTo>
                    <a:pt x="12912" y="11270"/>
                  </a:lnTo>
                  <a:lnTo>
                    <a:pt x="13877" y="11270"/>
                  </a:lnTo>
                  <a:lnTo>
                    <a:pt x="13877" y="10800"/>
                  </a:lnTo>
                  <a:lnTo>
                    <a:pt x="14360" y="11270"/>
                  </a:lnTo>
                  <a:lnTo>
                    <a:pt x="13877" y="11270"/>
                  </a:lnTo>
                  <a:lnTo>
                    <a:pt x="14360" y="11270"/>
                  </a:lnTo>
                  <a:lnTo>
                    <a:pt x="14360" y="8452"/>
                  </a:lnTo>
                  <a:lnTo>
                    <a:pt x="13877" y="8922"/>
                  </a:lnTo>
                  <a:lnTo>
                    <a:pt x="13877" y="9391"/>
                  </a:lnTo>
                  <a:lnTo>
                    <a:pt x="13394" y="8922"/>
                  </a:lnTo>
                  <a:lnTo>
                    <a:pt x="12912" y="8922"/>
                  </a:lnTo>
                  <a:lnTo>
                    <a:pt x="12429" y="8452"/>
                  </a:lnTo>
                  <a:lnTo>
                    <a:pt x="12429" y="7983"/>
                  </a:lnTo>
                  <a:lnTo>
                    <a:pt x="11946" y="7983"/>
                  </a:lnTo>
                  <a:lnTo>
                    <a:pt x="11946" y="5635"/>
                  </a:lnTo>
                  <a:lnTo>
                    <a:pt x="12429" y="5635"/>
                  </a:lnTo>
                  <a:lnTo>
                    <a:pt x="12429" y="3287"/>
                  </a:lnTo>
                  <a:lnTo>
                    <a:pt x="11946" y="2817"/>
                  </a:lnTo>
                  <a:lnTo>
                    <a:pt x="11946" y="2348"/>
                  </a:lnTo>
                  <a:lnTo>
                    <a:pt x="12429" y="1878"/>
                  </a:lnTo>
                  <a:lnTo>
                    <a:pt x="12429" y="1409"/>
                  </a:lnTo>
                  <a:lnTo>
                    <a:pt x="12912" y="1409"/>
                  </a:lnTo>
                  <a:lnTo>
                    <a:pt x="12912" y="470"/>
                  </a:lnTo>
                  <a:lnTo>
                    <a:pt x="14842" y="470"/>
                  </a:lnTo>
                  <a:lnTo>
                    <a:pt x="15325" y="0"/>
                  </a:lnTo>
                  <a:lnTo>
                    <a:pt x="16291" y="0"/>
                  </a:lnTo>
                  <a:lnTo>
                    <a:pt x="16291" y="939"/>
                  </a:lnTo>
                  <a:lnTo>
                    <a:pt x="17256" y="939"/>
                  </a:lnTo>
                  <a:lnTo>
                    <a:pt x="17739" y="1409"/>
                  </a:lnTo>
                  <a:lnTo>
                    <a:pt x="18221" y="1409"/>
                  </a:lnTo>
                  <a:lnTo>
                    <a:pt x="18221" y="1878"/>
                  </a:lnTo>
                  <a:lnTo>
                    <a:pt x="19187" y="1878"/>
                  </a:lnTo>
                  <a:lnTo>
                    <a:pt x="19187" y="2348"/>
                  </a:lnTo>
                  <a:lnTo>
                    <a:pt x="19669" y="2348"/>
                  </a:lnTo>
                  <a:lnTo>
                    <a:pt x="20152" y="2817"/>
                  </a:lnTo>
                  <a:lnTo>
                    <a:pt x="20152" y="3287"/>
                  </a:lnTo>
                  <a:lnTo>
                    <a:pt x="20635" y="3287"/>
                  </a:lnTo>
                  <a:lnTo>
                    <a:pt x="20635" y="3757"/>
                  </a:lnTo>
                  <a:lnTo>
                    <a:pt x="21117" y="3757"/>
                  </a:lnTo>
                  <a:lnTo>
                    <a:pt x="20635" y="3757"/>
                  </a:lnTo>
                  <a:lnTo>
                    <a:pt x="20635" y="4226"/>
                  </a:lnTo>
                  <a:lnTo>
                    <a:pt x="21117" y="4226"/>
                  </a:lnTo>
                  <a:lnTo>
                    <a:pt x="21117" y="4696"/>
                  </a:lnTo>
                  <a:lnTo>
                    <a:pt x="21600" y="5165"/>
                  </a:lnTo>
                  <a:lnTo>
                    <a:pt x="21117" y="5635"/>
                  </a:lnTo>
                  <a:lnTo>
                    <a:pt x="20635" y="5635"/>
                  </a:lnTo>
                  <a:lnTo>
                    <a:pt x="20635" y="6104"/>
                  </a:lnTo>
                  <a:lnTo>
                    <a:pt x="21117" y="6104"/>
                  </a:lnTo>
                  <a:lnTo>
                    <a:pt x="21117" y="6574"/>
                  </a:lnTo>
                  <a:lnTo>
                    <a:pt x="20635" y="7043"/>
                  </a:lnTo>
                  <a:lnTo>
                    <a:pt x="20635" y="8452"/>
                  </a:lnTo>
                  <a:lnTo>
                    <a:pt x="21117" y="8922"/>
                  </a:lnTo>
                  <a:lnTo>
                    <a:pt x="21117" y="9391"/>
                  </a:lnTo>
                  <a:lnTo>
                    <a:pt x="20152" y="9391"/>
                  </a:lnTo>
                  <a:lnTo>
                    <a:pt x="20152" y="11739"/>
                  </a:lnTo>
                  <a:lnTo>
                    <a:pt x="19669" y="11739"/>
                  </a:lnTo>
                  <a:lnTo>
                    <a:pt x="20152" y="12209"/>
                  </a:lnTo>
                  <a:lnTo>
                    <a:pt x="20152" y="12678"/>
                  </a:lnTo>
                  <a:lnTo>
                    <a:pt x="20635" y="12678"/>
                  </a:lnTo>
                  <a:lnTo>
                    <a:pt x="20152" y="12678"/>
                  </a:lnTo>
                  <a:lnTo>
                    <a:pt x="19187" y="13148"/>
                  </a:lnTo>
                  <a:lnTo>
                    <a:pt x="18704" y="13617"/>
                  </a:lnTo>
                  <a:lnTo>
                    <a:pt x="17739" y="13617"/>
                  </a:lnTo>
                  <a:lnTo>
                    <a:pt x="17739" y="14087"/>
                  </a:lnTo>
                  <a:lnTo>
                    <a:pt x="16291" y="14087"/>
                  </a:lnTo>
                  <a:lnTo>
                    <a:pt x="16291" y="14557"/>
                  </a:lnTo>
                  <a:lnTo>
                    <a:pt x="15325" y="14557"/>
                  </a:lnTo>
                  <a:lnTo>
                    <a:pt x="15325" y="15026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6686229" y="4686873"/>
              <a:ext cx="258332" cy="286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22" y="17673"/>
                  </a:moveTo>
                  <a:lnTo>
                    <a:pt x="17970" y="19636"/>
                  </a:lnTo>
                  <a:lnTo>
                    <a:pt x="16518" y="20945"/>
                  </a:lnTo>
                  <a:lnTo>
                    <a:pt x="16518" y="21600"/>
                  </a:lnTo>
                  <a:lnTo>
                    <a:pt x="16518" y="20945"/>
                  </a:lnTo>
                  <a:lnTo>
                    <a:pt x="12887" y="20945"/>
                  </a:lnTo>
                  <a:lnTo>
                    <a:pt x="12887" y="20291"/>
                  </a:lnTo>
                  <a:lnTo>
                    <a:pt x="9983" y="20291"/>
                  </a:lnTo>
                  <a:lnTo>
                    <a:pt x="9983" y="18982"/>
                  </a:lnTo>
                  <a:lnTo>
                    <a:pt x="7261" y="18982"/>
                  </a:lnTo>
                  <a:lnTo>
                    <a:pt x="7261" y="17673"/>
                  </a:lnTo>
                  <a:lnTo>
                    <a:pt x="6534" y="17673"/>
                  </a:lnTo>
                  <a:lnTo>
                    <a:pt x="6534" y="15055"/>
                  </a:lnTo>
                  <a:lnTo>
                    <a:pt x="5808" y="15055"/>
                  </a:lnTo>
                  <a:lnTo>
                    <a:pt x="5808" y="14400"/>
                  </a:lnTo>
                  <a:lnTo>
                    <a:pt x="5082" y="14400"/>
                  </a:lnTo>
                  <a:lnTo>
                    <a:pt x="5082" y="13745"/>
                  </a:lnTo>
                  <a:lnTo>
                    <a:pt x="3630" y="13745"/>
                  </a:lnTo>
                  <a:lnTo>
                    <a:pt x="3630" y="13091"/>
                  </a:lnTo>
                  <a:lnTo>
                    <a:pt x="2904" y="13091"/>
                  </a:lnTo>
                  <a:lnTo>
                    <a:pt x="2904" y="12436"/>
                  </a:lnTo>
                  <a:lnTo>
                    <a:pt x="2178" y="12436"/>
                  </a:lnTo>
                  <a:lnTo>
                    <a:pt x="2178" y="10473"/>
                  </a:lnTo>
                  <a:lnTo>
                    <a:pt x="1452" y="10473"/>
                  </a:lnTo>
                  <a:lnTo>
                    <a:pt x="1452" y="9164"/>
                  </a:lnTo>
                  <a:lnTo>
                    <a:pt x="726" y="9164"/>
                  </a:lnTo>
                  <a:lnTo>
                    <a:pt x="726" y="8509"/>
                  </a:lnTo>
                  <a:lnTo>
                    <a:pt x="0" y="7855"/>
                  </a:lnTo>
                  <a:lnTo>
                    <a:pt x="0" y="7200"/>
                  </a:lnTo>
                  <a:lnTo>
                    <a:pt x="1452" y="7200"/>
                  </a:lnTo>
                  <a:lnTo>
                    <a:pt x="1452" y="7855"/>
                  </a:lnTo>
                  <a:lnTo>
                    <a:pt x="2178" y="7855"/>
                  </a:lnTo>
                  <a:lnTo>
                    <a:pt x="2178" y="7200"/>
                  </a:lnTo>
                  <a:lnTo>
                    <a:pt x="2904" y="7200"/>
                  </a:lnTo>
                  <a:lnTo>
                    <a:pt x="3630" y="7855"/>
                  </a:lnTo>
                  <a:lnTo>
                    <a:pt x="4356" y="7855"/>
                  </a:lnTo>
                  <a:lnTo>
                    <a:pt x="4356" y="7200"/>
                  </a:lnTo>
                  <a:lnTo>
                    <a:pt x="5082" y="7200"/>
                  </a:lnTo>
                  <a:lnTo>
                    <a:pt x="5808" y="6545"/>
                  </a:lnTo>
                  <a:lnTo>
                    <a:pt x="5808" y="5891"/>
                  </a:lnTo>
                  <a:lnTo>
                    <a:pt x="6534" y="5891"/>
                  </a:lnTo>
                  <a:lnTo>
                    <a:pt x="6534" y="5236"/>
                  </a:lnTo>
                  <a:lnTo>
                    <a:pt x="7261" y="4582"/>
                  </a:lnTo>
                  <a:lnTo>
                    <a:pt x="7261" y="3927"/>
                  </a:lnTo>
                  <a:lnTo>
                    <a:pt x="7805" y="3927"/>
                  </a:lnTo>
                  <a:lnTo>
                    <a:pt x="8531" y="3273"/>
                  </a:lnTo>
                  <a:lnTo>
                    <a:pt x="9257" y="3273"/>
                  </a:lnTo>
                  <a:lnTo>
                    <a:pt x="9257" y="1964"/>
                  </a:lnTo>
                  <a:lnTo>
                    <a:pt x="9983" y="1964"/>
                  </a:lnTo>
                  <a:lnTo>
                    <a:pt x="9983" y="1309"/>
                  </a:lnTo>
                  <a:lnTo>
                    <a:pt x="10709" y="655"/>
                  </a:lnTo>
                  <a:lnTo>
                    <a:pt x="12161" y="655"/>
                  </a:lnTo>
                  <a:lnTo>
                    <a:pt x="12161" y="0"/>
                  </a:lnTo>
                  <a:lnTo>
                    <a:pt x="12887" y="655"/>
                  </a:lnTo>
                  <a:lnTo>
                    <a:pt x="13613" y="655"/>
                  </a:lnTo>
                  <a:lnTo>
                    <a:pt x="13613" y="1309"/>
                  </a:lnTo>
                  <a:lnTo>
                    <a:pt x="16518" y="1309"/>
                  </a:lnTo>
                  <a:lnTo>
                    <a:pt x="16518" y="1964"/>
                  </a:lnTo>
                  <a:lnTo>
                    <a:pt x="17970" y="1964"/>
                  </a:lnTo>
                  <a:lnTo>
                    <a:pt x="17970" y="2618"/>
                  </a:lnTo>
                  <a:lnTo>
                    <a:pt x="19422" y="2618"/>
                  </a:lnTo>
                  <a:lnTo>
                    <a:pt x="19422" y="3273"/>
                  </a:lnTo>
                  <a:lnTo>
                    <a:pt x="20148" y="3273"/>
                  </a:lnTo>
                  <a:lnTo>
                    <a:pt x="20148" y="3927"/>
                  </a:lnTo>
                  <a:lnTo>
                    <a:pt x="20874" y="3927"/>
                  </a:lnTo>
                  <a:lnTo>
                    <a:pt x="20874" y="8509"/>
                  </a:lnTo>
                  <a:lnTo>
                    <a:pt x="21600" y="8509"/>
                  </a:lnTo>
                  <a:lnTo>
                    <a:pt x="20874" y="9164"/>
                  </a:lnTo>
                  <a:lnTo>
                    <a:pt x="20874" y="9818"/>
                  </a:lnTo>
                  <a:lnTo>
                    <a:pt x="20148" y="9818"/>
                  </a:lnTo>
                  <a:lnTo>
                    <a:pt x="20148" y="10473"/>
                  </a:lnTo>
                  <a:lnTo>
                    <a:pt x="20874" y="10473"/>
                  </a:lnTo>
                  <a:lnTo>
                    <a:pt x="20874" y="11782"/>
                  </a:lnTo>
                  <a:lnTo>
                    <a:pt x="20148" y="11782"/>
                  </a:lnTo>
                  <a:lnTo>
                    <a:pt x="20148" y="12436"/>
                  </a:lnTo>
                  <a:lnTo>
                    <a:pt x="20874" y="12436"/>
                  </a:lnTo>
                  <a:lnTo>
                    <a:pt x="20874" y="14400"/>
                  </a:lnTo>
                  <a:lnTo>
                    <a:pt x="20148" y="15055"/>
                  </a:lnTo>
                  <a:lnTo>
                    <a:pt x="20148" y="15709"/>
                  </a:lnTo>
                  <a:lnTo>
                    <a:pt x="19422" y="15709"/>
                  </a:lnTo>
                  <a:lnTo>
                    <a:pt x="19422" y="17673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3438631" y="4938693"/>
              <a:ext cx="649087" cy="1497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4" y="11990"/>
                  </a:moveTo>
                  <a:lnTo>
                    <a:pt x="1734" y="11614"/>
                  </a:lnTo>
                  <a:lnTo>
                    <a:pt x="2023" y="11614"/>
                  </a:lnTo>
                  <a:lnTo>
                    <a:pt x="2023" y="11489"/>
                  </a:lnTo>
                  <a:lnTo>
                    <a:pt x="1734" y="11489"/>
                  </a:lnTo>
                  <a:lnTo>
                    <a:pt x="2023" y="11363"/>
                  </a:lnTo>
                  <a:lnTo>
                    <a:pt x="2023" y="11113"/>
                  </a:lnTo>
                  <a:lnTo>
                    <a:pt x="2312" y="11113"/>
                  </a:lnTo>
                  <a:lnTo>
                    <a:pt x="2312" y="10612"/>
                  </a:lnTo>
                  <a:lnTo>
                    <a:pt x="2601" y="10612"/>
                  </a:lnTo>
                  <a:lnTo>
                    <a:pt x="2601" y="10487"/>
                  </a:lnTo>
                  <a:lnTo>
                    <a:pt x="2890" y="10487"/>
                  </a:lnTo>
                  <a:lnTo>
                    <a:pt x="2890" y="10111"/>
                  </a:lnTo>
                  <a:lnTo>
                    <a:pt x="2601" y="9986"/>
                  </a:lnTo>
                  <a:lnTo>
                    <a:pt x="2601" y="9110"/>
                  </a:lnTo>
                  <a:lnTo>
                    <a:pt x="2890" y="8984"/>
                  </a:lnTo>
                  <a:lnTo>
                    <a:pt x="2890" y="9110"/>
                  </a:lnTo>
                  <a:lnTo>
                    <a:pt x="3179" y="8984"/>
                  </a:lnTo>
                  <a:lnTo>
                    <a:pt x="3179" y="8859"/>
                  </a:lnTo>
                  <a:lnTo>
                    <a:pt x="3468" y="8859"/>
                  </a:lnTo>
                  <a:lnTo>
                    <a:pt x="3468" y="8358"/>
                  </a:lnTo>
                  <a:lnTo>
                    <a:pt x="3179" y="8358"/>
                  </a:lnTo>
                  <a:lnTo>
                    <a:pt x="3179" y="8233"/>
                  </a:lnTo>
                  <a:lnTo>
                    <a:pt x="3468" y="8233"/>
                  </a:lnTo>
                  <a:lnTo>
                    <a:pt x="3468" y="7857"/>
                  </a:lnTo>
                  <a:lnTo>
                    <a:pt x="3757" y="7857"/>
                  </a:lnTo>
                  <a:lnTo>
                    <a:pt x="3757" y="7607"/>
                  </a:lnTo>
                  <a:lnTo>
                    <a:pt x="4045" y="7607"/>
                  </a:lnTo>
                  <a:lnTo>
                    <a:pt x="4045" y="6981"/>
                  </a:lnTo>
                  <a:lnTo>
                    <a:pt x="3757" y="6981"/>
                  </a:lnTo>
                  <a:lnTo>
                    <a:pt x="3757" y="6480"/>
                  </a:lnTo>
                  <a:lnTo>
                    <a:pt x="3468" y="6480"/>
                  </a:lnTo>
                  <a:lnTo>
                    <a:pt x="3468" y="6104"/>
                  </a:lnTo>
                  <a:lnTo>
                    <a:pt x="3179" y="5979"/>
                  </a:lnTo>
                  <a:lnTo>
                    <a:pt x="3179" y="5729"/>
                  </a:lnTo>
                  <a:lnTo>
                    <a:pt x="3468" y="5729"/>
                  </a:lnTo>
                  <a:lnTo>
                    <a:pt x="3468" y="5353"/>
                  </a:lnTo>
                  <a:lnTo>
                    <a:pt x="3757" y="5353"/>
                  </a:lnTo>
                  <a:lnTo>
                    <a:pt x="3757" y="5228"/>
                  </a:lnTo>
                  <a:lnTo>
                    <a:pt x="4045" y="5228"/>
                  </a:lnTo>
                  <a:lnTo>
                    <a:pt x="4045" y="4852"/>
                  </a:lnTo>
                  <a:lnTo>
                    <a:pt x="3757" y="4727"/>
                  </a:lnTo>
                  <a:lnTo>
                    <a:pt x="4045" y="4727"/>
                  </a:lnTo>
                  <a:lnTo>
                    <a:pt x="3757" y="4727"/>
                  </a:lnTo>
                  <a:lnTo>
                    <a:pt x="3757" y="4602"/>
                  </a:lnTo>
                  <a:lnTo>
                    <a:pt x="4045" y="4477"/>
                  </a:lnTo>
                  <a:lnTo>
                    <a:pt x="4045" y="4101"/>
                  </a:lnTo>
                  <a:lnTo>
                    <a:pt x="4334" y="4101"/>
                  </a:lnTo>
                  <a:lnTo>
                    <a:pt x="4334" y="3976"/>
                  </a:lnTo>
                  <a:lnTo>
                    <a:pt x="4623" y="3850"/>
                  </a:lnTo>
                  <a:lnTo>
                    <a:pt x="4623" y="3725"/>
                  </a:lnTo>
                  <a:lnTo>
                    <a:pt x="4912" y="3725"/>
                  </a:lnTo>
                  <a:lnTo>
                    <a:pt x="4912" y="3475"/>
                  </a:lnTo>
                  <a:lnTo>
                    <a:pt x="5201" y="3350"/>
                  </a:lnTo>
                  <a:lnTo>
                    <a:pt x="5201" y="3224"/>
                  </a:lnTo>
                  <a:lnTo>
                    <a:pt x="5779" y="3224"/>
                  </a:lnTo>
                  <a:lnTo>
                    <a:pt x="5779" y="3099"/>
                  </a:lnTo>
                  <a:lnTo>
                    <a:pt x="5490" y="2974"/>
                  </a:lnTo>
                  <a:lnTo>
                    <a:pt x="5490" y="2129"/>
                  </a:lnTo>
                  <a:lnTo>
                    <a:pt x="5779" y="2003"/>
                  </a:lnTo>
                  <a:lnTo>
                    <a:pt x="5490" y="1878"/>
                  </a:lnTo>
                  <a:lnTo>
                    <a:pt x="5490" y="1628"/>
                  </a:lnTo>
                  <a:lnTo>
                    <a:pt x="5779" y="1628"/>
                  </a:lnTo>
                  <a:lnTo>
                    <a:pt x="6068" y="1503"/>
                  </a:lnTo>
                  <a:lnTo>
                    <a:pt x="6646" y="1503"/>
                  </a:lnTo>
                  <a:lnTo>
                    <a:pt x="6646" y="1377"/>
                  </a:lnTo>
                  <a:lnTo>
                    <a:pt x="6935" y="1252"/>
                  </a:lnTo>
                  <a:lnTo>
                    <a:pt x="6935" y="877"/>
                  </a:lnTo>
                  <a:lnTo>
                    <a:pt x="7224" y="877"/>
                  </a:lnTo>
                  <a:lnTo>
                    <a:pt x="7224" y="751"/>
                  </a:lnTo>
                  <a:lnTo>
                    <a:pt x="6935" y="751"/>
                  </a:lnTo>
                  <a:lnTo>
                    <a:pt x="6935" y="626"/>
                  </a:lnTo>
                  <a:lnTo>
                    <a:pt x="7224" y="626"/>
                  </a:lnTo>
                  <a:lnTo>
                    <a:pt x="7224" y="501"/>
                  </a:lnTo>
                  <a:lnTo>
                    <a:pt x="7513" y="501"/>
                  </a:lnTo>
                  <a:lnTo>
                    <a:pt x="7513" y="250"/>
                  </a:lnTo>
                  <a:lnTo>
                    <a:pt x="7802" y="250"/>
                  </a:lnTo>
                  <a:lnTo>
                    <a:pt x="7802" y="125"/>
                  </a:lnTo>
                  <a:lnTo>
                    <a:pt x="8091" y="125"/>
                  </a:lnTo>
                  <a:lnTo>
                    <a:pt x="8091" y="0"/>
                  </a:lnTo>
                  <a:lnTo>
                    <a:pt x="8091" y="125"/>
                  </a:lnTo>
                  <a:lnTo>
                    <a:pt x="8380" y="125"/>
                  </a:lnTo>
                  <a:lnTo>
                    <a:pt x="8380" y="250"/>
                  </a:lnTo>
                  <a:lnTo>
                    <a:pt x="9753" y="250"/>
                  </a:lnTo>
                  <a:lnTo>
                    <a:pt x="9753" y="626"/>
                  </a:lnTo>
                  <a:lnTo>
                    <a:pt x="10041" y="626"/>
                  </a:lnTo>
                  <a:lnTo>
                    <a:pt x="10041" y="751"/>
                  </a:lnTo>
                  <a:lnTo>
                    <a:pt x="10041" y="501"/>
                  </a:lnTo>
                  <a:lnTo>
                    <a:pt x="10330" y="376"/>
                  </a:lnTo>
                  <a:lnTo>
                    <a:pt x="10330" y="250"/>
                  </a:lnTo>
                  <a:lnTo>
                    <a:pt x="11775" y="250"/>
                  </a:lnTo>
                  <a:lnTo>
                    <a:pt x="11775" y="376"/>
                  </a:lnTo>
                  <a:lnTo>
                    <a:pt x="12064" y="376"/>
                  </a:lnTo>
                  <a:lnTo>
                    <a:pt x="12064" y="501"/>
                  </a:lnTo>
                  <a:lnTo>
                    <a:pt x="12353" y="501"/>
                  </a:lnTo>
                  <a:lnTo>
                    <a:pt x="12353" y="626"/>
                  </a:lnTo>
                  <a:lnTo>
                    <a:pt x="12642" y="751"/>
                  </a:lnTo>
                  <a:lnTo>
                    <a:pt x="12642" y="877"/>
                  </a:lnTo>
                  <a:lnTo>
                    <a:pt x="12931" y="877"/>
                  </a:lnTo>
                  <a:lnTo>
                    <a:pt x="12931" y="1002"/>
                  </a:lnTo>
                  <a:lnTo>
                    <a:pt x="13220" y="1002"/>
                  </a:lnTo>
                  <a:lnTo>
                    <a:pt x="13220" y="1127"/>
                  </a:lnTo>
                  <a:lnTo>
                    <a:pt x="13509" y="1127"/>
                  </a:lnTo>
                  <a:lnTo>
                    <a:pt x="13509" y="1252"/>
                  </a:lnTo>
                  <a:lnTo>
                    <a:pt x="14087" y="1252"/>
                  </a:lnTo>
                  <a:lnTo>
                    <a:pt x="14087" y="1377"/>
                  </a:lnTo>
                  <a:lnTo>
                    <a:pt x="14665" y="1377"/>
                  </a:lnTo>
                  <a:lnTo>
                    <a:pt x="15243" y="1503"/>
                  </a:lnTo>
                  <a:lnTo>
                    <a:pt x="15243" y="1628"/>
                  </a:lnTo>
                  <a:lnTo>
                    <a:pt x="15532" y="1628"/>
                  </a:lnTo>
                  <a:lnTo>
                    <a:pt x="15532" y="1753"/>
                  </a:lnTo>
                  <a:lnTo>
                    <a:pt x="15821" y="1753"/>
                  </a:lnTo>
                  <a:lnTo>
                    <a:pt x="16110" y="1878"/>
                  </a:lnTo>
                  <a:lnTo>
                    <a:pt x="16399" y="1878"/>
                  </a:lnTo>
                  <a:lnTo>
                    <a:pt x="16688" y="2003"/>
                  </a:lnTo>
                  <a:lnTo>
                    <a:pt x="16977" y="2003"/>
                  </a:lnTo>
                  <a:lnTo>
                    <a:pt x="17266" y="2129"/>
                  </a:lnTo>
                  <a:lnTo>
                    <a:pt x="17266" y="2254"/>
                  </a:lnTo>
                  <a:lnTo>
                    <a:pt x="17555" y="2254"/>
                  </a:lnTo>
                  <a:lnTo>
                    <a:pt x="17555" y="2379"/>
                  </a:lnTo>
                  <a:lnTo>
                    <a:pt x="17266" y="2379"/>
                  </a:lnTo>
                  <a:lnTo>
                    <a:pt x="17266" y="2504"/>
                  </a:lnTo>
                  <a:lnTo>
                    <a:pt x="16977" y="2504"/>
                  </a:lnTo>
                  <a:lnTo>
                    <a:pt x="16977" y="2630"/>
                  </a:lnTo>
                  <a:lnTo>
                    <a:pt x="16688" y="2755"/>
                  </a:lnTo>
                  <a:lnTo>
                    <a:pt x="16688" y="3099"/>
                  </a:lnTo>
                  <a:lnTo>
                    <a:pt x="16399" y="3099"/>
                  </a:lnTo>
                  <a:lnTo>
                    <a:pt x="16399" y="3224"/>
                  </a:lnTo>
                  <a:lnTo>
                    <a:pt x="16110" y="3224"/>
                  </a:lnTo>
                  <a:lnTo>
                    <a:pt x="16399" y="3350"/>
                  </a:lnTo>
                  <a:lnTo>
                    <a:pt x="17266" y="3350"/>
                  </a:lnTo>
                  <a:lnTo>
                    <a:pt x="17555" y="3475"/>
                  </a:lnTo>
                  <a:lnTo>
                    <a:pt x="18710" y="3475"/>
                  </a:lnTo>
                  <a:lnTo>
                    <a:pt x="18710" y="3350"/>
                  </a:lnTo>
                  <a:lnTo>
                    <a:pt x="19288" y="3350"/>
                  </a:lnTo>
                  <a:lnTo>
                    <a:pt x="19288" y="3475"/>
                  </a:lnTo>
                  <a:lnTo>
                    <a:pt x="19577" y="3475"/>
                  </a:lnTo>
                  <a:lnTo>
                    <a:pt x="19577" y="3224"/>
                  </a:lnTo>
                  <a:lnTo>
                    <a:pt x="19866" y="3099"/>
                  </a:lnTo>
                  <a:lnTo>
                    <a:pt x="20155" y="3099"/>
                  </a:lnTo>
                  <a:lnTo>
                    <a:pt x="20155" y="2974"/>
                  </a:lnTo>
                  <a:lnTo>
                    <a:pt x="20444" y="2974"/>
                  </a:lnTo>
                  <a:lnTo>
                    <a:pt x="20444" y="2849"/>
                  </a:lnTo>
                  <a:lnTo>
                    <a:pt x="20733" y="2755"/>
                  </a:lnTo>
                  <a:lnTo>
                    <a:pt x="20733" y="2379"/>
                  </a:lnTo>
                  <a:lnTo>
                    <a:pt x="21022" y="2379"/>
                  </a:lnTo>
                  <a:lnTo>
                    <a:pt x="21022" y="2254"/>
                  </a:lnTo>
                  <a:lnTo>
                    <a:pt x="21311" y="2254"/>
                  </a:lnTo>
                  <a:lnTo>
                    <a:pt x="21600" y="2379"/>
                  </a:lnTo>
                  <a:lnTo>
                    <a:pt x="21600" y="3224"/>
                  </a:lnTo>
                  <a:lnTo>
                    <a:pt x="21311" y="3224"/>
                  </a:lnTo>
                  <a:lnTo>
                    <a:pt x="21311" y="3350"/>
                  </a:lnTo>
                  <a:lnTo>
                    <a:pt x="21022" y="3350"/>
                  </a:lnTo>
                  <a:lnTo>
                    <a:pt x="21022" y="3475"/>
                  </a:lnTo>
                  <a:lnTo>
                    <a:pt x="20444" y="3475"/>
                  </a:lnTo>
                  <a:lnTo>
                    <a:pt x="20444" y="3600"/>
                  </a:lnTo>
                  <a:lnTo>
                    <a:pt x="20155" y="3725"/>
                  </a:lnTo>
                  <a:lnTo>
                    <a:pt x="19866" y="3725"/>
                  </a:lnTo>
                  <a:lnTo>
                    <a:pt x="19866" y="3850"/>
                  </a:lnTo>
                  <a:lnTo>
                    <a:pt x="19288" y="3850"/>
                  </a:lnTo>
                  <a:lnTo>
                    <a:pt x="19288" y="3976"/>
                  </a:lnTo>
                  <a:lnTo>
                    <a:pt x="19577" y="3976"/>
                  </a:lnTo>
                  <a:lnTo>
                    <a:pt x="19288" y="3976"/>
                  </a:lnTo>
                  <a:lnTo>
                    <a:pt x="19288" y="4101"/>
                  </a:lnTo>
                  <a:lnTo>
                    <a:pt x="18999" y="4101"/>
                  </a:lnTo>
                  <a:lnTo>
                    <a:pt x="18999" y="4226"/>
                  </a:lnTo>
                  <a:lnTo>
                    <a:pt x="18710" y="4226"/>
                  </a:lnTo>
                  <a:lnTo>
                    <a:pt x="18710" y="4477"/>
                  </a:lnTo>
                  <a:lnTo>
                    <a:pt x="18421" y="4477"/>
                  </a:lnTo>
                  <a:lnTo>
                    <a:pt x="18421" y="4602"/>
                  </a:lnTo>
                  <a:lnTo>
                    <a:pt x="18132" y="4727"/>
                  </a:lnTo>
                  <a:lnTo>
                    <a:pt x="18132" y="4852"/>
                  </a:lnTo>
                  <a:lnTo>
                    <a:pt x="17843" y="4852"/>
                  </a:lnTo>
                  <a:lnTo>
                    <a:pt x="17555" y="4977"/>
                  </a:lnTo>
                  <a:lnTo>
                    <a:pt x="17555" y="5103"/>
                  </a:lnTo>
                  <a:lnTo>
                    <a:pt x="17266" y="5103"/>
                  </a:lnTo>
                  <a:lnTo>
                    <a:pt x="17266" y="5228"/>
                  </a:lnTo>
                  <a:lnTo>
                    <a:pt x="16977" y="5353"/>
                  </a:lnTo>
                  <a:lnTo>
                    <a:pt x="17266" y="5478"/>
                  </a:lnTo>
                  <a:lnTo>
                    <a:pt x="16977" y="5603"/>
                  </a:lnTo>
                  <a:lnTo>
                    <a:pt x="16977" y="6104"/>
                  </a:lnTo>
                  <a:lnTo>
                    <a:pt x="16688" y="6104"/>
                  </a:lnTo>
                  <a:lnTo>
                    <a:pt x="16688" y="6355"/>
                  </a:lnTo>
                  <a:lnTo>
                    <a:pt x="16977" y="6355"/>
                  </a:lnTo>
                  <a:lnTo>
                    <a:pt x="16977" y="6480"/>
                  </a:lnTo>
                  <a:lnTo>
                    <a:pt x="16688" y="6480"/>
                  </a:lnTo>
                  <a:lnTo>
                    <a:pt x="16688" y="6856"/>
                  </a:lnTo>
                  <a:lnTo>
                    <a:pt x="16399" y="6856"/>
                  </a:lnTo>
                  <a:lnTo>
                    <a:pt x="16399" y="7857"/>
                  </a:lnTo>
                  <a:lnTo>
                    <a:pt x="16688" y="7857"/>
                  </a:lnTo>
                  <a:lnTo>
                    <a:pt x="16688" y="7983"/>
                  </a:lnTo>
                  <a:lnTo>
                    <a:pt x="17266" y="7983"/>
                  </a:lnTo>
                  <a:lnTo>
                    <a:pt x="17555" y="8108"/>
                  </a:lnTo>
                  <a:lnTo>
                    <a:pt x="17555" y="8233"/>
                  </a:lnTo>
                  <a:lnTo>
                    <a:pt x="17843" y="8233"/>
                  </a:lnTo>
                  <a:lnTo>
                    <a:pt x="17843" y="8483"/>
                  </a:lnTo>
                  <a:lnTo>
                    <a:pt x="17555" y="8609"/>
                  </a:lnTo>
                  <a:lnTo>
                    <a:pt x="17555" y="8734"/>
                  </a:lnTo>
                  <a:lnTo>
                    <a:pt x="17843" y="8859"/>
                  </a:lnTo>
                  <a:lnTo>
                    <a:pt x="17843" y="8984"/>
                  </a:lnTo>
                  <a:lnTo>
                    <a:pt x="18421" y="8984"/>
                  </a:lnTo>
                  <a:lnTo>
                    <a:pt x="18421" y="9360"/>
                  </a:lnTo>
                  <a:lnTo>
                    <a:pt x="18132" y="9485"/>
                  </a:lnTo>
                  <a:lnTo>
                    <a:pt x="18132" y="9610"/>
                  </a:lnTo>
                  <a:lnTo>
                    <a:pt x="17843" y="9610"/>
                  </a:lnTo>
                  <a:lnTo>
                    <a:pt x="17843" y="9736"/>
                  </a:lnTo>
                  <a:lnTo>
                    <a:pt x="17555" y="9861"/>
                  </a:lnTo>
                  <a:lnTo>
                    <a:pt x="17555" y="10111"/>
                  </a:lnTo>
                  <a:lnTo>
                    <a:pt x="17266" y="10111"/>
                  </a:lnTo>
                  <a:lnTo>
                    <a:pt x="17266" y="10237"/>
                  </a:lnTo>
                  <a:lnTo>
                    <a:pt x="16688" y="10237"/>
                  </a:lnTo>
                  <a:lnTo>
                    <a:pt x="16688" y="10362"/>
                  </a:lnTo>
                  <a:lnTo>
                    <a:pt x="16110" y="10362"/>
                  </a:lnTo>
                  <a:lnTo>
                    <a:pt x="15821" y="10487"/>
                  </a:lnTo>
                  <a:lnTo>
                    <a:pt x="15243" y="10487"/>
                  </a:lnTo>
                  <a:lnTo>
                    <a:pt x="14954" y="10612"/>
                  </a:lnTo>
                  <a:lnTo>
                    <a:pt x="12353" y="10612"/>
                  </a:lnTo>
                  <a:lnTo>
                    <a:pt x="12353" y="10487"/>
                  </a:lnTo>
                  <a:lnTo>
                    <a:pt x="12064" y="10487"/>
                  </a:lnTo>
                  <a:lnTo>
                    <a:pt x="12064" y="10612"/>
                  </a:lnTo>
                  <a:lnTo>
                    <a:pt x="12353" y="10612"/>
                  </a:lnTo>
                  <a:lnTo>
                    <a:pt x="12353" y="10737"/>
                  </a:lnTo>
                  <a:lnTo>
                    <a:pt x="12064" y="10737"/>
                  </a:lnTo>
                  <a:lnTo>
                    <a:pt x="12064" y="10863"/>
                  </a:lnTo>
                  <a:lnTo>
                    <a:pt x="12642" y="10863"/>
                  </a:lnTo>
                  <a:lnTo>
                    <a:pt x="12642" y="10988"/>
                  </a:lnTo>
                  <a:lnTo>
                    <a:pt x="12353" y="10863"/>
                  </a:lnTo>
                  <a:lnTo>
                    <a:pt x="12353" y="11238"/>
                  </a:lnTo>
                  <a:lnTo>
                    <a:pt x="12064" y="11363"/>
                  </a:lnTo>
                  <a:lnTo>
                    <a:pt x="12064" y="11614"/>
                  </a:lnTo>
                  <a:lnTo>
                    <a:pt x="12353" y="11614"/>
                  </a:lnTo>
                  <a:lnTo>
                    <a:pt x="12353" y="11739"/>
                  </a:lnTo>
                  <a:lnTo>
                    <a:pt x="12064" y="11739"/>
                  </a:lnTo>
                  <a:lnTo>
                    <a:pt x="12353" y="11739"/>
                  </a:lnTo>
                  <a:lnTo>
                    <a:pt x="12353" y="11864"/>
                  </a:lnTo>
                  <a:lnTo>
                    <a:pt x="12064" y="11864"/>
                  </a:lnTo>
                  <a:lnTo>
                    <a:pt x="11775" y="11990"/>
                  </a:lnTo>
                  <a:lnTo>
                    <a:pt x="11486" y="11990"/>
                  </a:lnTo>
                  <a:lnTo>
                    <a:pt x="11486" y="12115"/>
                  </a:lnTo>
                  <a:lnTo>
                    <a:pt x="10619" y="12115"/>
                  </a:lnTo>
                  <a:lnTo>
                    <a:pt x="10619" y="11990"/>
                  </a:lnTo>
                  <a:lnTo>
                    <a:pt x="10041" y="11990"/>
                  </a:lnTo>
                  <a:lnTo>
                    <a:pt x="9753" y="11864"/>
                  </a:lnTo>
                  <a:lnTo>
                    <a:pt x="9464" y="11864"/>
                  </a:lnTo>
                  <a:lnTo>
                    <a:pt x="9464" y="11739"/>
                  </a:lnTo>
                  <a:lnTo>
                    <a:pt x="9175" y="11739"/>
                  </a:lnTo>
                  <a:lnTo>
                    <a:pt x="9175" y="12741"/>
                  </a:lnTo>
                  <a:lnTo>
                    <a:pt x="9753" y="12741"/>
                  </a:lnTo>
                  <a:lnTo>
                    <a:pt x="9753" y="12866"/>
                  </a:lnTo>
                  <a:lnTo>
                    <a:pt x="10330" y="12866"/>
                  </a:lnTo>
                  <a:lnTo>
                    <a:pt x="10330" y="12741"/>
                  </a:lnTo>
                  <a:lnTo>
                    <a:pt x="10041" y="12741"/>
                  </a:lnTo>
                  <a:lnTo>
                    <a:pt x="10619" y="12741"/>
                  </a:lnTo>
                  <a:lnTo>
                    <a:pt x="10619" y="12616"/>
                  </a:lnTo>
                  <a:lnTo>
                    <a:pt x="10619" y="12741"/>
                  </a:lnTo>
                  <a:lnTo>
                    <a:pt x="10908" y="12741"/>
                  </a:lnTo>
                  <a:lnTo>
                    <a:pt x="10908" y="13117"/>
                  </a:lnTo>
                  <a:lnTo>
                    <a:pt x="10619" y="13117"/>
                  </a:lnTo>
                  <a:lnTo>
                    <a:pt x="10330" y="13242"/>
                  </a:lnTo>
                  <a:lnTo>
                    <a:pt x="10041" y="13117"/>
                  </a:lnTo>
                  <a:lnTo>
                    <a:pt x="10041" y="12991"/>
                  </a:lnTo>
                  <a:lnTo>
                    <a:pt x="9464" y="12991"/>
                  </a:lnTo>
                  <a:lnTo>
                    <a:pt x="9175" y="13117"/>
                  </a:lnTo>
                  <a:lnTo>
                    <a:pt x="9464" y="13117"/>
                  </a:lnTo>
                  <a:lnTo>
                    <a:pt x="9464" y="13242"/>
                  </a:lnTo>
                  <a:lnTo>
                    <a:pt x="10041" y="13242"/>
                  </a:lnTo>
                  <a:lnTo>
                    <a:pt x="10041" y="13367"/>
                  </a:lnTo>
                  <a:lnTo>
                    <a:pt x="9464" y="13367"/>
                  </a:lnTo>
                  <a:lnTo>
                    <a:pt x="9464" y="13492"/>
                  </a:lnTo>
                  <a:lnTo>
                    <a:pt x="9175" y="13492"/>
                  </a:lnTo>
                  <a:lnTo>
                    <a:pt x="9175" y="13617"/>
                  </a:lnTo>
                  <a:lnTo>
                    <a:pt x="8958" y="13617"/>
                  </a:lnTo>
                  <a:lnTo>
                    <a:pt x="8958" y="13868"/>
                  </a:lnTo>
                  <a:lnTo>
                    <a:pt x="9175" y="13868"/>
                  </a:lnTo>
                  <a:lnTo>
                    <a:pt x="8958" y="13993"/>
                  </a:lnTo>
                  <a:lnTo>
                    <a:pt x="8958" y="14243"/>
                  </a:lnTo>
                  <a:lnTo>
                    <a:pt x="8669" y="14369"/>
                  </a:lnTo>
                  <a:lnTo>
                    <a:pt x="8669" y="14619"/>
                  </a:lnTo>
                  <a:lnTo>
                    <a:pt x="7802" y="14619"/>
                  </a:lnTo>
                  <a:lnTo>
                    <a:pt x="7802" y="14744"/>
                  </a:lnTo>
                  <a:lnTo>
                    <a:pt x="7224" y="14744"/>
                  </a:lnTo>
                  <a:lnTo>
                    <a:pt x="7224" y="14870"/>
                  </a:lnTo>
                  <a:lnTo>
                    <a:pt x="6935" y="14870"/>
                  </a:lnTo>
                  <a:lnTo>
                    <a:pt x="6935" y="14995"/>
                  </a:lnTo>
                  <a:lnTo>
                    <a:pt x="6646" y="14995"/>
                  </a:lnTo>
                  <a:lnTo>
                    <a:pt x="6646" y="15245"/>
                  </a:lnTo>
                  <a:lnTo>
                    <a:pt x="6357" y="15370"/>
                  </a:lnTo>
                  <a:lnTo>
                    <a:pt x="6646" y="15496"/>
                  </a:lnTo>
                  <a:lnTo>
                    <a:pt x="6646" y="15746"/>
                  </a:lnTo>
                  <a:lnTo>
                    <a:pt x="6935" y="15746"/>
                  </a:lnTo>
                  <a:lnTo>
                    <a:pt x="7224" y="15871"/>
                  </a:lnTo>
                  <a:lnTo>
                    <a:pt x="7224" y="15997"/>
                  </a:lnTo>
                  <a:lnTo>
                    <a:pt x="8380" y="15997"/>
                  </a:lnTo>
                  <a:lnTo>
                    <a:pt x="8380" y="16122"/>
                  </a:lnTo>
                  <a:lnTo>
                    <a:pt x="8669" y="16247"/>
                  </a:lnTo>
                  <a:lnTo>
                    <a:pt x="8380" y="16372"/>
                  </a:lnTo>
                  <a:lnTo>
                    <a:pt x="8380" y="16466"/>
                  </a:lnTo>
                  <a:lnTo>
                    <a:pt x="8091" y="16466"/>
                  </a:lnTo>
                  <a:lnTo>
                    <a:pt x="8380" y="16466"/>
                  </a:lnTo>
                  <a:lnTo>
                    <a:pt x="8380" y="16717"/>
                  </a:lnTo>
                  <a:lnTo>
                    <a:pt x="8091" y="16717"/>
                  </a:lnTo>
                  <a:lnTo>
                    <a:pt x="7802" y="16842"/>
                  </a:lnTo>
                  <a:lnTo>
                    <a:pt x="7513" y="16842"/>
                  </a:lnTo>
                  <a:lnTo>
                    <a:pt x="7513" y="16967"/>
                  </a:lnTo>
                  <a:lnTo>
                    <a:pt x="7224" y="16967"/>
                  </a:lnTo>
                  <a:lnTo>
                    <a:pt x="7224" y="17092"/>
                  </a:lnTo>
                  <a:lnTo>
                    <a:pt x="6935" y="17092"/>
                  </a:lnTo>
                  <a:lnTo>
                    <a:pt x="6935" y="17217"/>
                  </a:lnTo>
                  <a:lnTo>
                    <a:pt x="6646" y="17217"/>
                  </a:lnTo>
                  <a:lnTo>
                    <a:pt x="6646" y="17343"/>
                  </a:lnTo>
                  <a:lnTo>
                    <a:pt x="6357" y="17343"/>
                  </a:lnTo>
                  <a:lnTo>
                    <a:pt x="6357" y="17969"/>
                  </a:lnTo>
                  <a:lnTo>
                    <a:pt x="6068" y="17969"/>
                  </a:lnTo>
                  <a:lnTo>
                    <a:pt x="6068" y="18094"/>
                  </a:lnTo>
                  <a:lnTo>
                    <a:pt x="5490" y="18094"/>
                  </a:lnTo>
                  <a:lnTo>
                    <a:pt x="5490" y="17969"/>
                  </a:lnTo>
                  <a:lnTo>
                    <a:pt x="5201" y="17969"/>
                  </a:lnTo>
                  <a:lnTo>
                    <a:pt x="5490" y="17969"/>
                  </a:lnTo>
                  <a:lnTo>
                    <a:pt x="5490" y="18094"/>
                  </a:lnTo>
                  <a:lnTo>
                    <a:pt x="5779" y="18094"/>
                  </a:lnTo>
                  <a:lnTo>
                    <a:pt x="5490" y="18094"/>
                  </a:lnTo>
                  <a:lnTo>
                    <a:pt x="5490" y="18219"/>
                  </a:lnTo>
                  <a:lnTo>
                    <a:pt x="4912" y="18219"/>
                  </a:lnTo>
                  <a:lnTo>
                    <a:pt x="4912" y="18595"/>
                  </a:lnTo>
                  <a:lnTo>
                    <a:pt x="4623" y="18720"/>
                  </a:lnTo>
                  <a:lnTo>
                    <a:pt x="4912" y="18720"/>
                  </a:lnTo>
                  <a:lnTo>
                    <a:pt x="4912" y="19096"/>
                  </a:lnTo>
                  <a:lnTo>
                    <a:pt x="4623" y="19096"/>
                  </a:lnTo>
                  <a:lnTo>
                    <a:pt x="4912" y="19096"/>
                  </a:lnTo>
                  <a:lnTo>
                    <a:pt x="4912" y="19221"/>
                  </a:lnTo>
                  <a:lnTo>
                    <a:pt x="5201" y="19221"/>
                  </a:lnTo>
                  <a:lnTo>
                    <a:pt x="5201" y="19471"/>
                  </a:lnTo>
                  <a:lnTo>
                    <a:pt x="5490" y="19471"/>
                  </a:lnTo>
                  <a:lnTo>
                    <a:pt x="5490" y="19597"/>
                  </a:lnTo>
                  <a:lnTo>
                    <a:pt x="4912" y="19597"/>
                  </a:lnTo>
                  <a:lnTo>
                    <a:pt x="4623" y="19471"/>
                  </a:lnTo>
                  <a:lnTo>
                    <a:pt x="2023" y="19471"/>
                  </a:lnTo>
                  <a:lnTo>
                    <a:pt x="1156" y="19096"/>
                  </a:lnTo>
                  <a:lnTo>
                    <a:pt x="1445" y="18970"/>
                  </a:lnTo>
                  <a:lnTo>
                    <a:pt x="1445" y="18845"/>
                  </a:lnTo>
                  <a:lnTo>
                    <a:pt x="1156" y="18845"/>
                  </a:lnTo>
                  <a:lnTo>
                    <a:pt x="1156" y="18720"/>
                  </a:lnTo>
                  <a:lnTo>
                    <a:pt x="1445" y="18720"/>
                  </a:lnTo>
                  <a:lnTo>
                    <a:pt x="1445" y="18595"/>
                  </a:lnTo>
                  <a:lnTo>
                    <a:pt x="1156" y="18470"/>
                  </a:lnTo>
                  <a:lnTo>
                    <a:pt x="1445" y="18470"/>
                  </a:lnTo>
                  <a:lnTo>
                    <a:pt x="578" y="18470"/>
                  </a:lnTo>
                  <a:lnTo>
                    <a:pt x="578" y="18595"/>
                  </a:lnTo>
                  <a:lnTo>
                    <a:pt x="289" y="18595"/>
                  </a:lnTo>
                  <a:lnTo>
                    <a:pt x="289" y="18219"/>
                  </a:lnTo>
                  <a:lnTo>
                    <a:pt x="0" y="18094"/>
                  </a:lnTo>
                  <a:lnTo>
                    <a:pt x="0" y="17468"/>
                  </a:lnTo>
                  <a:lnTo>
                    <a:pt x="289" y="17468"/>
                  </a:lnTo>
                  <a:lnTo>
                    <a:pt x="578" y="17343"/>
                  </a:lnTo>
                  <a:lnTo>
                    <a:pt x="578" y="17217"/>
                  </a:lnTo>
                  <a:lnTo>
                    <a:pt x="1156" y="17217"/>
                  </a:lnTo>
                  <a:lnTo>
                    <a:pt x="1156" y="16967"/>
                  </a:lnTo>
                  <a:lnTo>
                    <a:pt x="867" y="16967"/>
                  </a:lnTo>
                  <a:lnTo>
                    <a:pt x="1156" y="16967"/>
                  </a:lnTo>
                  <a:lnTo>
                    <a:pt x="1156" y="16842"/>
                  </a:lnTo>
                  <a:lnTo>
                    <a:pt x="1445" y="16842"/>
                  </a:lnTo>
                  <a:lnTo>
                    <a:pt x="1445" y="16717"/>
                  </a:lnTo>
                  <a:lnTo>
                    <a:pt x="1156" y="16591"/>
                  </a:lnTo>
                  <a:lnTo>
                    <a:pt x="1156" y="16372"/>
                  </a:lnTo>
                  <a:lnTo>
                    <a:pt x="1445" y="16372"/>
                  </a:lnTo>
                  <a:lnTo>
                    <a:pt x="1156" y="16247"/>
                  </a:lnTo>
                  <a:lnTo>
                    <a:pt x="1445" y="16247"/>
                  </a:lnTo>
                  <a:lnTo>
                    <a:pt x="1734" y="16122"/>
                  </a:lnTo>
                  <a:lnTo>
                    <a:pt x="1734" y="15871"/>
                  </a:lnTo>
                  <a:lnTo>
                    <a:pt x="2023" y="15746"/>
                  </a:lnTo>
                  <a:lnTo>
                    <a:pt x="2023" y="15370"/>
                  </a:lnTo>
                  <a:lnTo>
                    <a:pt x="1734" y="15370"/>
                  </a:lnTo>
                  <a:lnTo>
                    <a:pt x="2023" y="15370"/>
                  </a:lnTo>
                  <a:lnTo>
                    <a:pt x="2023" y="14995"/>
                  </a:lnTo>
                  <a:lnTo>
                    <a:pt x="2312" y="14870"/>
                  </a:lnTo>
                  <a:lnTo>
                    <a:pt x="2312" y="14619"/>
                  </a:lnTo>
                  <a:lnTo>
                    <a:pt x="1734" y="14619"/>
                  </a:lnTo>
                  <a:lnTo>
                    <a:pt x="1734" y="14494"/>
                  </a:lnTo>
                  <a:lnTo>
                    <a:pt x="1445" y="14494"/>
                  </a:lnTo>
                  <a:lnTo>
                    <a:pt x="2601" y="14494"/>
                  </a:lnTo>
                  <a:lnTo>
                    <a:pt x="2601" y="14243"/>
                  </a:lnTo>
                  <a:lnTo>
                    <a:pt x="1734" y="14243"/>
                  </a:lnTo>
                  <a:lnTo>
                    <a:pt x="1734" y="14118"/>
                  </a:lnTo>
                  <a:lnTo>
                    <a:pt x="2023" y="14118"/>
                  </a:lnTo>
                  <a:lnTo>
                    <a:pt x="1734" y="13993"/>
                  </a:lnTo>
                  <a:lnTo>
                    <a:pt x="2023" y="13993"/>
                  </a:lnTo>
                  <a:lnTo>
                    <a:pt x="2023" y="13617"/>
                  </a:lnTo>
                  <a:lnTo>
                    <a:pt x="1734" y="13617"/>
                  </a:lnTo>
                  <a:lnTo>
                    <a:pt x="1734" y="13492"/>
                  </a:lnTo>
                  <a:lnTo>
                    <a:pt x="2023" y="13492"/>
                  </a:lnTo>
                  <a:lnTo>
                    <a:pt x="2023" y="13367"/>
                  </a:lnTo>
                  <a:lnTo>
                    <a:pt x="1445" y="13367"/>
                  </a:lnTo>
                  <a:lnTo>
                    <a:pt x="1445" y="12991"/>
                  </a:lnTo>
                  <a:lnTo>
                    <a:pt x="1734" y="12866"/>
                  </a:lnTo>
                  <a:lnTo>
                    <a:pt x="1445" y="12866"/>
                  </a:lnTo>
                  <a:lnTo>
                    <a:pt x="1734" y="12741"/>
                  </a:lnTo>
                  <a:lnTo>
                    <a:pt x="2023" y="12741"/>
                  </a:lnTo>
                  <a:lnTo>
                    <a:pt x="2023" y="12490"/>
                  </a:lnTo>
                  <a:lnTo>
                    <a:pt x="1734" y="12490"/>
                  </a:lnTo>
                  <a:lnTo>
                    <a:pt x="1734" y="11990"/>
                  </a:lnTo>
                  <a:close/>
                  <a:moveTo>
                    <a:pt x="12642" y="10863"/>
                  </a:moveTo>
                  <a:lnTo>
                    <a:pt x="12353" y="10737"/>
                  </a:lnTo>
                  <a:lnTo>
                    <a:pt x="12642" y="10737"/>
                  </a:lnTo>
                  <a:lnTo>
                    <a:pt x="12642" y="10863"/>
                  </a:lnTo>
                  <a:close/>
                  <a:moveTo>
                    <a:pt x="5490" y="19847"/>
                  </a:moveTo>
                  <a:lnTo>
                    <a:pt x="5490" y="19972"/>
                  </a:lnTo>
                  <a:lnTo>
                    <a:pt x="5779" y="20097"/>
                  </a:lnTo>
                  <a:lnTo>
                    <a:pt x="5779" y="20223"/>
                  </a:lnTo>
                  <a:lnTo>
                    <a:pt x="5779" y="20097"/>
                  </a:lnTo>
                  <a:lnTo>
                    <a:pt x="5490" y="20097"/>
                  </a:lnTo>
                  <a:lnTo>
                    <a:pt x="5490" y="20348"/>
                  </a:lnTo>
                  <a:lnTo>
                    <a:pt x="6068" y="20348"/>
                  </a:lnTo>
                  <a:lnTo>
                    <a:pt x="6068" y="20598"/>
                  </a:lnTo>
                  <a:lnTo>
                    <a:pt x="6357" y="20598"/>
                  </a:lnTo>
                  <a:lnTo>
                    <a:pt x="6357" y="20723"/>
                  </a:lnTo>
                  <a:lnTo>
                    <a:pt x="6646" y="20723"/>
                  </a:lnTo>
                  <a:lnTo>
                    <a:pt x="6646" y="20849"/>
                  </a:lnTo>
                  <a:lnTo>
                    <a:pt x="6935" y="20849"/>
                  </a:lnTo>
                  <a:lnTo>
                    <a:pt x="7224" y="20974"/>
                  </a:lnTo>
                  <a:lnTo>
                    <a:pt x="7513" y="20974"/>
                  </a:lnTo>
                  <a:lnTo>
                    <a:pt x="7513" y="21099"/>
                  </a:lnTo>
                  <a:lnTo>
                    <a:pt x="7802" y="21224"/>
                  </a:lnTo>
                  <a:lnTo>
                    <a:pt x="8091" y="21224"/>
                  </a:lnTo>
                  <a:lnTo>
                    <a:pt x="8380" y="21350"/>
                  </a:lnTo>
                  <a:lnTo>
                    <a:pt x="9175" y="21350"/>
                  </a:lnTo>
                  <a:lnTo>
                    <a:pt x="8958" y="21475"/>
                  </a:lnTo>
                  <a:lnTo>
                    <a:pt x="8380" y="21475"/>
                  </a:lnTo>
                  <a:lnTo>
                    <a:pt x="8091" y="21600"/>
                  </a:lnTo>
                  <a:lnTo>
                    <a:pt x="7513" y="21600"/>
                  </a:lnTo>
                  <a:lnTo>
                    <a:pt x="7513" y="21475"/>
                  </a:lnTo>
                  <a:lnTo>
                    <a:pt x="5490" y="21475"/>
                  </a:lnTo>
                  <a:lnTo>
                    <a:pt x="5490" y="19847"/>
                  </a:lnTo>
                  <a:close/>
                  <a:moveTo>
                    <a:pt x="9753" y="21475"/>
                  </a:moveTo>
                  <a:lnTo>
                    <a:pt x="9464" y="21475"/>
                  </a:lnTo>
                  <a:lnTo>
                    <a:pt x="9753" y="21350"/>
                  </a:lnTo>
                  <a:lnTo>
                    <a:pt x="9753" y="21475"/>
                  </a:lnTo>
                  <a:lnTo>
                    <a:pt x="9753" y="21350"/>
                  </a:lnTo>
                  <a:lnTo>
                    <a:pt x="10619" y="21350"/>
                  </a:lnTo>
                  <a:lnTo>
                    <a:pt x="10619" y="21475"/>
                  </a:lnTo>
                  <a:lnTo>
                    <a:pt x="10330" y="21475"/>
                  </a:lnTo>
                  <a:lnTo>
                    <a:pt x="10330" y="21350"/>
                  </a:lnTo>
                  <a:lnTo>
                    <a:pt x="10330" y="21475"/>
                  </a:lnTo>
                  <a:lnTo>
                    <a:pt x="9753" y="2147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3568883" y="4452421"/>
              <a:ext cx="397266" cy="538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102" y="17419"/>
                  </a:moveTo>
                  <a:lnTo>
                    <a:pt x="13102" y="18465"/>
                  </a:lnTo>
                  <a:lnTo>
                    <a:pt x="12630" y="19161"/>
                  </a:lnTo>
                  <a:lnTo>
                    <a:pt x="12630" y="19858"/>
                  </a:lnTo>
                  <a:lnTo>
                    <a:pt x="12157" y="20206"/>
                  </a:lnTo>
                  <a:lnTo>
                    <a:pt x="12157" y="20555"/>
                  </a:lnTo>
                  <a:lnTo>
                    <a:pt x="12157" y="20206"/>
                  </a:lnTo>
                  <a:lnTo>
                    <a:pt x="9797" y="20206"/>
                  </a:lnTo>
                  <a:lnTo>
                    <a:pt x="9797" y="20555"/>
                  </a:lnTo>
                  <a:lnTo>
                    <a:pt x="9325" y="20903"/>
                  </a:lnTo>
                  <a:lnTo>
                    <a:pt x="9325" y="21252"/>
                  </a:lnTo>
                  <a:lnTo>
                    <a:pt x="8852" y="21252"/>
                  </a:lnTo>
                  <a:lnTo>
                    <a:pt x="8852" y="20206"/>
                  </a:lnTo>
                  <a:lnTo>
                    <a:pt x="6610" y="20206"/>
                  </a:lnTo>
                  <a:lnTo>
                    <a:pt x="6610" y="19858"/>
                  </a:lnTo>
                  <a:lnTo>
                    <a:pt x="6138" y="19858"/>
                  </a:lnTo>
                  <a:lnTo>
                    <a:pt x="6138" y="19510"/>
                  </a:lnTo>
                  <a:lnTo>
                    <a:pt x="6138" y="19858"/>
                  </a:lnTo>
                  <a:lnTo>
                    <a:pt x="5666" y="19858"/>
                  </a:lnTo>
                  <a:lnTo>
                    <a:pt x="5666" y="20206"/>
                  </a:lnTo>
                  <a:lnTo>
                    <a:pt x="5193" y="20206"/>
                  </a:lnTo>
                  <a:lnTo>
                    <a:pt x="5193" y="20903"/>
                  </a:lnTo>
                  <a:lnTo>
                    <a:pt x="4721" y="20903"/>
                  </a:lnTo>
                  <a:lnTo>
                    <a:pt x="4721" y="21252"/>
                  </a:lnTo>
                  <a:lnTo>
                    <a:pt x="4249" y="21252"/>
                  </a:lnTo>
                  <a:lnTo>
                    <a:pt x="3777" y="21600"/>
                  </a:lnTo>
                  <a:lnTo>
                    <a:pt x="3305" y="21600"/>
                  </a:lnTo>
                  <a:lnTo>
                    <a:pt x="2833" y="21252"/>
                  </a:lnTo>
                  <a:lnTo>
                    <a:pt x="3305" y="20903"/>
                  </a:lnTo>
                  <a:lnTo>
                    <a:pt x="2833" y="20903"/>
                  </a:lnTo>
                  <a:lnTo>
                    <a:pt x="2833" y="19510"/>
                  </a:lnTo>
                  <a:lnTo>
                    <a:pt x="2361" y="19510"/>
                  </a:lnTo>
                  <a:lnTo>
                    <a:pt x="2361" y="18813"/>
                  </a:lnTo>
                  <a:lnTo>
                    <a:pt x="1889" y="18116"/>
                  </a:lnTo>
                  <a:lnTo>
                    <a:pt x="1889" y="18465"/>
                  </a:lnTo>
                  <a:lnTo>
                    <a:pt x="1889" y="17768"/>
                  </a:lnTo>
                  <a:lnTo>
                    <a:pt x="1416" y="17768"/>
                  </a:lnTo>
                  <a:lnTo>
                    <a:pt x="1416" y="16723"/>
                  </a:lnTo>
                  <a:lnTo>
                    <a:pt x="1889" y="16723"/>
                  </a:lnTo>
                  <a:lnTo>
                    <a:pt x="1889" y="16374"/>
                  </a:lnTo>
                  <a:lnTo>
                    <a:pt x="1416" y="16374"/>
                  </a:lnTo>
                  <a:lnTo>
                    <a:pt x="1889" y="16026"/>
                  </a:lnTo>
                  <a:lnTo>
                    <a:pt x="1889" y="15677"/>
                  </a:lnTo>
                  <a:lnTo>
                    <a:pt x="1416" y="15677"/>
                  </a:lnTo>
                  <a:lnTo>
                    <a:pt x="1416" y="15329"/>
                  </a:lnTo>
                  <a:lnTo>
                    <a:pt x="944" y="14981"/>
                  </a:lnTo>
                  <a:lnTo>
                    <a:pt x="944" y="13587"/>
                  </a:lnTo>
                  <a:lnTo>
                    <a:pt x="472" y="13587"/>
                  </a:lnTo>
                  <a:lnTo>
                    <a:pt x="472" y="12890"/>
                  </a:lnTo>
                  <a:lnTo>
                    <a:pt x="0" y="12890"/>
                  </a:lnTo>
                  <a:lnTo>
                    <a:pt x="0" y="11845"/>
                  </a:lnTo>
                  <a:lnTo>
                    <a:pt x="472" y="11845"/>
                  </a:lnTo>
                  <a:lnTo>
                    <a:pt x="472" y="11497"/>
                  </a:lnTo>
                  <a:lnTo>
                    <a:pt x="944" y="11497"/>
                  </a:lnTo>
                  <a:lnTo>
                    <a:pt x="944" y="10800"/>
                  </a:lnTo>
                  <a:lnTo>
                    <a:pt x="1416" y="10800"/>
                  </a:lnTo>
                  <a:lnTo>
                    <a:pt x="944" y="10452"/>
                  </a:lnTo>
                  <a:lnTo>
                    <a:pt x="472" y="10452"/>
                  </a:lnTo>
                  <a:lnTo>
                    <a:pt x="472" y="9058"/>
                  </a:lnTo>
                  <a:lnTo>
                    <a:pt x="944" y="9058"/>
                  </a:lnTo>
                  <a:lnTo>
                    <a:pt x="944" y="8710"/>
                  </a:lnTo>
                  <a:lnTo>
                    <a:pt x="472" y="8710"/>
                  </a:lnTo>
                  <a:lnTo>
                    <a:pt x="472" y="8013"/>
                  </a:lnTo>
                  <a:lnTo>
                    <a:pt x="944" y="7665"/>
                  </a:lnTo>
                  <a:lnTo>
                    <a:pt x="944" y="7316"/>
                  </a:lnTo>
                  <a:lnTo>
                    <a:pt x="1416" y="7316"/>
                  </a:lnTo>
                  <a:lnTo>
                    <a:pt x="1416" y="6968"/>
                  </a:lnTo>
                  <a:lnTo>
                    <a:pt x="944" y="6968"/>
                  </a:lnTo>
                  <a:lnTo>
                    <a:pt x="944" y="4877"/>
                  </a:lnTo>
                  <a:lnTo>
                    <a:pt x="1416" y="4877"/>
                  </a:lnTo>
                  <a:lnTo>
                    <a:pt x="1416" y="3832"/>
                  </a:lnTo>
                  <a:lnTo>
                    <a:pt x="944" y="3832"/>
                  </a:lnTo>
                  <a:lnTo>
                    <a:pt x="944" y="3484"/>
                  </a:lnTo>
                  <a:lnTo>
                    <a:pt x="472" y="3135"/>
                  </a:lnTo>
                  <a:lnTo>
                    <a:pt x="472" y="2439"/>
                  </a:lnTo>
                  <a:lnTo>
                    <a:pt x="0" y="2090"/>
                  </a:lnTo>
                  <a:lnTo>
                    <a:pt x="1416" y="2090"/>
                  </a:lnTo>
                  <a:lnTo>
                    <a:pt x="1416" y="2439"/>
                  </a:lnTo>
                  <a:lnTo>
                    <a:pt x="1889" y="2439"/>
                  </a:lnTo>
                  <a:lnTo>
                    <a:pt x="1889" y="2090"/>
                  </a:lnTo>
                  <a:lnTo>
                    <a:pt x="2361" y="2090"/>
                  </a:lnTo>
                  <a:lnTo>
                    <a:pt x="2361" y="1742"/>
                  </a:lnTo>
                  <a:lnTo>
                    <a:pt x="2833" y="1742"/>
                  </a:lnTo>
                  <a:lnTo>
                    <a:pt x="2833" y="1394"/>
                  </a:lnTo>
                  <a:lnTo>
                    <a:pt x="3305" y="1394"/>
                  </a:lnTo>
                  <a:lnTo>
                    <a:pt x="3305" y="1742"/>
                  </a:lnTo>
                  <a:lnTo>
                    <a:pt x="3305" y="1394"/>
                  </a:lnTo>
                  <a:lnTo>
                    <a:pt x="3777" y="1394"/>
                  </a:lnTo>
                  <a:lnTo>
                    <a:pt x="3777" y="1045"/>
                  </a:lnTo>
                  <a:lnTo>
                    <a:pt x="4721" y="1045"/>
                  </a:lnTo>
                  <a:lnTo>
                    <a:pt x="4721" y="697"/>
                  </a:lnTo>
                  <a:lnTo>
                    <a:pt x="5193" y="348"/>
                  </a:lnTo>
                  <a:lnTo>
                    <a:pt x="5666" y="348"/>
                  </a:lnTo>
                  <a:lnTo>
                    <a:pt x="6138" y="0"/>
                  </a:lnTo>
                  <a:lnTo>
                    <a:pt x="7082" y="0"/>
                  </a:lnTo>
                  <a:lnTo>
                    <a:pt x="7082" y="348"/>
                  </a:lnTo>
                  <a:lnTo>
                    <a:pt x="7082" y="0"/>
                  </a:lnTo>
                  <a:lnTo>
                    <a:pt x="7554" y="0"/>
                  </a:lnTo>
                  <a:lnTo>
                    <a:pt x="7554" y="2787"/>
                  </a:lnTo>
                  <a:lnTo>
                    <a:pt x="7908" y="3135"/>
                  </a:lnTo>
                  <a:lnTo>
                    <a:pt x="7908" y="3484"/>
                  </a:lnTo>
                  <a:lnTo>
                    <a:pt x="7908" y="3135"/>
                  </a:lnTo>
                  <a:lnTo>
                    <a:pt x="7908" y="3832"/>
                  </a:lnTo>
                  <a:lnTo>
                    <a:pt x="8380" y="3832"/>
                  </a:lnTo>
                  <a:lnTo>
                    <a:pt x="9325" y="4529"/>
                  </a:lnTo>
                  <a:lnTo>
                    <a:pt x="10741" y="4529"/>
                  </a:lnTo>
                  <a:lnTo>
                    <a:pt x="10741" y="4877"/>
                  </a:lnTo>
                  <a:lnTo>
                    <a:pt x="11685" y="4877"/>
                  </a:lnTo>
                  <a:lnTo>
                    <a:pt x="11685" y="5226"/>
                  </a:lnTo>
                  <a:lnTo>
                    <a:pt x="12157" y="5226"/>
                  </a:lnTo>
                  <a:lnTo>
                    <a:pt x="12630" y="5574"/>
                  </a:lnTo>
                  <a:lnTo>
                    <a:pt x="13102" y="5574"/>
                  </a:lnTo>
                  <a:lnTo>
                    <a:pt x="13102" y="5923"/>
                  </a:lnTo>
                  <a:lnTo>
                    <a:pt x="13574" y="5923"/>
                  </a:lnTo>
                  <a:lnTo>
                    <a:pt x="13574" y="6271"/>
                  </a:lnTo>
                  <a:lnTo>
                    <a:pt x="15462" y="6271"/>
                  </a:lnTo>
                  <a:lnTo>
                    <a:pt x="15934" y="6619"/>
                  </a:lnTo>
                  <a:lnTo>
                    <a:pt x="16407" y="6619"/>
                  </a:lnTo>
                  <a:lnTo>
                    <a:pt x="16407" y="6968"/>
                  </a:lnTo>
                  <a:lnTo>
                    <a:pt x="15934" y="7316"/>
                  </a:lnTo>
                  <a:lnTo>
                    <a:pt x="16407" y="7316"/>
                  </a:lnTo>
                  <a:lnTo>
                    <a:pt x="16407" y="8710"/>
                  </a:lnTo>
                  <a:lnTo>
                    <a:pt x="15934" y="8710"/>
                  </a:lnTo>
                  <a:lnTo>
                    <a:pt x="16407" y="9058"/>
                  </a:lnTo>
                  <a:lnTo>
                    <a:pt x="16407" y="9406"/>
                  </a:lnTo>
                  <a:lnTo>
                    <a:pt x="16879" y="10103"/>
                  </a:lnTo>
                  <a:lnTo>
                    <a:pt x="16879" y="10800"/>
                  </a:lnTo>
                  <a:lnTo>
                    <a:pt x="20184" y="10800"/>
                  </a:lnTo>
                  <a:lnTo>
                    <a:pt x="20184" y="11148"/>
                  </a:lnTo>
                  <a:lnTo>
                    <a:pt x="19711" y="11148"/>
                  </a:lnTo>
                  <a:lnTo>
                    <a:pt x="19711" y="12194"/>
                  </a:lnTo>
                  <a:lnTo>
                    <a:pt x="20184" y="12194"/>
                  </a:lnTo>
                  <a:lnTo>
                    <a:pt x="20184" y="12542"/>
                  </a:lnTo>
                  <a:lnTo>
                    <a:pt x="20656" y="12542"/>
                  </a:lnTo>
                  <a:lnTo>
                    <a:pt x="21128" y="12890"/>
                  </a:lnTo>
                  <a:lnTo>
                    <a:pt x="21128" y="13587"/>
                  </a:lnTo>
                  <a:lnTo>
                    <a:pt x="21600" y="13935"/>
                  </a:lnTo>
                  <a:lnTo>
                    <a:pt x="21128" y="14284"/>
                  </a:lnTo>
                  <a:lnTo>
                    <a:pt x="21128" y="15329"/>
                  </a:lnTo>
                  <a:lnTo>
                    <a:pt x="20656" y="15329"/>
                  </a:lnTo>
                  <a:lnTo>
                    <a:pt x="20656" y="16374"/>
                  </a:lnTo>
                  <a:lnTo>
                    <a:pt x="20184" y="16374"/>
                  </a:lnTo>
                  <a:lnTo>
                    <a:pt x="20656" y="16374"/>
                  </a:lnTo>
                  <a:lnTo>
                    <a:pt x="20656" y="16723"/>
                  </a:lnTo>
                  <a:lnTo>
                    <a:pt x="20184" y="17071"/>
                  </a:lnTo>
                  <a:lnTo>
                    <a:pt x="20184" y="16374"/>
                  </a:lnTo>
                  <a:lnTo>
                    <a:pt x="19711" y="16026"/>
                  </a:lnTo>
                  <a:lnTo>
                    <a:pt x="19239" y="16026"/>
                  </a:lnTo>
                  <a:lnTo>
                    <a:pt x="18767" y="15677"/>
                  </a:lnTo>
                  <a:lnTo>
                    <a:pt x="15934" y="15677"/>
                  </a:lnTo>
                  <a:lnTo>
                    <a:pt x="15934" y="16026"/>
                  </a:lnTo>
                  <a:lnTo>
                    <a:pt x="14046" y="16026"/>
                  </a:lnTo>
                  <a:lnTo>
                    <a:pt x="14046" y="16374"/>
                  </a:lnTo>
                  <a:lnTo>
                    <a:pt x="13574" y="16723"/>
                  </a:lnTo>
                  <a:lnTo>
                    <a:pt x="13102" y="1741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3421265" y="3855436"/>
              <a:ext cx="1289489" cy="1593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09" y="3884"/>
                  </a:moveTo>
                  <a:lnTo>
                    <a:pt x="16255" y="3884"/>
                  </a:lnTo>
                  <a:lnTo>
                    <a:pt x="16255" y="4002"/>
                  </a:lnTo>
                  <a:lnTo>
                    <a:pt x="16400" y="4120"/>
                  </a:lnTo>
                  <a:lnTo>
                    <a:pt x="16255" y="4238"/>
                  </a:lnTo>
                  <a:lnTo>
                    <a:pt x="16255" y="4355"/>
                  </a:lnTo>
                  <a:lnTo>
                    <a:pt x="16109" y="4473"/>
                  </a:lnTo>
                  <a:lnTo>
                    <a:pt x="16255" y="4473"/>
                  </a:lnTo>
                  <a:lnTo>
                    <a:pt x="16109" y="4561"/>
                  </a:lnTo>
                  <a:lnTo>
                    <a:pt x="16109" y="4679"/>
                  </a:lnTo>
                  <a:lnTo>
                    <a:pt x="16255" y="4561"/>
                  </a:lnTo>
                  <a:lnTo>
                    <a:pt x="16255" y="4473"/>
                  </a:lnTo>
                  <a:lnTo>
                    <a:pt x="16400" y="4355"/>
                  </a:lnTo>
                  <a:lnTo>
                    <a:pt x="16400" y="4238"/>
                  </a:lnTo>
                  <a:lnTo>
                    <a:pt x="16545" y="4238"/>
                  </a:lnTo>
                  <a:lnTo>
                    <a:pt x="16545" y="4355"/>
                  </a:lnTo>
                  <a:lnTo>
                    <a:pt x="16400" y="4355"/>
                  </a:lnTo>
                  <a:lnTo>
                    <a:pt x="16400" y="4473"/>
                  </a:lnTo>
                  <a:lnTo>
                    <a:pt x="16545" y="4355"/>
                  </a:lnTo>
                  <a:lnTo>
                    <a:pt x="16545" y="4238"/>
                  </a:lnTo>
                  <a:lnTo>
                    <a:pt x="16836" y="4238"/>
                  </a:lnTo>
                  <a:lnTo>
                    <a:pt x="16836" y="4120"/>
                  </a:lnTo>
                  <a:lnTo>
                    <a:pt x="16982" y="4120"/>
                  </a:lnTo>
                  <a:lnTo>
                    <a:pt x="16982" y="4238"/>
                  </a:lnTo>
                  <a:lnTo>
                    <a:pt x="17273" y="4238"/>
                  </a:lnTo>
                  <a:lnTo>
                    <a:pt x="17273" y="4355"/>
                  </a:lnTo>
                  <a:lnTo>
                    <a:pt x="17564" y="4355"/>
                  </a:lnTo>
                  <a:lnTo>
                    <a:pt x="17564" y="4473"/>
                  </a:lnTo>
                  <a:lnTo>
                    <a:pt x="17564" y="4355"/>
                  </a:lnTo>
                  <a:lnTo>
                    <a:pt x="17709" y="4355"/>
                  </a:lnTo>
                  <a:lnTo>
                    <a:pt x="17709" y="4473"/>
                  </a:lnTo>
                  <a:lnTo>
                    <a:pt x="17709" y="4355"/>
                  </a:lnTo>
                  <a:lnTo>
                    <a:pt x="17818" y="4355"/>
                  </a:lnTo>
                  <a:lnTo>
                    <a:pt x="17818" y="4473"/>
                  </a:lnTo>
                  <a:lnTo>
                    <a:pt x="18400" y="4473"/>
                  </a:lnTo>
                  <a:lnTo>
                    <a:pt x="18400" y="4355"/>
                  </a:lnTo>
                  <a:lnTo>
                    <a:pt x="18545" y="4355"/>
                  </a:lnTo>
                  <a:lnTo>
                    <a:pt x="18691" y="4473"/>
                  </a:lnTo>
                  <a:lnTo>
                    <a:pt x="18836" y="4473"/>
                  </a:lnTo>
                  <a:lnTo>
                    <a:pt x="18982" y="4561"/>
                  </a:lnTo>
                  <a:lnTo>
                    <a:pt x="19127" y="4561"/>
                  </a:lnTo>
                  <a:lnTo>
                    <a:pt x="19127" y="4679"/>
                  </a:lnTo>
                  <a:lnTo>
                    <a:pt x="19273" y="4679"/>
                  </a:lnTo>
                  <a:lnTo>
                    <a:pt x="19564" y="4914"/>
                  </a:lnTo>
                  <a:lnTo>
                    <a:pt x="19709" y="4914"/>
                  </a:lnTo>
                  <a:lnTo>
                    <a:pt x="19709" y="5150"/>
                  </a:lnTo>
                  <a:lnTo>
                    <a:pt x="19855" y="5150"/>
                  </a:lnTo>
                  <a:lnTo>
                    <a:pt x="20000" y="5268"/>
                  </a:lnTo>
                  <a:lnTo>
                    <a:pt x="20000" y="5385"/>
                  </a:lnTo>
                  <a:lnTo>
                    <a:pt x="20291" y="5385"/>
                  </a:lnTo>
                  <a:lnTo>
                    <a:pt x="20291" y="5503"/>
                  </a:lnTo>
                  <a:lnTo>
                    <a:pt x="20436" y="5503"/>
                  </a:lnTo>
                  <a:lnTo>
                    <a:pt x="20436" y="5621"/>
                  </a:lnTo>
                  <a:lnTo>
                    <a:pt x="21309" y="5621"/>
                  </a:lnTo>
                  <a:lnTo>
                    <a:pt x="21309" y="5974"/>
                  </a:lnTo>
                  <a:lnTo>
                    <a:pt x="21455" y="6092"/>
                  </a:lnTo>
                  <a:lnTo>
                    <a:pt x="21455" y="6445"/>
                  </a:lnTo>
                  <a:lnTo>
                    <a:pt x="21600" y="6562"/>
                  </a:lnTo>
                  <a:lnTo>
                    <a:pt x="21600" y="7269"/>
                  </a:lnTo>
                  <a:lnTo>
                    <a:pt x="21455" y="7386"/>
                  </a:lnTo>
                  <a:lnTo>
                    <a:pt x="21455" y="7740"/>
                  </a:lnTo>
                  <a:lnTo>
                    <a:pt x="21309" y="7740"/>
                  </a:lnTo>
                  <a:lnTo>
                    <a:pt x="21309" y="7857"/>
                  </a:lnTo>
                  <a:lnTo>
                    <a:pt x="21164" y="7975"/>
                  </a:lnTo>
                  <a:lnTo>
                    <a:pt x="21164" y="8093"/>
                  </a:lnTo>
                  <a:lnTo>
                    <a:pt x="21018" y="8093"/>
                  </a:lnTo>
                  <a:lnTo>
                    <a:pt x="21018" y="8210"/>
                  </a:lnTo>
                  <a:lnTo>
                    <a:pt x="20727" y="8446"/>
                  </a:lnTo>
                  <a:lnTo>
                    <a:pt x="20727" y="8563"/>
                  </a:lnTo>
                  <a:lnTo>
                    <a:pt x="20582" y="8563"/>
                  </a:lnTo>
                  <a:lnTo>
                    <a:pt x="20436" y="8681"/>
                  </a:lnTo>
                  <a:lnTo>
                    <a:pt x="20436" y="8799"/>
                  </a:lnTo>
                  <a:lnTo>
                    <a:pt x="20291" y="8799"/>
                  </a:lnTo>
                  <a:lnTo>
                    <a:pt x="20291" y="8681"/>
                  </a:lnTo>
                  <a:lnTo>
                    <a:pt x="20291" y="8917"/>
                  </a:lnTo>
                  <a:lnTo>
                    <a:pt x="20145" y="9034"/>
                  </a:lnTo>
                  <a:lnTo>
                    <a:pt x="20145" y="8917"/>
                  </a:lnTo>
                  <a:lnTo>
                    <a:pt x="20145" y="9152"/>
                  </a:lnTo>
                  <a:lnTo>
                    <a:pt x="20000" y="9270"/>
                  </a:lnTo>
                  <a:lnTo>
                    <a:pt x="20000" y="9505"/>
                  </a:lnTo>
                  <a:lnTo>
                    <a:pt x="19855" y="9505"/>
                  </a:lnTo>
                  <a:lnTo>
                    <a:pt x="19855" y="9741"/>
                  </a:lnTo>
                  <a:lnTo>
                    <a:pt x="19709" y="9858"/>
                  </a:lnTo>
                  <a:lnTo>
                    <a:pt x="19564" y="9858"/>
                  </a:lnTo>
                  <a:lnTo>
                    <a:pt x="19564" y="9741"/>
                  </a:lnTo>
                  <a:lnTo>
                    <a:pt x="19418" y="9741"/>
                  </a:lnTo>
                  <a:lnTo>
                    <a:pt x="19418" y="9623"/>
                  </a:lnTo>
                  <a:lnTo>
                    <a:pt x="19418" y="9741"/>
                  </a:lnTo>
                  <a:lnTo>
                    <a:pt x="19273" y="9741"/>
                  </a:lnTo>
                  <a:lnTo>
                    <a:pt x="19418" y="9741"/>
                  </a:lnTo>
                  <a:lnTo>
                    <a:pt x="19273" y="9741"/>
                  </a:lnTo>
                  <a:lnTo>
                    <a:pt x="19418" y="9858"/>
                  </a:lnTo>
                  <a:lnTo>
                    <a:pt x="19418" y="9976"/>
                  </a:lnTo>
                  <a:lnTo>
                    <a:pt x="19273" y="9976"/>
                  </a:lnTo>
                  <a:lnTo>
                    <a:pt x="19273" y="11977"/>
                  </a:lnTo>
                  <a:lnTo>
                    <a:pt x="19127" y="11977"/>
                  </a:lnTo>
                  <a:lnTo>
                    <a:pt x="19273" y="11977"/>
                  </a:lnTo>
                  <a:lnTo>
                    <a:pt x="19127" y="12095"/>
                  </a:lnTo>
                  <a:lnTo>
                    <a:pt x="19127" y="12448"/>
                  </a:lnTo>
                  <a:lnTo>
                    <a:pt x="19273" y="12448"/>
                  </a:lnTo>
                  <a:lnTo>
                    <a:pt x="19127" y="12566"/>
                  </a:lnTo>
                  <a:lnTo>
                    <a:pt x="18982" y="12566"/>
                  </a:lnTo>
                  <a:lnTo>
                    <a:pt x="18982" y="12801"/>
                  </a:lnTo>
                  <a:lnTo>
                    <a:pt x="18836" y="12801"/>
                  </a:lnTo>
                  <a:lnTo>
                    <a:pt x="18836" y="13625"/>
                  </a:lnTo>
                  <a:lnTo>
                    <a:pt x="18691" y="13625"/>
                  </a:lnTo>
                  <a:lnTo>
                    <a:pt x="18691" y="13860"/>
                  </a:lnTo>
                  <a:lnTo>
                    <a:pt x="18545" y="13860"/>
                  </a:lnTo>
                  <a:lnTo>
                    <a:pt x="18545" y="14096"/>
                  </a:lnTo>
                  <a:lnTo>
                    <a:pt x="18400" y="14214"/>
                  </a:lnTo>
                  <a:lnTo>
                    <a:pt x="18255" y="14214"/>
                  </a:lnTo>
                  <a:lnTo>
                    <a:pt x="18255" y="14449"/>
                  </a:lnTo>
                  <a:lnTo>
                    <a:pt x="18109" y="14567"/>
                  </a:lnTo>
                  <a:lnTo>
                    <a:pt x="18109" y="14684"/>
                  </a:lnTo>
                  <a:lnTo>
                    <a:pt x="18255" y="14802"/>
                  </a:lnTo>
                  <a:lnTo>
                    <a:pt x="18109" y="14920"/>
                  </a:lnTo>
                  <a:lnTo>
                    <a:pt x="17964" y="14920"/>
                  </a:lnTo>
                  <a:lnTo>
                    <a:pt x="17818" y="15038"/>
                  </a:lnTo>
                  <a:lnTo>
                    <a:pt x="17709" y="15155"/>
                  </a:lnTo>
                  <a:lnTo>
                    <a:pt x="17709" y="15273"/>
                  </a:lnTo>
                  <a:lnTo>
                    <a:pt x="17564" y="15391"/>
                  </a:lnTo>
                  <a:lnTo>
                    <a:pt x="16982" y="15391"/>
                  </a:lnTo>
                  <a:lnTo>
                    <a:pt x="16982" y="15273"/>
                  </a:lnTo>
                  <a:lnTo>
                    <a:pt x="17127" y="15273"/>
                  </a:lnTo>
                  <a:lnTo>
                    <a:pt x="16982" y="15273"/>
                  </a:lnTo>
                  <a:lnTo>
                    <a:pt x="16982" y="15391"/>
                  </a:lnTo>
                  <a:lnTo>
                    <a:pt x="16836" y="15391"/>
                  </a:lnTo>
                  <a:lnTo>
                    <a:pt x="16691" y="15508"/>
                  </a:lnTo>
                  <a:lnTo>
                    <a:pt x="16545" y="15508"/>
                  </a:lnTo>
                  <a:lnTo>
                    <a:pt x="16545" y="15391"/>
                  </a:lnTo>
                  <a:lnTo>
                    <a:pt x="16545" y="15508"/>
                  </a:lnTo>
                  <a:lnTo>
                    <a:pt x="16691" y="15508"/>
                  </a:lnTo>
                  <a:lnTo>
                    <a:pt x="16836" y="15391"/>
                  </a:lnTo>
                  <a:lnTo>
                    <a:pt x="16545" y="15391"/>
                  </a:lnTo>
                  <a:lnTo>
                    <a:pt x="16400" y="15508"/>
                  </a:lnTo>
                  <a:lnTo>
                    <a:pt x="16400" y="15391"/>
                  </a:lnTo>
                  <a:lnTo>
                    <a:pt x="16255" y="15391"/>
                  </a:lnTo>
                  <a:lnTo>
                    <a:pt x="16255" y="15508"/>
                  </a:lnTo>
                  <a:lnTo>
                    <a:pt x="16109" y="15508"/>
                  </a:lnTo>
                  <a:lnTo>
                    <a:pt x="16255" y="15508"/>
                  </a:lnTo>
                  <a:lnTo>
                    <a:pt x="16255" y="15626"/>
                  </a:lnTo>
                  <a:lnTo>
                    <a:pt x="15964" y="15626"/>
                  </a:lnTo>
                  <a:lnTo>
                    <a:pt x="15964" y="15744"/>
                  </a:lnTo>
                  <a:lnTo>
                    <a:pt x="15818" y="15744"/>
                  </a:lnTo>
                  <a:lnTo>
                    <a:pt x="15818" y="15862"/>
                  </a:lnTo>
                  <a:lnTo>
                    <a:pt x="15382" y="15862"/>
                  </a:lnTo>
                  <a:lnTo>
                    <a:pt x="15382" y="15979"/>
                  </a:lnTo>
                  <a:lnTo>
                    <a:pt x="15382" y="15862"/>
                  </a:lnTo>
                  <a:lnTo>
                    <a:pt x="15382" y="15979"/>
                  </a:lnTo>
                  <a:lnTo>
                    <a:pt x="15236" y="15979"/>
                  </a:lnTo>
                  <a:lnTo>
                    <a:pt x="15236" y="15862"/>
                  </a:lnTo>
                  <a:lnTo>
                    <a:pt x="15236" y="15979"/>
                  </a:lnTo>
                  <a:lnTo>
                    <a:pt x="15091" y="16097"/>
                  </a:lnTo>
                  <a:lnTo>
                    <a:pt x="14945" y="16097"/>
                  </a:lnTo>
                  <a:lnTo>
                    <a:pt x="14945" y="16215"/>
                  </a:lnTo>
                  <a:lnTo>
                    <a:pt x="14800" y="16332"/>
                  </a:lnTo>
                  <a:lnTo>
                    <a:pt x="14655" y="16332"/>
                  </a:lnTo>
                  <a:lnTo>
                    <a:pt x="14509" y="16450"/>
                  </a:lnTo>
                  <a:lnTo>
                    <a:pt x="14364" y="16450"/>
                  </a:lnTo>
                  <a:lnTo>
                    <a:pt x="14364" y="16686"/>
                  </a:lnTo>
                  <a:lnTo>
                    <a:pt x="14218" y="16803"/>
                  </a:lnTo>
                  <a:lnTo>
                    <a:pt x="14218" y="16686"/>
                  </a:lnTo>
                  <a:lnTo>
                    <a:pt x="14073" y="16686"/>
                  </a:lnTo>
                  <a:lnTo>
                    <a:pt x="14073" y="16803"/>
                  </a:lnTo>
                  <a:lnTo>
                    <a:pt x="13927" y="16803"/>
                  </a:lnTo>
                  <a:lnTo>
                    <a:pt x="14073" y="16803"/>
                  </a:lnTo>
                  <a:lnTo>
                    <a:pt x="14073" y="17039"/>
                  </a:lnTo>
                  <a:lnTo>
                    <a:pt x="13927" y="17039"/>
                  </a:lnTo>
                  <a:lnTo>
                    <a:pt x="14073" y="17039"/>
                  </a:lnTo>
                  <a:lnTo>
                    <a:pt x="14073" y="17274"/>
                  </a:lnTo>
                  <a:lnTo>
                    <a:pt x="13927" y="17274"/>
                  </a:lnTo>
                  <a:lnTo>
                    <a:pt x="13927" y="17156"/>
                  </a:lnTo>
                  <a:lnTo>
                    <a:pt x="13927" y="17362"/>
                  </a:lnTo>
                  <a:lnTo>
                    <a:pt x="14073" y="17362"/>
                  </a:lnTo>
                  <a:lnTo>
                    <a:pt x="13927" y="17362"/>
                  </a:lnTo>
                  <a:lnTo>
                    <a:pt x="13927" y="17598"/>
                  </a:lnTo>
                  <a:lnTo>
                    <a:pt x="14073" y="17716"/>
                  </a:lnTo>
                  <a:lnTo>
                    <a:pt x="14073" y="17833"/>
                  </a:lnTo>
                  <a:lnTo>
                    <a:pt x="14073" y="17716"/>
                  </a:lnTo>
                  <a:lnTo>
                    <a:pt x="13927" y="17833"/>
                  </a:lnTo>
                  <a:lnTo>
                    <a:pt x="13927" y="17951"/>
                  </a:lnTo>
                  <a:lnTo>
                    <a:pt x="14073" y="17951"/>
                  </a:lnTo>
                  <a:lnTo>
                    <a:pt x="13927" y="18069"/>
                  </a:lnTo>
                  <a:lnTo>
                    <a:pt x="14073" y="18069"/>
                  </a:lnTo>
                  <a:lnTo>
                    <a:pt x="14073" y="18186"/>
                  </a:lnTo>
                  <a:lnTo>
                    <a:pt x="13927" y="18304"/>
                  </a:lnTo>
                  <a:lnTo>
                    <a:pt x="13927" y="18540"/>
                  </a:lnTo>
                  <a:lnTo>
                    <a:pt x="13782" y="18657"/>
                  </a:lnTo>
                  <a:lnTo>
                    <a:pt x="13636" y="18657"/>
                  </a:lnTo>
                  <a:lnTo>
                    <a:pt x="13636" y="18775"/>
                  </a:lnTo>
                  <a:lnTo>
                    <a:pt x="13491" y="18775"/>
                  </a:lnTo>
                  <a:lnTo>
                    <a:pt x="13491" y="19010"/>
                  </a:lnTo>
                  <a:lnTo>
                    <a:pt x="13345" y="19010"/>
                  </a:lnTo>
                  <a:lnTo>
                    <a:pt x="13345" y="19128"/>
                  </a:lnTo>
                  <a:lnTo>
                    <a:pt x="13200" y="19128"/>
                  </a:lnTo>
                  <a:lnTo>
                    <a:pt x="13200" y="19481"/>
                  </a:lnTo>
                  <a:lnTo>
                    <a:pt x="13055" y="19481"/>
                  </a:lnTo>
                  <a:lnTo>
                    <a:pt x="13055" y="19717"/>
                  </a:lnTo>
                  <a:lnTo>
                    <a:pt x="12909" y="19834"/>
                  </a:lnTo>
                  <a:lnTo>
                    <a:pt x="12909" y="19952"/>
                  </a:lnTo>
                  <a:lnTo>
                    <a:pt x="12764" y="19952"/>
                  </a:lnTo>
                  <a:lnTo>
                    <a:pt x="12764" y="20070"/>
                  </a:lnTo>
                  <a:lnTo>
                    <a:pt x="12618" y="20187"/>
                  </a:lnTo>
                  <a:lnTo>
                    <a:pt x="12618" y="20305"/>
                  </a:lnTo>
                  <a:lnTo>
                    <a:pt x="12473" y="20423"/>
                  </a:lnTo>
                  <a:lnTo>
                    <a:pt x="12327" y="20423"/>
                  </a:lnTo>
                  <a:lnTo>
                    <a:pt x="12036" y="20658"/>
                  </a:lnTo>
                  <a:lnTo>
                    <a:pt x="12036" y="20541"/>
                  </a:lnTo>
                  <a:lnTo>
                    <a:pt x="12182" y="20541"/>
                  </a:lnTo>
                  <a:lnTo>
                    <a:pt x="12036" y="20541"/>
                  </a:lnTo>
                  <a:lnTo>
                    <a:pt x="12036" y="20423"/>
                  </a:lnTo>
                  <a:lnTo>
                    <a:pt x="12327" y="20423"/>
                  </a:lnTo>
                  <a:lnTo>
                    <a:pt x="12327" y="20305"/>
                  </a:lnTo>
                  <a:lnTo>
                    <a:pt x="12473" y="20305"/>
                  </a:lnTo>
                  <a:lnTo>
                    <a:pt x="12473" y="20187"/>
                  </a:lnTo>
                  <a:lnTo>
                    <a:pt x="12618" y="20187"/>
                  </a:lnTo>
                  <a:lnTo>
                    <a:pt x="12618" y="20070"/>
                  </a:lnTo>
                  <a:lnTo>
                    <a:pt x="12764" y="20070"/>
                  </a:lnTo>
                  <a:lnTo>
                    <a:pt x="12764" y="19834"/>
                  </a:lnTo>
                  <a:lnTo>
                    <a:pt x="12909" y="19834"/>
                  </a:lnTo>
                  <a:lnTo>
                    <a:pt x="12909" y="19599"/>
                  </a:lnTo>
                  <a:lnTo>
                    <a:pt x="12618" y="19599"/>
                  </a:lnTo>
                  <a:lnTo>
                    <a:pt x="12618" y="19363"/>
                  </a:lnTo>
                  <a:lnTo>
                    <a:pt x="12473" y="19363"/>
                  </a:lnTo>
                  <a:lnTo>
                    <a:pt x="12473" y="19599"/>
                  </a:lnTo>
                  <a:lnTo>
                    <a:pt x="12618" y="19599"/>
                  </a:lnTo>
                  <a:lnTo>
                    <a:pt x="12473" y="19717"/>
                  </a:lnTo>
                  <a:lnTo>
                    <a:pt x="12473" y="19834"/>
                  </a:lnTo>
                  <a:lnTo>
                    <a:pt x="12473" y="19717"/>
                  </a:lnTo>
                  <a:lnTo>
                    <a:pt x="12473" y="20070"/>
                  </a:lnTo>
                  <a:lnTo>
                    <a:pt x="12327" y="20070"/>
                  </a:lnTo>
                  <a:lnTo>
                    <a:pt x="12182" y="20187"/>
                  </a:lnTo>
                  <a:lnTo>
                    <a:pt x="12182" y="20305"/>
                  </a:lnTo>
                  <a:lnTo>
                    <a:pt x="12036" y="20305"/>
                  </a:lnTo>
                  <a:lnTo>
                    <a:pt x="12036" y="20776"/>
                  </a:lnTo>
                  <a:lnTo>
                    <a:pt x="11891" y="20894"/>
                  </a:lnTo>
                  <a:lnTo>
                    <a:pt x="11891" y="21129"/>
                  </a:lnTo>
                  <a:lnTo>
                    <a:pt x="11455" y="21482"/>
                  </a:lnTo>
                  <a:lnTo>
                    <a:pt x="11455" y="21600"/>
                  </a:lnTo>
                  <a:lnTo>
                    <a:pt x="11309" y="21600"/>
                  </a:lnTo>
                  <a:lnTo>
                    <a:pt x="11309" y="21129"/>
                  </a:lnTo>
                  <a:lnTo>
                    <a:pt x="11455" y="21129"/>
                  </a:lnTo>
                  <a:lnTo>
                    <a:pt x="11455" y="21011"/>
                  </a:lnTo>
                  <a:lnTo>
                    <a:pt x="11600" y="21011"/>
                  </a:lnTo>
                  <a:lnTo>
                    <a:pt x="11455" y="20894"/>
                  </a:lnTo>
                  <a:lnTo>
                    <a:pt x="11309" y="20894"/>
                  </a:lnTo>
                  <a:lnTo>
                    <a:pt x="11309" y="20776"/>
                  </a:lnTo>
                  <a:lnTo>
                    <a:pt x="11164" y="20776"/>
                  </a:lnTo>
                  <a:lnTo>
                    <a:pt x="11164" y="20541"/>
                  </a:lnTo>
                  <a:lnTo>
                    <a:pt x="11018" y="20541"/>
                  </a:lnTo>
                  <a:lnTo>
                    <a:pt x="11018" y="20423"/>
                  </a:lnTo>
                  <a:lnTo>
                    <a:pt x="10873" y="20423"/>
                  </a:lnTo>
                  <a:lnTo>
                    <a:pt x="10727" y="20305"/>
                  </a:lnTo>
                  <a:lnTo>
                    <a:pt x="10727" y="20187"/>
                  </a:lnTo>
                  <a:lnTo>
                    <a:pt x="10436" y="20187"/>
                  </a:lnTo>
                  <a:lnTo>
                    <a:pt x="10291" y="20070"/>
                  </a:lnTo>
                  <a:lnTo>
                    <a:pt x="10291" y="19952"/>
                  </a:lnTo>
                  <a:lnTo>
                    <a:pt x="10145" y="19952"/>
                  </a:lnTo>
                  <a:lnTo>
                    <a:pt x="10145" y="19834"/>
                  </a:lnTo>
                  <a:lnTo>
                    <a:pt x="10145" y="19952"/>
                  </a:lnTo>
                  <a:lnTo>
                    <a:pt x="10000" y="19952"/>
                  </a:lnTo>
                  <a:lnTo>
                    <a:pt x="10000" y="19834"/>
                  </a:lnTo>
                  <a:lnTo>
                    <a:pt x="9855" y="19834"/>
                  </a:lnTo>
                  <a:lnTo>
                    <a:pt x="9855" y="19717"/>
                  </a:lnTo>
                  <a:lnTo>
                    <a:pt x="9709" y="19717"/>
                  </a:lnTo>
                  <a:lnTo>
                    <a:pt x="9709" y="19599"/>
                  </a:lnTo>
                  <a:lnTo>
                    <a:pt x="9564" y="19599"/>
                  </a:lnTo>
                  <a:lnTo>
                    <a:pt x="9564" y="19481"/>
                  </a:lnTo>
                  <a:lnTo>
                    <a:pt x="9273" y="19481"/>
                  </a:lnTo>
                  <a:lnTo>
                    <a:pt x="9273" y="19599"/>
                  </a:lnTo>
                  <a:lnTo>
                    <a:pt x="9127" y="19481"/>
                  </a:lnTo>
                  <a:lnTo>
                    <a:pt x="9127" y="19599"/>
                  </a:lnTo>
                  <a:lnTo>
                    <a:pt x="9127" y="19481"/>
                  </a:lnTo>
                  <a:lnTo>
                    <a:pt x="8982" y="19481"/>
                  </a:lnTo>
                  <a:lnTo>
                    <a:pt x="9127" y="19481"/>
                  </a:lnTo>
                  <a:lnTo>
                    <a:pt x="9127" y="19363"/>
                  </a:lnTo>
                  <a:lnTo>
                    <a:pt x="9273" y="19246"/>
                  </a:lnTo>
                  <a:lnTo>
                    <a:pt x="9418" y="19246"/>
                  </a:lnTo>
                  <a:lnTo>
                    <a:pt x="9418" y="19128"/>
                  </a:lnTo>
                  <a:lnTo>
                    <a:pt x="9564" y="19010"/>
                  </a:lnTo>
                  <a:lnTo>
                    <a:pt x="9564" y="18893"/>
                  </a:lnTo>
                  <a:lnTo>
                    <a:pt x="9709" y="18893"/>
                  </a:lnTo>
                  <a:lnTo>
                    <a:pt x="9709" y="18657"/>
                  </a:lnTo>
                  <a:lnTo>
                    <a:pt x="9855" y="18657"/>
                  </a:lnTo>
                  <a:lnTo>
                    <a:pt x="9855" y="18540"/>
                  </a:lnTo>
                  <a:lnTo>
                    <a:pt x="10000" y="18540"/>
                  </a:lnTo>
                  <a:lnTo>
                    <a:pt x="10000" y="18422"/>
                  </a:lnTo>
                  <a:lnTo>
                    <a:pt x="10145" y="18422"/>
                  </a:lnTo>
                  <a:lnTo>
                    <a:pt x="10000" y="18422"/>
                  </a:lnTo>
                  <a:lnTo>
                    <a:pt x="10000" y="18304"/>
                  </a:lnTo>
                  <a:lnTo>
                    <a:pt x="10291" y="18304"/>
                  </a:lnTo>
                  <a:lnTo>
                    <a:pt x="10291" y="18186"/>
                  </a:lnTo>
                  <a:lnTo>
                    <a:pt x="10436" y="18186"/>
                  </a:lnTo>
                  <a:lnTo>
                    <a:pt x="10582" y="18069"/>
                  </a:lnTo>
                  <a:lnTo>
                    <a:pt x="10582" y="17951"/>
                  </a:lnTo>
                  <a:lnTo>
                    <a:pt x="10873" y="17951"/>
                  </a:lnTo>
                  <a:lnTo>
                    <a:pt x="10873" y="17833"/>
                  </a:lnTo>
                  <a:lnTo>
                    <a:pt x="11018" y="17833"/>
                  </a:lnTo>
                  <a:lnTo>
                    <a:pt x="11018" y="17716"/>
                  </a:lnTo>
                  <a:lnTo>
                    <a:pt x="11164" y="17716"/>
                  </a:lnTo>
                  <a:lnTo>
                    <a:pt x="11164" y="16921"/>
                  </a:lnTo>
                  <a:lnTo>
                    <a:pt x="11018" y="16803"/>
                  </a:lnTo>
                  <a:lnTo>
                    <a:pt x="10873" y="16803"/>
                  </a:lnTo>
                  <a:lnTo>
                    <a:pt x="10873" y="16921"/>
                  </a:lnTo>
                  <a:lnTo>
                    <a:pt x="10727" y="16921"/>
                  </a:lnTo>
                  <a:lnTo>
                    <a:pt x="10727" y="16568"/>
                  </a:lnTo>
                  <a:lnTo>
                    <a:pt x="10873" y="16450"/>
                  </a:lnTo>
                  <a:lnTo>
                    <a:pt x="10873" y="15979"/>
                  </a:lnTo>
                  <a:lnTo>
                    <a:pt x="10727" y="15862"/>
                  </a:lnTo>
                  <a:lnTo>
                    <a:pt x="10582" y="15979"/>
                  </a:lnTo>
                  <a:lnTo>
                    <a:pt x="10291" y="15979"/>
                  </a:lnTo>
                  <a:lnTo>
                    <a:pt x="10291" y="15744"/>
                  </a:lnTo>
                  <a:lnTo>
                    <a:pt x="10145" y="15744"/>
                  </a:lnTo>
                  <a:lnTo>
                    <a:pt x="10145" y="15155"/>
                  </a:lnTo>
                  <a:lnTo>
                    <a:pt x="10000" y="15155"/>
                  </a:lnTo>
                  <a:lnTo>
                    <a:pt x="10000" y="15038"/>
                  </a:lnTo>
                  <a:lnTo>
                    <a:pt x="9709" y="15038"/>
                  </a:lnTo>
                  <a:lnTo>
                    <a:pt x="9709" y="14920"/>
                  </a:lnTo>
                  <a:lnTo>
                    <a:pt x="9564" y="14920"/>
                  </a:lnTo>
                  <a:lnTo>
                    <a:pt x="9564" y="15038"/>
                  </a:lnTo>
                  <a:lnTo>
                    <a:pt x="9127" y="15038"/>
                  </a:lnTo>
                  <a:lnTo>
                    <a:pt x="8982" y="14920"/>
                  </a:lnTo>
                  <a:lnTo>
                    <a:pt x="8836" y="14920"/>
                  </a:lnTo>
                  <a:lnTo>
                    <a:pt x="8836" y="14449"/>
                  </a:lnTo>
                  <a:lnTo>
                    <a:pt x="8982" y="14331"/>
                  </a:lnTo>
                  <a:lnTo>
                    <a:pt x="8836" y="14214"/>
                  </a:lnTo>
                  <a:lnTo>
                    <a:pt x="8836" y="13978"/>
                  </a:lnTo>
                  <a:lnTo>
                    <a:pt x="8691" y="13860"/>
                  </a:lnTo>
                  <a:lnTo>
                    <a:pt x="8836" y="13743"/>
                  </a:lnTo>
                  <a:lnTo>
                    <a:pt x="8836" y="13625"/>
                  </a:lnTo>
                  <a:lnTo>
                    <a:pt x="8691" y="13625"/>
                  </a:lnTo>
                  <a:lnTo>
                    <a:pt x="8836" y="13625"/>
                  </a:lnTo>
                  <a:lnTo>
                    <a:pt x="8836" y="13272"/>
                  </a:lnTo>
                  <a:lnTo>
                    <a:pt x="8982" y="13272"/>
                  </a:lnTo>
                  <a:lnTo>
                    <a:pt x="8982" y="12919"/>
                  </a:lnTo>
                  <a:lnTo>
                    <a:pt x="9127" y="12801"/>
                  </a:lnTo>
                  <a:lnTo>
                    <a:pt x="8982" y="12683"/>
                  </a:lnTo>
                  <a:lnTo>
                    <a:pt x="8982" y="12448"/>
                  </a:lnTo>
                  <a:lnTo>
                    <a:pt x="8836" y="12330"/>
                  </a:lnTo>
                  <a:lnTo>
                    <a:pt x="8691" y="12330"/>
                  </a:lnTo>
                  <a:lnTo>
                    <a:pt x="8691" y="12213"/>
                  </a:lnTo>
                  <a:lnTo>
                    <a:pt x="8545" y="12213"/>
                  </a:lnTo>
                  <a:lnTo>
                    <a:pt x="8545" y="11859"/>
                  </a:lnTo>
                  <a:lnTo>
                    <a:pt x="8691" y="11859"/>
                  </a:lnTo>
                  <a:lnTo>
                    <a:pt x="8691" y="11742"/>
                  </a:lnTo>
                  <a:lnTo>
                    <a:pt x="7673" y="11742"/>
                  </a:lnTo>
                  <a:lnTo>
                    <a:pt x="7673" y="11506"/>
                  </a:lnTo>
                  <a:lnTo>
                    <a:pt x="7527" y="11271"/>
                  </a:lnTo>
                  <a:lnTo>
                    <a:pt x="7527" y="11153"/>
                  </a:lnTo>
                  <a:lnTo>
                    <a:pt x="7382" y="11035"/>
                  </a:lnTo>
                  <a:lnTo>
                    <a:pt x="7527" y="11035"/>
                  </a:lnTo>
                  <a:lnTo>
                    <a:pt x="7527" y="10565"/>
                  </a:lnTo>
                  <a:lnTo>
                    <a:pt x="7382" y="10565"/>
                  </a:lnTo>
                  <a:lnTo>
                    <a:pt x="7527" y="10447"/>
                  </a:lnTo>
                  <a:lnTo>
                    <a:pt x="7527" y="10329"/>
                  </a:lnTo>
                  <a:lnTo>
                    <a:pt x="7382" y="10329"/>
                  </a:lnTo>
                  <a:lnTo>
                    <a:pt x="7236" y="10211"/>
                  </a:lnTo>
                  <a:lnTo>
                    <a:pt x="6655" y="10211"/>
                  </a:lnTo>
                  <a:lnTo>
                    <a:pt x="6655" y="10094"/>
                  </a:lnTo>
                  <a:lnTo>
                    <a:pt x="6509" y="10094"/>
                  </a:lnTo>
                  <a:lnTo>
                    <a:pt x="6509" y="9976"/>
                  </a:lnTo>
                  <a:lnTo>
                    <a:pt x="6364" y="9976"/>
                  </a:lnTo>
                  <a:lnTo>
                    <a:pt x="6218" y="9858"/>
                  </a:lnTo>
                  <a:lnTo>
                    <a:pt x="6073" y="9858"/>
                  </a:lnTo>
                  <a:lnTo>
                    <a:pt x="6073" y="9741"/>
                  </a:lnTo>
                  <a:lnTo>
                    <a:pt x="5782" y="9741"/>
                  </a:lnTo>
                  <a:lnTo>
                    <a:pt x="5782" y="9623"/>
                  </a:lnTo>
                  <a:lnTo>
                    <a:pt x="5345" y="9623"/>
                  </a:lnTo>
                  <a:lnTo>
                    <a:pt x="5055" y="9387"/>
                  </a:lnTo>
                  <a:lnTo>
                    <a:pt x="4909" y="9387"/>
                  </a:lnTo>
                  <a:lnTo>
                    <a:pt x="4909" y="9152"/>
                  </a:lnTo>
                  <a:lnTo>
                    <a:pt x="4800" y="9034"/>
                  </a:lnTo>
                  <a:lnTo>
                    <a:pt x="4800" y="8093"/>
                  </a:lnTo>
                  <a:lnTo>
                    <a:pt x="4655" y="8093"/>
                  </a:lnTo>
                  <a:lnTo>
                    <a:pt x="4655" y="8210"/>
                  </a:lnTo>
                  <a:lnTo>
                    <a:pt x="4655" y="8093"/>
                  </a:lnTo>
                  <a:lnTo>
                    <a:pt x="4364" y="8093"/>
                  </a:lnTo>
                  <a:lnTo>
                    <a:pt x="4218" y="8210"/>
                  </a:lnTo>
                  <a:lnTo>
                    <a:pt x="4073" y="8210"/>
                  </a:lnTo>
                  <a:lnTo>
                    <a:pt x="3927" y="8328"/>
                  </a:lnTo>
                  <a:lnTo>
                    <a:pt x="3927" y="8446"/>
                  </a:lnTo>
                  <a:lnTo>
                    <a:pt x="3636" y="8446"/>
                  </a:lnTo>
                  <a:lnTo>
                    <a:pt x="3636" y="8563"/>
                  </a:lnTo>
                  <a:lnTo>
                    <a:pt x="3491" y="8563"/>
                  </a:lnTo>
                  <a:lnTo>
                    <a:pt x="3491" y="8681"/>
                  </a:lnTo>
                  <a:lnTo>
                    <a:pt x="3491" y="8563"/>
                  </a:lnTo>
                  <a:lnTo>
                    <a:pt x="3345" y="8563"/>
                  </a:lnTo>
                  <a:lnTo>
                    <a:pt x="3345" y="8681"/>
                  </a:lnTo>
                  <a:lnTo>
                    <a:pt x="3200" y="8681"/>
                  </a:lnTo>
                  <a:lnTo>
                    <a:pt x="3200" y="8799"/>
                  </a:lnTo>
                  <a:lnTo>
                    <a:pt x="3055" y="8799"/>
                  </a:lnTo>
                  <a:lnTo>
                    <a:pt x="3055" y="8917"/>
                  </a:lnTo>
                  <a:lnTo>
                    <a:pt x="2909" y="8917"/>
                  </a:lnTo>
                  <a:lnTo>
                    <a:pt x="2909" y="8799"/>
                  </a:lnTo>
                  <a:lnTo>
                    <a:pt x="1891" y="8799"/>
                  </a:lnTo>
                  <a:lnTo>
                    <a:pt x="1891" y="7975"/>
                  </a:lnTo>
                  <a:lnTo>
                    <a:pt x="1745" y="8093"/>
                  </a:lnTo>
                  <a:lnTo>
                    <a:pt x="1745" y="8210"/>
                  </a:lnTo>
                  <a:lnTo>
                    <a:pt x="1018" y="8210"/>
                  </a:lnTo>
                  <a:lnTo>
                    <a:pt x="1018" y="7975"/>
                  </a:lnTo>
                  <a:lnTo>
                    <a:pt x="436" y="7975"/>
                  </a:lnTo>
                  <a:lnTo>
                    <a:pt x="436" y="7857"/>
                  </a:lnTo>
                  <a:lnTo>
                    <a:pt x="582" y="7857"/>
                  </a:lnTo>
                  <a:lnTo>
                    <a:pt x="582" y="7622"/>
                  </a:lnTo>
                  <a:lnTo>
                    <a:pt x="436" y="7622"/>
                  </a:lnTo>
                  <a:lnTo>
                    <a:pt x="436" y="7504"/>
                  </a:lnTo>
                  <a:lnTo>
                    <a:pt x="291" y="7386"/>
                  </a:lnTo>
                  <a:lnTo>
                    <a:pt x="291" y="7151"/>
                  </a:lnTo>
                  <a:lnTo>
                    <a:pt x="145" y="7151"/>
                  </a:lnTo>
                  <a:lnTo>
                    <a:pt x="145" y="7033"/>
                  </a:lnTo>
                  <a:lnTo>
                    <a:pt x="0" y="6916"/>
                  </a:lnTo>
                  <a:lnTo>
                    <a:pt x="0" y="6798"/>
                  </a:lnTo>
                  <a:lnTo>
                    <a:pt x="145" y="6798"/>
                  </a:lnTo>
                  <a:lnTo>
                    <a:pt x="145" y="6562"/>
                  </a:lnTo>
                  <a:lnTo>
                    <a:pt x="291" y="6445"/>
                  </a:lnTo>
                  <a:lnTo>
                    <a:pt x="436" y="6445"/>
                  </a:lnTo>
                  <a:lnTo>
                    <a:pt x="436" y="6327"/>
                  </a:lnTo>
                  <a:lnTo>
                    <a:pt x="582" y="6327"/>
                  </a:lnTo>
                  <a:lnTo>
                    <a:pt x="436" y="6209"/>
                  </a:lnTo>
                  <a:lnTo>
                    <a:pt x="436" y="5974"/>
                  </a:lnTo>
                  <a:lnTo>
                    <a:pt x="582" y="5974"/>
                  </a:lnTo>
                  <a:lnTo>
                    <a:pt x="582" y="5621"/>
                  </a:lnTo>
                  <a:lnTo>
                    <a:pt x="727" y="5621"/>
                  </a:lnTo>
                  <a:lnTo>
                    <a:pt x="873" y="5503"/>
                  </a:lnTo>
                  <a:lnTo>
                    <a:pt x="873" y="5385"/>
                  </a:lnTo>
                  <a:lnTo>
                    <a:pt x="1164" y="5385"/>
                  </a:lnTo>
                  <a:lnTo>
                    <a:pt x="1164" y="5268"/>
                  </a:lnTo>
                  <a:lnTo>
                    <a:pt x="1455" y="5268"/>
                  </a:lnTo>
                  <a:lnTo>
                    <a:pt x="1600" y="5150"/>
                  </a:lnTo>
                  <a:lnTo>
                    <a:pt x="1600" y="5268"/>
                  </a:lnTo>
                  <a:lnTo>
                    <a:pt x="1745" y="5268"/>
                  </a:lnTo>
                  <a:lnTo>
                    <a:pt x="1745" y="5150"/>
                  </a:lnTo>
                  <a:lnTo>
                    <a:pt x="2036" y="5150"/>
                  </a:lnTo>
                  <a:lnTo>
                    <a:pt x="2036" y="5032"/>
                  </a:lnTo>
                  <a:lnTo>
                    <a:pt x="2036" y="5150"/>
                  </a:lnTo>
                  <a:lnTo>
                    <a:pt x="2327" y="5150"/>
                  </a:lnTo>
                  <a:lnTo>
                    <a:pt x="2327" y="4679"/>
                  </a:lnTo>
                  <a:lnTo>
                    <a:pt x="2473" y="4238"/>
                  </a:lnTo>
                  <a:lnTo>
                    <a:pt x="2473" y="3649"/>
                  </a:lnTo>
                  <a:lnTo>
                    <a:pt x="2618" y="3649"/>
                  </a:lnTo>
                  <a:lnTo>
                    <a:pt x="2618" y="3414"/>
                  </a:lnTo>
                  <a:lnTo>
                    <a:pt x="2473" y="3414"/>
                  </a:lnTo>
                  <a:lnTo>
                    <a:pt x="2618" y="3414"/>
                  </a:lnTo>
                  <a:lnTo>
                    <a:pt x="2473" y="3414"/>
                  </a:lnTo>
                  <a:lnTo>
                    <a:pt x="2473" y="3178"/>
                  </a:lnTo>
                  <a:lnTo>
                    <a:pt x="2327" y="3178"/>
                  </a:lnTo>
                  <a:lnTo>
                    <a:pt x="2327" y="3060"/>
                  </a:lnTo>
                  <a:lnTo>
                    <a:pt x="2182" y="2943"/>
                  </a:lnTo>
                  <a:lnTo>
                    <a:pt x="2182" y="2590"/>
                  </a:lnTo>
                  <a:lnTo>
                    <a:pt x="2327" y="2590"/>
                  </a:lnTo>
                  <a:lnTo>
                    <a:pt x="2473" y="2472"/>
                  </a:lnTo>
                  <a:lnTo>
                    <a:pt x="2618" y="2472"/>
                  </a:lnTo>
                  <a:lnTo>
                    <a:pt x="2618" y="2590"/>
                  </a:lnTo>
                  <a:lnTo>
                    <a:pt x="2764" y="2590"/>
                  </a:lnTo>
                  <a:lnTo>
                    <a:pt x="2764" y="2472"/>
                  </a:lnTo>
                  <a:lnTo>
                    <a:pt x="2618" y="2354"/>
                  </a:lnTo>
                  <a:lnTo>
                    <a:pt x="2327" y="2354"/>
                  </a:lnTo>
                  <a:lnTo>
                    <a:pt x="2327" y="2001"/>
                  </a:lnTo>
                  <a:lnTo>
                    <a:pt x="2473" y="1883"/>
                  </a:lnTo>
                  <a:lnTo>
                    <a:pt x="2618" y="2001"/>
                  </a:lnTo>
                  <a:lnTo>
                    <a:pt x="3200" y="2001"/>
                  </a:lnTo>
                  <a:lnTo>
                    <a:pt x="3200" y="1883"/>
                  </a:lnTo>
                  <a:lnTo>
                    <a:pt x="3345" y="1883"/>
                  </a:lnTo>
                  <a:lnTo>
                    <a:pt x="3345" y="2001"/>
                  </a:lnTo>
                  <a:lnTo>
                    <a:pt x="3345" y="1883"/>
                  </a:lnTo>
                  <a:lnTo>
                    <a:pt x="3491" y="1883"/>
                  </a:lnTo>
                  <a:lnTo>
                    <a:pt x="3491" y="1766"/>
                  </a:lnTo>
                  <a:lnTo>
                    <a:pt x="3782" y="1766"/>
                  </a:lnTo>
                  <a:lnTo>
                    <a:pt x="3782" y="2001"/>
                  </a:lnTo>
                  <a:lnTo>
                    <a:pt x="3927" y="2119"/>
                  </a:lnTo>
                  <a:lnTo>
                    <a:pt x="3782" y="2119"/>
                  </a:lnTo>
                  <a:lnTo>
                    <a:pt x="3782" y="2237"/>
                  </a:lnTo>
                  <a:lnTo>
                    <a:pt x="4073" y="2237"/>
                  </a:lnTo>
                  <a:lnTo>
                    <a:pt x="4218" y="2472"/>
                  </a:lnTo>
                  <a:lnTo>
                    <a:pt x="4509" y="2472"/>
                  </a:lnTo>
                  <a:lnTo>
                    <a:pt x="4509" y="2354"/>
                  </a:lnTo>
                  <a:lnTo>
                    <a:pt x="4655" y="2354"/>
                  </a:lnTo>
                  <a:lnTo>
                    <a:pt x="4655" y="2472"/>
                  </a:lnTo>
                  <a:lnTo>
                    <a:pt x="4800" y="2472"/>
                  </a:lnTo>
                  <a:lnTo>
                    <a:pt x="4800" y="2354"/>
                  </a:lnTo>
                  <a:lnTo>
                    <a:pt x="4909" y="2354"/>
                  </a:lnTo>
                  <a:lnTo>
                    <a:pt x="4909" y="2237"/>
                  </a:lnTo>
                  <a:lnTo>
                    <a:pt x="5055" y="2237"/>
                  </a:lnTo>
                  <a:lnTo>
                    <a:pt x="5200" y="2119"/>
                  </a:lnTo>
                  <a:lnTo>
                    <a:pt x="5345" y="2119"/>
                  </a:lnTo>
                  <a:lnTo>
                    <a:pt x="5491" y="2001"/>
                  </a:lnTo>
                  <a:lnTo>
                    <a:pt x="5491" y="1766"/>
                  </a:lnTo>
                  <a:lnTo>
                    <a:pt x="5782" y="1766"/>
                  </a:lnTo>
                  <a:lnTo>
                    <a:pt x="5782" y="1648"/>
                  </a:lnTo>
                  <a:lnTo>
                    <a:pt x="5927" y="1648"/>
                  </a:lnTo>
                  <a:lnTo>
                    <a:pt x="5927" y="1530"/>
                  </a:lnTo>
                  <a:lnTo>
                    <a:pt x="5491" y="1530"/>
                  </a:lnTo>
                  <a:lnTo>
                    <a:pt x="5491" y="1177"/>
                  </a:lnTo>
                  <a:lnTo>
                    <a:pt x="5345" y="1177"/>
                  </a:lnTo>
                  <a:lnTo>
                    <a:pt x="5345" y="824"/>
                  </a:lnTo>
                  <a:lnTo>
                    <a:pt x="5200" y="824"/>
                  </a:lnTo>
                  <a:lnTo>
                    <a:pt x="5200" y="706"/>
                  </a:lnTo>
                  <a:lnTo>
                    <a:pt x="5055" y="706"/>
                  </a:lnTo>
                  <a:lnTo>
                    <a:pt x="5055" y="589"/>
                  </a:lnTo>
                  <a:lnTo>
                    <a:pt x="5200" y="589"/>
                  </a:lnTo>
                  <a:lnTo>
                    <a:pt x="5200" y="706"/>
                  </a:lnTo>
                  <a:lnTo>
                    <a:pt x="5345" y="589"/>
                  </a:lnTo>
                  <a:lnTo>
                    <a:pt x="5345" y="706"/>
                  </a:lnTo>
                  <a:lnTo>
                    <a:pt x="5491" y="706"/>
                  </a:lnTo>
                  <a:lnTo>
                    <a:pt x="5491" y="824"/>
                  </a:lnTo>
                  <a:lnTo>
                    <a:pt x="5491" y="706"/>
                  </a:lnTo>
                  <a:lnTo>
                    <a:pt x="5782" y="706"/>
                  </a:lnTo>
                  <a:lnTo>
                    <a:pt x="5782" y="824"/>
                  </a:lnTo>
                  <a:lnTo>
                    <a:pt x="5782" y="706"/>
                  </a:lnTo>
                  <a:lnTo>
                    <a:pt x="5927" y="706"/>
                  </a:lnTo>
                  <a:lnTo>
                    <a:pt x="5927" y="824"/>
                  </a:lnTo>
                  <a:lnTo>
                    <a:pt x="6073" y="942"/>
                  </a:lnTo>
                  <a:lnTo>
                    <a:pt x="6218" y="942"/>
                  </a:lnTo>
                  <a:lnTo>
                    <a:pt x="6218" y="706"/>
                  </a:lnTo>
                  <a:lnTo>
                    <a:pt x="6364" y="706"/>
                  </a:lnTo>
                  <a:lnTo>
                    <a:pt x="6364" y="589"/>
                  </a:lnTo>
                  <a:lnTo>
                    <a:pt x="6509" y="589"/>
                  </a:lnTo>
                  <a:lnTo>
                    <a:pt x="6509" y="706"/>
                  </a:lnTo>
                  <a:lnTo>
                    <a:pt x="6655" y="589"/>
                  </a:lnTo>
                  <a:lnTo>
                    <a:pt x="6945" y="589"/>
                  </a:lnTo>
                  <a:lnTo>
                    <a:pt x="6945" y="471"/>
                  </a:lnTo>
                  <a:lnTo>
                    <a:pt x="7236" y="471"/>
                  </a:lnTo>
                  <a:lnTo>
                    <a:pt x="7236" y="353"/>
                  </a:lnTo>
                  <a:lnTo>
                    <a:pt x="7382" y="353"/>
                  </a:lnTo>
                  <a:lnTo>
                    <a:pt x="7382" y="118"/>
                  </a:lnTo>
                  <a:lnTo>
                    <a:pt x="7527" y="118"/>
                  </a:lnTo>
                  <a:lnTo>
                    <a:pt x="7527" y="0"/>
                  </a:lnTo>
                  <a:lnTo>
                    <a:pt x="7673" y="0"/>
                  </a:lnTo>
                  <a:lnTo>
                    <a:pt x="7673" y="471"/>
                  </a:lnTo>
                  <a:lnTo>
                    <a:pt x="7964" y="471"/>
                  </a:lnTo>
                  <a:lnTo>
                    <a:pt x="7818" y="589"/>
                  </a:lnTo>
                  <a:lnTo>
                    <a:pt x="7964" y="706"/>
                  </a:lnTo>
                  <a:lnTo>
                    <a:pt x="7964" y="824"/>
                  </a:lnTo>
                  <a:lnTo>
                    <a:pt x="7818" y="942"/>
                  </a:lnTo>
                  <a:lnTo>
                    <a:pt x="7818" y="1177"/>
                  </a:lnTo>
                  <a:lnTo>
                    <a:pt x="7673" y="1295"/>
                  </a:lnTo>
                  <a:lnTo>
                    <a:pt x="7673" y="1530"/>
                  </a:lnTo>
                  <a:lnTo>
                    <a:pt x="7818" y="1530"/>
                  </a:lnTo>
                  <a:lnTo>
                    <a:pt x="7818" y="1883"/>
                  </a:lnTo>
                  <a:lnTo>
                    <a:pt x="7964" y="1883"/>
                  </a:lnTo>
                  <a:lnTo>
                    <a:pt x="7964" y="2001"/>
                  </a:lnTo>
                  <a:lnTo>
                    <a:pt x="8109" y="2001"/>
                  </a:lnTo>
                  <a:lnTo>
                    <a:pt x="8109" y="2119"/>
                  </a:lnTo>
                  <a:lnTo>
                    <a:pt x="8255" y="2119"/>
                  </a:lnTo>
                  <a:lnTo>
                    <a:pt x="8255" y="2237"/>
                  </a:lnTo>
                  <a:lnTo>
                    <a:pt x="8545" y="2237"/>
                  </a:lnTo>
                  <a:lnTo>
                    <a:pt x="8545" y="2119"/>
                  </a:lnTo>
                  <a:lnTo>
                    <a:pt x="8691" y="2001"/>
                  </a:lnTo>
                  <a:lnTo>
                    <a:pt x="8691" y="2119"/>
                  </a:lnTo>
                  <a:lnTo>
                    <a:pt x="8836" y="2119"/>
                  </a:lnTo>
                  <a:lnTo>
                    <a:pt x="8836" y="2001"/>
                  </a:lnTo>
                  <a:lnTo>
                    <a:pt x="9127" y="2001"/>
                  </a:lnTo>
                  <a:lnTo>
                    <a:pt x="9127" y="1766"/>
                  </a:lnTo>
                  <a:lnTo>
                    <a:pt x="9273" y="1766"/>
                  </a:lnTo>
                  <a:lnTo>
                    <a:pt x="9273" y="1883"/>
                  </a:lnTo>
                  <a:lnTo>
                    <a:pt x="9273" y="1766"/>
                  </a:lnTo>
                  <a:lnTo>
                    <a:pt x="9418" y="1883"/>
                  </a:lnTo>
                  <a:lnTo>
                    <a:pt x="10000" y="1883"/>
                  </a:lnTo>
                  <a:lnTo>
                    <a:pt x="10000" y="1766"/>
                  </a:lnTo>
                  <a:lnTo>
                    <a:pt x="9855" y="1648"/>
                  </a:lnTo>
                  <a:lnTo>
                    <a:pt x="9855" y="1530"/>
                  </a:lnTo>
                  <a:lnTo>
                    <a:pt x="10000" y="1530"/>
                  </a:lnTo>
                  <a:lnTo>
                    <a:pt x="10145" y="1648"/>
                  </a:lnTo>
                  <a:lnTo>
                    <a:pt x="10145" y="1530"/>
                  </a:lnTo>
                  <a:lnTo>
                    <a:pt x="10582" y="1530"/>
                  </a:lnTo>
                  <a:lnTo>
                    <a:pt x="10582" y="1648"/>
                  </a:lnTo>
                  <a:lnTo>
                    <a:pt x="10727" y="1648"/>
                  </a:lnTo>
                  <a:lnTo>
                    <a:pt x="10873" y="1766"/>
                  </a:lnTo>
                  <a:lnTo>
                    <a:pt x="11018" y="1766"/>
                  </a:lnTo>
                  <a:lnTo>
                    <a:pt x="11018" y="1648"/>
                  </a:lnTo>
                  <a:lnTo>
                    <a:pt x="11600" y="1648"/>
                  </a:lnTo>
                  <a:lnTo>
                    <a:pt x="11600" y="1766"/>
                  </a:lnTo>
                  <a:lnTo>
                    <a:pt x="11600" y="1648"/>
                  </a:lnTo>
                  <a:lnTo>
                    <a:pt x="11745" y="1648"/>
                  </a:lnTo>
                  <a:lnTo>
                    <a:pt x="11745" y="1530"/>
                  </a:lnTo>
                  <a:lnTo>
                    <a:pt x="11891" y="1530"/>
                  </a:lnTo>
                  <a:lnTo>
                    <a:pt x="11891" y="1177"/>
                  </a:lnTo>
                  <a:lnTo>
                    <a:pt x="12036" y="1177"/>
                  </a:lnTo>
                  <a:lnTo>
                    <a:pt x="12036" y="1059"/>
                  </a:lnTo>
                  <a:lnTo>
                    <a:pt x="12182" y="942"/>
                  </a:lnTo>
                  <a:lnTo>
                    <a:pt x="12182" y="706"/>
                  </a:lnTo>
                  <a:lnTo>
                    <a:pt x="12327" y="706"/>
                  </a:lnTo>
                  <a:lnTo>
                    <a:pt x="12327" y="589"/>
                  </a:lnTo>
                  <a:lnTo>
                    <a:pt x="12473" y="706"/>
                  </a:lnTo>
                  <a:lnTo>
                    <a:pt x="12327" y="589"/>
                  </a:lnTo>
                  <a:lnTo>
                    <a:pt x="12327" y="471"/>
                  </a:lnTo>
                  <a:lnTo>
                    <a:pt x="12618" y="706"/>
                  </a:lnTo>
                  <a:lnTo>
                    <a:pt x="12618" y="1295"/>
                  </a:lnTo>
                  <a:lnTo>
                    <a:pt x="12764" y="1295"/>
                  </a:lnTo>
                  <a:lnTo>
                    <a:pt x="12764" y="1530"/>
                  </a:lnTo>
                  <a:lnTo>
                    <a:pt x="12909" y="1766"/>
                  </a:lnTo>
                  <a:lnTo>
                    <a:pt x="12909" y="1883"/>
                  </a:lnTo>
                  <a:lnTo>
                    <a:pt x="13200" y="1883"/>
                  </a:lnTo>
                  <a:lnTo>
                    <a:pt x="13345" y="2001"/>
                  </a:lnTo>
                  <a:lnTo>
                    <a:pt x="13345" y="2119"/>
                  </a:lnTo>
                  <a:lnTo>
                    <a:pt x="13200" y="2237"/>
                  </a:lnTo>
                  <a:lnTo>
                    <a:pt x="13345" y="2237"/>
                  </a:lnTo>
                  <a:lnTo>
                    <a:pt x="13200" y="2237"/>
                  </a:lnTo>
                  <a:lnTo>
                    <a:pt x="13200" y="2354"/>
                  </a:lnTo>
                  <a:lnTo>
                    <a:pt x="13055" y="2354"/>
                  </a:lnTo>
                  <a:lnTo>
                    <a:pt x="13055" y="2472"/>
                  </a:lnTo>
                  <a:lnTo>
                    <a:pt x="12909" y="2590"/>
                  </a:lnTo>
                  <a:lnTo>
                    <a:pt x="12909" y="2707"/>
                  </a:lnTo>
                  <a:lnTo>
                    <a:pt x="12764" y="2825"/>
                  </a:lnTo>
                  <a:lnTo>
                    <a:pt x="12618" y="2825"/>
                  </a:lnTo>
                  <a:lnTo>
                    <a:pt x="12618" y="2943"/>
                  </a:lnTo>
                  <a:lnTo>
                    <a:pt x="12473" y="2943"/>
                  </a:lnTo>
                  <a:lnTo>
                    <a:pt x="12473" y="3178"/>
                  </a:lnTo>
                  <a:lnTo>
                    <a:pt x="12327" y="3178"/>
                  </a:lnTo>
                  <a:lnTo>
                    <a:pt x="12327" y="3414"/>
                  </a:lnTo>
                  <a:lnTo>
                    <a:pt x="12182" y="3531"/>
                  </a:lnTo>
                  <a:lnTo>
                    <a:pt x="12182" y="3649"/>
                  </a:lnTo>
                  <a:lnTo>
                    <a:pt x="11891" y="3649"/>
                  </a:lnTo>
                  <a:lnTo>
                    <a:pt x="11891" y="3767"/>
                  </a:lnTo>
                  <a:lnTo>
                    <a:pt x="11745" y="3649"/>
                  </a:lnTo>
                  <a:lnTo>
                    <a:pt x="11745" y="3767"/>
                  </a:lnTo>
                  <a:lnTo>
                    <a:pt x="12182" y="3767"/>
                  </a:lnTo>
                  <a:lnTo>
                    <a:pt x="12182" y="3649"/>
                  </a:lnTo>
                  <a:lnTo>
                    <a:pt x="12473" y="3649"/>
                  </a:lnTo>
                  <a:lnTo>
                    <a:pt x="12618" y="3531"/>
                  </a:lnTo>
                  <a:lnTo>
                    <a:pt x="12618" y="3414"/>
                  </a:lnTo>
                  <a:lnTo>
                    <a:pt x="12764" y="3414"/>
                  </a:lnTo>
                  <a:lnTo>
                    <a:pt x="12764" y="3767"/>
                  </a:lnTo>
                  <a:lnTo>
                    <a:pt x="12909" y="3767"/>
                  </a:lnTo>
                  <a:lnTo>
                    <a:pt x="12909" y="3884"/>
                  </a:lnTo>
                  <a:lnTo>
                    <a:pt x="12473" y="3884"/>
                  </a:lnTo>
                  <a:lnTo>
                    <a:pt x="12473" y="3767"/>
                  </a:lnTo>
                  <a:lnTo>
                    <a:pt x="12473" y="4002"/>
                  </a:lnTo>
                  <a:lnTo>
                    <a:pt x="12327" y="4002"/>
                  </a:lnTo>
                  <a:lnTo>
                    <a:pt x="12473" y="4120"/>
                  </a:lnTo>
                  <a:lnTo>
                    <a:pt x="12473" y="3884"/>
                  </a:lnTo>
                  <a:lnTo>
                    <a:pt x="12618" y="3884"/>
                  </a:lnTo>
                  <a:lnTo>
                    <a:pt x="12618" y="4238"/>
                  </a:lnTo>
                  <a:lnTo>
                    <a:pt x="12764" y="4238"/>
                  </a:lnTo>
                  <a:lnTo>
                    <a:pt x="12618" y="4120"/>
                  </a:lnTo>
                  <a:lnTo>
                    <a:pt x="12764" y="4002"/>
                  </a:lnTo>
                  <a:lnTo>
                    <a:pt x="12909" y="4120"/>
                  </a:lnTo>
                  <a:lnTo>
                    <a:pt x="12764" y="4002"/>
                  </a:lnTo>
                  <a:lnTo>
                    <a:pt x="12764" y="3884"/>
                  </a:lnTo>
                  <a:lnTo>
                    <a:pt x="13491" y="3884"/>
                  </a:lnTo>
                  <a:lnTo>
                    <a:pt x="13491" y="3767"/>
                  </a:lnTo>
                  <a:lnTo>
                    <a:pt x="13636" y="3767"/>
                  </a:lnTo>
                  <a:lnTo>
                    <a:pt x="13636" y="4002"/>
                  </a:lnTo>
                  <a:lnTo>
                    <a:pt x="13491" y="4002"/>
                  </a:lnTo>
                  <a:lnTo>
                    <a:pt x="13491" y="4120"/>
                  </a:lnTo>
                  <a:lnTo>
                    <a:pt x="13636" y="4120"/>
                  </a:lnTo>
                  <a:lnTo>
                    <a:pt x="13636" y="3884"/>
                  </a:lnTo>
                  <a:lnTo>
                    <a:pt x="13782" y="3884"/>
                  </a:lnTo>
                  <a:lnTo>
                    <a:pt x="13927" y="3767"/>
                  </a:lnTo>
                  <a:lnTo>
                    <a:pt x="13927" y="3649"/>
                  </a:lnTo>
                  <a:lnTo>
                    <a:pt x="14073" y="3649"/>
                  </a:lnTo>
                  <a:lnTo>
                    <a:pt x="14073" y="3767"/>
                  </a:lnTo>
                  <a:lnTo>
                    <a:pt x="14073" y="3649"/>
                  </a:lnTo>
                  <a:lnTo>
                    <a:pt x="14218" y="3649"/>
                  </a:lnTo>
                  <a:lnTo>
                    <a:pt x="14073" y="3649"/>
                  </a:lnTo>
                  <a:lnTo>
                    <a:pt x="14073" y="3531"/>
                  </a:lnTo>
                  <a:lnTo>
                    <a:pt x="14073" y="3649"/>
                  </a:lnTo>
                  <a:lnTo>
                    <a:pt x="14218" y="3649"/>
                  </a:lnTo>
                  <a:lnTo>
                    <a:pt x="14218" y="3296"/>
                  </a:lnTo>
                  <a:lnTo>
                    <a:pt x="14364" y="3296"/>
                  </a:lnTo>
                  <a:lnTo>
                    <a:pt x="14509" y="3178"/>
                  </a:lnTo>
                  <a:lnTo>
                    <a:pt x="14509" y="3296"/>
                  </a:lnTo>
                  <a:lnTo>
                    <a:pt x="14509" y="3178"/>
                  </a:lnTo>
                  <a:lnTo>
                    <a:pt x="14655" y="3178"/>
                  </a:lnTo>
                  <a:lnTo>
                    <a:pt x="14655" y="3296"/>
                  </a:lnTo>
                  <a:lnTo>
                    <a:pt x="14655" y="3178"/>
                  </a:lnTo>
                  <a:lnTo>
                    <a:pt x="14800" y="3178"/>
                  </a:lnTo>
                  <a:lnTo>
                    <a:pt x="14800" y="3296"/>
                  </a:lnTo>
                  <a:lnTo>
                    <a:pt x="14945" y="3296"/>
                  </a:lnTo>
                  <a:lnTo>
                    <a:pt x="14945" y="3414"/>
                  </a:lnTo>
                  <a:lnTo>
                    <a:pt x="14945" y="3296"/>
                  </a:lnTo>
                  <a:lnTo>
                    <a:pt x="15091" y="3296"/>
                  </a:lnTo>
                  <a:lnTo>
                    <a:pt x="15091" y="3414"/>
                  </a:lnTo>
                  <a:lnTo>
                    <a:pt x="15382" y="3414"/>
                  </a:lnTo>
                  <a:lnTo>
                    <a:pt x="15382" y="3531"/>
                  </a:lnTo>
                  <a:lnTo>
                    <a:pt x="15236" y="3531"/>
                  </a:lnTo>
                  <a:lnTo>
                    <a:pt x="15382" y="3531"/>
                  </a:lnTo>
                  <a:lnTo>
                    <a:pt x="15527" y="3414"/>
                  </a:lnTo>
                  <a:lnTo>
                    <a:pt x="15527" y="3531"/>
                  </a:lnTo>
                  <a:lnTo>
                    <a:pt x="15673" y="3531"/>
                  </a:lnTo>
                  <a:lnTo>
                    <a:pt x="15673" y="3649"/>
                  </a:lnTo>
                  <a:lnTo>
                    <a:pt x="15673" y="3531"/>
                  </a:lnTo>
                  <a:lnTo>
                    <a:pt x="15818" y="3649"/>
                  </a:lnTo>
                  <a:lnTo>
                    <a:pt x="15673" y="3649"/>
                  </a:lnTo>
                  <a:lnTo>
                    <a:pt x="15673" y="3767"/>
                  </a:lnTo>
                  <a:lnTo>
                    <a:pt x="15818" y="3767"/>
                  </a:lnTo>
                  <a:lnTo>
                    <a:pt x="15818" y="3649"/>
                  </a:lnTo>
                  <a:lnTo>
                    <a:pt x="15818" y="3767"/>
                  </a:lnTo>
                  <a:lnTo>
                    <a:pt x="15818" y="3649"/>
                  </a:lnTo>
                  <a:lnTo>
                    <a:pt x="16109" y="3649"/>
                  </a:lnTo>
                  <a:lnTo>
                    <a:pt x="16109" y="3767"/>
                  </a:lnTo>
                  <a:lnTo>
                    <a:pt x="15964" y="3767"/>
                  </a:lnTo>
                  <a:lnTo>
                    <a:pt x="16109" y="3767"/>
                  </a:lnTo>
                  <a:lnTo>
                    <a:pt x="16109" y="3884"/>
                  </a:lnTo>
                  <a:close/>
                  <a:moveTo>
                    <a:pt x="13927" y="3649"/>
                  </a:moveTo>
                  <a:lnTo>
                    <a:pt x="13782" y="3649"/>
                  </a:lnTo>
                  <a:lnTo>
                    <a:pt x="13636" y="3767"/>
                  </a:lnTo>
                  <a:lnTo>
                    <a:pt x="13491" y="3767"/>
                  </a:lnTo>
                  <a:lnTo>
                    <a:pt x="13491" y="3884"/>
                  </a:lnTo>
                  <a:lnTo>
                    <a:pt x="13345" y="3767"/>
                  </a:lnTo>
                  <a:lnTo>
                    <a:pt x="13345" y="3884"/>
                  </a:lnTo>
                  <a:lnTo>
                    <a:pt x="13200" y="3884"/>
                  </a:lnTo>
                  <a:lnTo>
                    <a:pt x="13200" y="3767"/>
                  </a:lnTo>
                  <a:lnTo>
                    <a:pt x="13200" y="3884"/>
                  </a:lnTo>
                  <a:lnTo>
                    <a:pt x="12909" y="3884"/>
                  </a:lnTo>
                  <a:lnTo>
                    <a:pt x="12909" y="3767"/>
                  </a:lnTo>
                  <a:lnTo>
                    <a:pt x="12764" y="3767"/>
                  </a:lnTo>
                  <a:lnTo>
                    <a:pt x="12764" y="3531"/>
                  </a:lnTo>
                  <a:lnTo>
                    <a:pt x="12909" y="3531"/>
                  </a:lnTo>
                  <a:lnTo>
                    <a:pt x="12909" y="3414"/>
                  </a:lnTo>
                  <a:lnTo>
                    <a:pt x="12909" y="3531"/>
                  </a:lnTo>
                  <a:lnTo>
                    <a:pt x="12909" y="3414"/>
                  </a:lnTo>
                  <a:lnTo>
                    <a:pt x="12764" y="3414"/>
                  </a:lnTo>
                  <a:lnTo>
                    <a:pt x="12764" y="3178"/>
                  </a:lnTo>
                  <a:lnTo>
                    <a:pt x="12909" y="3178"/>
                  </a:lnTo>
                  <a:lnTo>
                    <a:pt x="12909" y="3296"/>
                  </a:lnTo>
                  <a:lnTo>
                    <a:pt x="12909" y="2943"/>
                  </a:lnTo>
                  <a:lnTo>
                    <a:pt x="13345" y="2943"/>
                  </a:lnTo>
                  <a:lnTo>
                    <a:pt x="13345" y="3060"/>
                  </a:lnTo>
                  <a:lnTo>
                    <a:pt x="13636" y="3060"/>
                  </a:lnTo>
                  <a:lnTo>
                    <a:pt x="13636" y="2943"/>
                  </a:lnTo>
                  <a:lnTo>
                    <a:pt x="13927" y="2943"/>
                  </a:lnTo>
                  <a:lnTo>
                    <a:pt x="13927" y="3060"/>
                  </a:lnTo>
                  <a:lnTo>
                    <a:pt x="14073" y="3060"/>
                  </a:lnTo>
                  <a:lnTo>
                    <a:pt x="14073" y="3414"/>
                  </a:lnTo>
                  <a:lnTo>
                    <a:pt x="13927" y="3414"/>
                  </a:lnTo>
                  <a:lnTo>
                    <a:pt x="13927" y="3649"/>
                  </a:lnTo>
                  <a:close/>
                  <a:moveTo>
                    <a:pt x="12909" y="1766"/>
                  </a:moveTo>
                  <a:lnTo>
                    <a:pt x="12909" y="1648"/>
                  </a:lnTo>
                  <a:lnTo>
                    <a:pt x="13055" y="1648"/>
                  </a:lnTo>
                  <a:lnTo>
                    <a:pt x="13055" y="1766"/>
                  </a:lnTo>
                  <a:lnTo>
                    <a:pt x="12909" y="1766"/>
                  </a:lnTo>
                  <a:close/>
                  <a:moveTo>
                    <a:pt x="13055" y="1883"/>
                  </a:moveTo>
                  <a:lnTo>
                    <a:pt x="12909" y="1766"/>
                  </a:lnTo>
                  <a:lnTo>
                    <a:pt x="13055" y="1766"/>
                  </a:lnTo>
                  <a:lnTo>
                    <a:pt x="13055" y="1883"/>
                  </a:lnTo>
                  <a:close/>
                  <a:moveTo>
                    <a:pt x="13200" y="2354"/>
                  </a:moveTo>
                  <a:lnTo>
                    <a:pt x="13345" y="2354"/>
                  </a:lnTo>
                  <a:lnTo>
                    <a:pt x="13200" y="2354"/>
                  </a:lnTo>
                  <a:close/>
                  <a:moveTo>
                    <a:pt x="13055" y="2472"/>
                  </a:moveTo>
                  <a:lnTo>
                    <a:pt x="13055" y="2354"/>
                  </a:lnTo>
                  <a:lnTo>
                    <a:pt x="13200" y="2354"/>
                  </a:lnTo>
                  <a:lnTo>
                    <a:pt x="13200" y="2472"/>
                  </a:lnTo>
                  <a:lnTo>
                    <a:pt x="13200" y="2354"/>
                  </a:lnTo>
                  <a:lnTo>
                    <a:pt x="13200" y="2472"/>
                  </a:lnTo>
                  <a:lnTo>
                    <a:pt x="13055" y="2472"/>
                  </a:lnTo>
                  <a:close/>
                  <a:moveTo>
                    <a:pt x="13055" y="2707"/>
                  </a:moveTo>
                  <a:lnTo>
                    <a:pt x="13055" y="2590"/>
                  </a:lnTo>
                  <a:lnTo>
                    <a:pt x="13200" y="2590"/>
                  </a:lnTo>
                  <a:lnTo>
                    <a:pt x="13200" y="2707"/>
                  </a:lnTo>
                  <a:lnTo>
                    <a:pt x="13055" y="2707"/>
                  </a:lnTo>
                  <a:close/>
                  <a:moveTo>
                    <a:pt x="13055" y="2825"/>
                  </a:moveTo>
                  <a:lnTo>
                    <a:pt x="12909" y="2825"/>
                  </a:lnTo>
                  <a:lnTo>
                    <a:pt x="12909" y="2707"/>
                  </a:lnTo>
                  <a:lnTo>
                    <a:pt x="13055" y="2707"/>
                  </a:lnTo>
                  <a:lnTo>
                    <a:pt x="13055" y="2590"/>
                  </a:lnTo>
                  <a:lnTo>
                    <a:pt x="13055" y="2825"/>
                  </a:lnTo>
                  <a:close/>
                  <a:moveTo>
                    <a:pt x="13200" y="2825"/>
                  </a:moveTo>
                  <a:lnTo>
                    <a:pt x="13055" y="2825"/>
                  </a:lnTo>
                  <a:lnTo>
                    <a:pt x="13200" y="2825"/>
                  </a:lnTo>
                  <a:lnTo>
                    <a:pt x="13200" y="2707"/>
                  </a:lnTo>
                  <a:lnTo>
                    <a:pt x="13491" y="2707"/>
                  </a:lnTo>
                  <a:lnTo>
                    <a:pt x="13491" y="2825"/>
                  </a:lnTo>
                  <a:lnTo>
                    <a:pt x="13345" y="2825"/>
                  </a:lnTo>
                  <a:lnTo>
                    <a:pt x="13345" y="2943"/>
                  </a:lnTo>
                  <a:lnTo>
                    <a:pt x="13200" y="2943"/>
                  </a:lnTo>
                  <a:lnTo>
                    <a:pt x="13200" y="2825"/>
                  </a:lnTo>
                  <a:close/>
                  <a:moveTo>
                    <a:pt x="12909" y="2943"/>
                  </a:moveTo>
                  <a:lnTo>
                    <a:pt x="12909" y="2825"/>
                  </a:lnTo>
                  <a:lnTo>
                    <a:pt x="13055" y="2825"/>
                  </a:lnTo>
                  <a:lnTo>
                    <a:pt x="13055" y="2943"/>
                  </a:lnTo>
                  <a:lnTo>
                    <a:pt x="12909" y="2943"/>
                  </a:lnTo>
                  <a:close/>
                  <a:moveTo>
                    <a:pt x="13345" y="2825"/>
                  </a:moveTo>
                  <a:lnTo>
                    <a:pt x="13636" y="2825"/>
                  </a:lnTo>
                  <a:lnTo>
                    <a:pt x="13636" y="2943"/>
                  </a:lnTo>
                  <a:lnTo>
                    <a:pt x="13345" y="2943"/>
                  </a:lnTo>
                  <a:lnTo>
                    <a:pt x="13345" y="2825"/>
                  </a:lnTo>
                  <a:close/>
                  <a:moveTo>
                    <a:pt x="12764" y="2825"/>
                  </a:moveTo>
                  <a:lnTo>
                    <a:pt x="12909" y="2825"/>
                  </a:lnTo>
                  <a:lnTo>
                    <a:pt x="12764" y="2825"/>
                  </a:lnTo>
                  <a:lnTo>
                    <a:pt x="12764" y="2943"/>
                  </a:lnTo>
                  <a:lnTo>
                    <a:pt x="12764" y="2825"/>
                  </a:lnTo>
                  <a:close/>
                  <a:moveTo>
                    <a:pt x="12764" y="3060"/>
                  </a:moveTo>
                  <a:lnTo>
                    <a:pt x="12618" y="3060"/>
                  </a:lnTo>
                  <a:lnTo>
                    <a:pt x="12618" y="2943"/>
                  </a:lnTo>
                  <a:lnTo>
                    <a:pt x="12764" y="2943"/>
                  </a:lnTo>
                  <a:lnTo>
                    <a:pt x="12764" y="3060"/>
                  </a:lnTo>
                  <a:close/>
                  <a:moveTo>
                    <a:pt x="12473" y="3178"/>
                  </a:moveTo>
                  <a:lnTo>
                    <a:pt x="12473" y="3060"/>
                  </a:lnTo>
                  <a:lnTo>
                    <a:pt x="12618" y="3060"/>
                  </a:lnTo>
                  <a:lnTo>
                    <a:pt x="12618" y="2943"/>
                  </a:lnTo>
                  <a:lnTo>
                    <a:pt x="12618" y="3060"/>
                  </a:lnTo>
                  <a:lnTo>
                    <a:pt x="12473" y="3178"/>
                  </a:lnTo>
                  <a:close/>
                  <a:moveTo>
                    <a:pt x="12618" y="3178"/>
                  </a:moveTo>
                  <a:lnTo>
                    <a:pt x="12618" y="3060"/>
                  </a:lnTo>
                  <a:lnTo>
                    <a:pt x="12764" y="3060"/>
                  </a:lnTo>
                  <a:lnTo>
                    <a:pt x="12618" y="3060"/>
                  </a:lnTo>
                  <a:lnTo>
                    <a:pt x="12618" y="3178"/>
                  </a:lnTo>
                  <a:close/>
                  <a:moveTo>
                    <a:pt x="12764" y="3178"/>
                  </a:moveTo>
                  <a:lnTo>
                    <a:pt x="12764" y="3060"/>
                  </a:lnTo>
                  <a:lnTo>
                    <a:pt x="12764" y="3178"/>
                  </a:lnTo>
                  <a:close/>
                  <a:moveTo>
                    <a:pt x="12618" y="3178"/>
                  </a:moveTo>
                  <a:lnTo>
                    <a:pt x="12618" y="3060"/>
                  </a:lnTo>
                  <a:lnTo>
                    <a:pt x="12764" y="3060"/>
                  </a:lnTo>
                  <a:lnTo>
                    <a:pt x="12764" y="3178"/>
                  </a:lnTo>
                  <a:lnTo>
                    <a:pt x="12618" y="3178"/>
                  </a:lnTo>
                  <a:close/>
                  <a:moveTo>
                    <a:pt x="12618" y="3414"/>
                  </a:moveTo>
                  <a:lnTo>
                    <a:pt x="12618" y="3296"/>
                  </a:lnTo>
                  <a:lnTo>
                    <a:pt x="12764" y="3178"/>
                  </a:lnTo>
                  <a:lnTo>
                    <a:pt x="12764" y="3296"/>
                  </a:lnTo>
                  <a:lnTo>
                    <a:pt x="12618" y="3296"/>
                  </a:lnTo>
                  <a:lnTo>
                    <a:pt x="12618" y="3414"/>
                  </a:lnTo>
                  <a:close/>
                  <a:moveTo>
                    <a:pt x="12473" y="3531"/>
                  </a:moveTo>
                  <a:lnTo>
                    <a:pt x="12473" y="3414"/>
                  </a:lnTo>
                  <a:lnTo>
                    <a:pt x="12618" y="3414"/>
                  </a:lnTo>
                  <a:lnTo>
                    <a:pt x="12618" y="3296"/>
                  </a:lnTo>
                  <a:lnTo>
                    <a:pt x="12618" y="3531"/>
                  </a:lnTo>
                  <a:lnTo>
                    <a:pt x="12473" y="3531"/>
                  </a:lnTo>
                  <a:close/>
                  <a:moveTo>
                    <a:pt x="12764" y="3296"/>
                  </a:moveTo>
                  <a:lnTo>
                    <a:pt x="12764" y="3414"/>
                  </a:lnTo>
                  <a:lnTo>
                    <a:pt x="12618" y="3414"/>
                  </a:lnTo>
                  <a:lnTo>
                    <a:pt x="12618" y="3531"/>
                  </a:lnTo>
                  <a:lnTo>
                    <a:pt x="12618" y="3296"/>
                  </a:lnTo>
                  <a:lnTo>
                    <a:pt x="12764" y="3296"/>
                  </a:lnTo>
                  <a:close/>
                  <a:moveTo>
                    <a:pt x="15091" y="3414"/>
                  </a:moveTo>
                  <a:lnTo>
                    <a:pt x="15236" y="3414"/>
                  </a:lnTo>
                  <a:lnTo>
                    <a:pt x="15091" y="3414"/>
                  </a:lnTo>
                  <a:close/>
                  <a:moveTo>
                    <a:pt x="14218" y="3531"/>
                  </a:moveTo>
                  <a:lnTo>
                    <a:pt x="14073" y="3531"/>
                  </a:lnTo>
                  <a:lnTo>
                    <a:pt x="14073" y="3414"/>
                  </a:lnTo>
                  <a:lnTo>
                    <a:pt x="14218" y="3414"/>
                  </a:lnTo>
                  <a:lnTo>
                    <a:pt x="14218" y="3531"/>
                  </a:lnTo>
                  <a:close/>
                  <a:moveTo>
                    <a:pt x="15673" y="3649"/>
                  </a:moveTo>
                  <a:lnTo>
                    <a:pt x="15673" y="3531"/>
                  </a:lnTo>
                  <a:lnTo>
                    <a:pt x="15673" y="3649"/>
                  </a:lnTo>
                  <a:close/>
                  <a:moveTo>
                    <a:pt x="15964" y="3649"/>
                  </a:moveTo>
                  <a:lnTo>
                    <a:pt x="15964" y="3531"/>
                  </a:lnTo>
                  <a:lnTo>
                    <a:pt x="16109" y="3531"/>
                  </a:lnTo>
                  <a:lnTo>
                    <a:pt x="16109" y="3649"/>
                  </a:lnTo>
                  <a:lnTo>
                    <a:pt x="15964" y="3649"/>
                  </a:lnTo>
                  <a:close/>
                  <a:moveTo>
                    <a:pt x="11891" y="3649"/>
                  </a:moveTo>
                  <a:lnTo>
                    <a:pt x="12036" y="3649"/>
                  </a:lnTo>
                  <a:lnTo>
                    <a:pt x="11891" y="3649"/>
                  </a:lnTo>
                  <a:close/>
                  <a:moveTo>
                    <a:pt x="12036" y="3767"/>
                  </a:moveTo>
                  <a:lnTo>
                    <a:pt x="12036" y="3649"/>
                  </a:lnTo>
                  <a:lnTo>
                    <a:pt x="12182" y="3649"/>
                  </a:lnTo>
                  <a:lnTo>
                    <a:pt x="12182" y="3767"/>
                  </a:lnTo>
                  <a:lnTo>
                    <a:pt x="12036" y="3767"/>
                  </a:lnTo>
                  <a:close/>
                  <a:moveTo>
                    <a:pt x="16109" y="3767"/>
                  </a:moveTo>
                  <a:lnTo>
                    <a:pt x="16255" y="3767"/>
                  </a:lnTo>
                  <a:lnTo>
                    <a:pt x="16109" y="3767"/>
                  </a:lnTo>
                  <a:close/>
                  <a:moveTo>
                    <a:pt x="13782" y="3884"/>
                  </a:moveTo>
                  <a:lnTo>
                    <a:pt x="13782" y="3767"/>
                  </a:lnTo>
                  <a:lnTo>
                    <a:pt x="13782" y="3884"/>
                  </a:lnTo>
                  <a:close/>
                  <a:moveTo>
                    <a:pt x="13782" y="3884"/>
                  </a:moveTo>
                  <a:lnTo>
                    <a:pt x="13636" y="3884"/>
                  </a:lnTo>
                  <a:lnTo>
                    <a:pt x="13782" y="3884"/>
                  </a:lnTo>
                  <a:lnTo>
                    <a:pt x="13782" y="3767"/>
                  </a:lnTo>
                  <a:lnTo>
                    <a:pt x="13782" y="3884"/>
                  </a:lnTo>
                  <a:close/>
                  <a:moveTo>
                    <a:pt x="12764" y="4002"/>
                  </a:moveTo>
                  <a:lnTo>
                    <a:pt x="12764" y="3884"/>
                  </a:lnTo>
                  <a:lnTo>
                    <a:pt x="12764" y="4002"/>
                  </a:lnTo>
                  <a:lnTo>
                    <a:pt x="12618" y="4002"/>
                  </a:lnTo>
                  <a:lnTo>
                    <a:pt x="12618" y="3884"/>
                  </a:lnTo>
                  <a:lnTo>
                    <a:pt x="12764" y="3884"/>
                  </a:lnTo>
                  <a:lnTo>
                    <a:pt x="12764" y="4002"/>
                  </a:lnTo>
                  <a:close/>
                  <a:moveTo>
                    <a:pt x="16255" y="4561"/>
                  </a:moveTo>
                  <a:lnTo>
                    <a:pt x="16255" y="4473"/>
                  </a:lnTo>
                  <a:lnTo>
                    <a:pt x="16255" y="4561"/>
                  </a:lnTo>
                  <a:close/>
                  <a:moveTo>
                    <a:pt x="19418" y="9976"/>
                  </a:moveTo>
                  <a:lnTo>
                    <a:pt x="19418" y="9858"/>
                  </a:lnTo>
                  <a:lnTo>
                    <a:pt x="19564" y="9858"/>
                  </a:lnTo>
                  <a:lnTo>
                    <a:pt x="19418" y="9858"/>
                  </a:lnTo>
                  <a:lnTo>
                    <a:pt x="19418" y="9976"/>
                  </a:lnTo>
                  <a:close/>
                  <a:moveTo>
                    <a:pt x="19273" y="10211"/>
                  </a:moveTo>
                  <a:lnTo>
                    <a:pt x="19273" y="10094"/>
                  </a:lnTo>
                  <a:lnTo>
                    <a:pt x="19273" y="10211"/>
                  </a:lnTo>
                  <a:close/>
                  <a:moveTo>
                    <a:pt x="14073" y="17362"/>
                  </a:moveTo>
                  <a:lnTo>
                    <a:pt x="13927" y="17362"/>
                  </a:lnTo>
                  <a:lnTo>
                    <a:pt x="13927" y="17274"/>
                  </a:lnTo>
                  <a:lnTo>
                    <a:pt x="14073" y="17156"/>
                  </a:lnTo>
                  <a:lnTo>
                    <a:pt x="14073" y="17362"/>
                  </a:lnTo>
                  <a:close/>
                  <a:moveTo>
                    <a:pt x="14073" y="18186"/>
                  </a:moveTo>
                  <a:lnTo>
                    <a:pt x="14073" y="18069"/>
                  </a:lnTo>
                  <a:lnTo>
                    <a:pt x="14073" y="18186"/>
                  </a:lnTo>
                  <a:close/>
                  <a:moveTo>
                    <a:pt x="12182" y="3649"/>
                  </a:moveTo>
                  <a:lnTo>
                    <a:pt x="12182" y="3531"/>
                  </a:lnTo>
                  <a:lnTo>
                    <a:pt x="12327" y="3531"/>
                  </a:lnTo>
                  <a:lnTo>
                    <a:pt x="12327" y="3178"/>
                  </a:lnTo>
                  <a:lnTo>
                    <a:pt x="12618" y="3178"/>
                  </a:lnTo>
                  <a:lnTo>
                    <a:pt x="12618" y="3414"/>
                  </a:lnTo>
                  <a:lnTo>
                    <a:pt x="12473" y="3414"/>
                  </a:lnTo>
                  <a:lnTo>
                    <a:pt x="12473" y="3531"/>
                  </a:lnTo>
                  <a:lnTo>
                    <a:pt x="12327" y="3531"/>
                  </a:lnTo>
                  <a:lnTo>
                    <a:pt x="12327" y="3649"/>
                  </a:lnTo>
                  <a:lnTo>
                    <a:pt x="12182" y="3649"/>
                  </a:lnTo>
                  <a:close/>
                  <a:moveTo>
                    <a:pt x="16400" y="15508"/>
                  </a:moveTo>
                  <a:lnTo>
                    <a:pt x="16545" y="15508"/>
                  </a:lnTo>
                  <a:lnTo>
                    <a:pt x="16400" y="15508"/>
                  </a:lnTo>
                  <a:close/>
                  <a:moveTo>
                    <a:pt x="15818" y="15979"/>
                  </a:moveTo>
                  <a:lnTo>
                    <a:pt x="15818" y="15862"/>
                  </a:lnTo>
                  <a:lnTo>
                    <a:pt x="15818" y="1597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3256280" y="3568884"/>
              <a:ext cx="399439" cy="666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13" y="1689"/>
                  </a:moveTo>
                  <a:lnTo>
                    <a:pt x="7983" y="1970"/>
                  </a:lnTo>
                  <a:lnTo>
                    <a:pt x="8452" y="1970"/>
                  </a:lnTo>
                  <a:lnTo>
                    <a:pt x="7983" y="1970"/>
                  </a:lnTo>
                  <a:lnTo>
                    <a:pt x="7983" y="2251"/>
                  </a:lnTo>
                  <a:lnTo>
                    <a:pt x="8452" y="2251"/>
                  </a:lnTo>
                  <a:lnTo>
                    <a:pt x="8452" y="1689"/>
                  </a:lnTo>
                  <a:lnTo>
                    <a:pt x="8922" y="1407"/>
                  </a:lnTo>
                  <a:lnTo>
                    <a:pt x="9391" y="1689"/>
                  </a:lnTo>
                  <a:lnTo>
                    <a:pt x="10330" y="1689"/>
                  </a:lnTo>
                  <a:lnTo>
                    <a:pt x="10330" y="1407"/>
                  </a:lnTo>
                  <a:lnTo>
                    <a:pt x="10800" y="1407"/>
                  </a:lnTo>
                  <a:lnTo>
                    <a:pt x="11739" y="844"/>
                  </a:lnTo>
                  <a:lnTo>
                    <a:pt x="12209" y="844"/>
                  </a:lnTo>
                  <a:lnTo>
                    <a:pt x="12209" y="281"/>
                  </a:lnTo>
                  <a:lnTo>
                    <a:pt x="12678" y="281"/>
                  </a:lnTo>
                  <a:lnTo>
                    <a:pt x="12678" y="563"/>
                  </a:lnTo>
                  <a:lnTo>
                    <a:pt x="12678" y="281"/>
                  </a:lnTo>
                  <a:lnTo>
                    <a:pt x="13148" y="281"/>
                  </a:lnTo>
                  <a:lnTo>
                    <a:pt x="13148" y="0"/>
                  </a:lnTo>
                  <a:lnTo>
                    <a:pt x="13617" y="0"/>
                  </a:lnTo>
                  <a:lnTo>
                    <a:pt x="14087" y="281"/>
                  </a:lnTo>
                  <a:lnTo>
                    <a:pt x="14087" y="844"/>
                  </a:lnTo>
                  <a:lnTo>
                    <a:pt x="13148" y="844"/>
                  </a:lnTo>
                  <a:lnTo>
                    <a:pt x="13148" y="1126"/>
                  </a:lnTo>
                  <a:lnTo>
                    <a:pt x="12678" y="1126"/>
                  </a:lnTo>
                  <a:lnTo>
                    <a:pt x="12209" y="1407"/>
                  </a:lnTo>
                  <a:lnTo>
                    <a:pt x="12209" y="1689"/>
                  </a:lnTo>
                  <a:lnTo>
                    <a:pt x="11739" y="1689"/>
                  </a:lnTo>
                  <a:lnTo>
                    <a:pt x="11739" y="1970"/>
                  </a:lnTo>
                  <a:lnTo>
                    <a:pt x="11270" y="1970"/>
                  </a:lnTo>
                  <a:lnTo>
                    <a:pt x="11270" y="2533"/>
                  </a:lnTo>
                  <a:lnTo>
                    <a:pt x="10800" y="2814"/>
                  </a:lnTo>
                  <a:lnTo>
                    <a:pt x="10800" y="3940"/>
                  </a:lnTo>
                  <a:lnTo>
                    <a:pt x="10330" y="3940"/>
                  </a:lnTo>
                  <a:lnTo>
                    <a:pt x="10330" y="4221"/>
                  </a:lnTo>
                  <a:lnTo>
                    <a:pt x="10800" y="4221"/>
                  </a:lnTo>
                  <a:lnTo>
                    <a:pt x="10800" y="4503"/>
                  </a:lnTo>
                  <a:lnTo>
                    <a:pt x="11270" y="4503"/>
                  </a:lnTo>
                  <a:lnTo>
                    <a:pt x="11270" y="5066"/>
                  </a:lnTo>
                  <a:lnTo>
                    <a:pt x="11739" y="5347"/>
                  </a:lnTo>
                  <a:lnTo>
                    <a:pt x="11739" y="5629"/>
                  </a:lnTo>
                  <a:lnTo>
                    <a:pt x="12209" y="5629"/>
                  </a:lnTo>
                  <a:lnTo>
                    <a:pt x="12209" y="5910"/>
                  </a:lnTo>
                  <a:lnTo>
                    <a:pt x="11739" y="5910"/>
                  </a:lnTo>
                  <a:lnTo>
                    <a:pt x="11739" y="6754"/>
                  </a:lnTo>
                  <a:lnTo>
                    <a:pt x="12209" y="6754"/>
                  </a:lnTo>
                  <a:lnTo>
                    <a:pt x="12209" y="7036"/>
                  </a:lnTo>
                  <a:lnTo>
                    <a:pt x="14087" y="7036"/>
                  </a:lnTo>
                  <a:lnTo>
                    <a:pt x="14087" y="7317"/>
                  </a:lnTo>
                  <a:lnTo>
                    <a:pt x="14087" y="7036"/>
                  </a:lnTo>
                  <a:lnTo>
                    <a:pt x="15496" y="7036"/>
                  </a:lnTo>
                  <a:lnTo>
                    <a:pt x="15496" y="7317"/>
                  </a:lnTo>
                  <a:lnTo>
                    <a:pt x="15965" y="7317"/>
                  </a:lnTo>
                  <a:lnTo>
                    <a:pt x="15965" y="7036"/>
                  </a:lnTo>
                  <a:lnTo>
                    <a:pt x="15965" y="7317"/>
                  </a:lnTo>
                  <a:lnTo>
                    <a:pt x="16435" y="7880"/>
                  </a:lnTo>
                  <a:lnTo>
                    <a:pt x="17374" y="8162"/>
                  </a:lnTo>
                  <a:lnTo>
                    <a:pt x="17374" y="8443"/>
                  </a:lnTo>
                  <a:lnTo>
                    <a:pt x="17843" y="8162"/>
                  </a:lnTo>
                  <a:lnTo>
                    <a:pt x="20661" y="8162"/>
                  </a:lnTo>
                  <a:lnTo>
                    <a:pt x="20661" y="8443"/>
                  </a:lnTo>
                  <a:lnTo>
                    <a:pt x="20191" y="8724"/>
                  </a:lnTo>
                  <a:lnTo>
                    <a:pt x="20191" y="10132"/>
                  </a:lnTo>
                  <a:lnTo>
                    <a:pt x="19722" y="10413"/>
                  </a:lnTo>
                  <a:lnTo>
                    <a:pt x="20191" y="10694"/>
                  </a:lnTo>
                  <a:lnTo>
                    <a:pt x="20191" y="11257"/>
                  </a:lnTo>
                  <a:lnTo>
                    <a:pt x="20661" y="11257"/>
                  </a:lnTo>
                  <a:lnTo>
                    <a:pt x="20661" y="11820"/>
                  </a:lnTo>
                  <a:lnTo>
                    <a:pt x="21130" y="11820"/>
                  </a:lnTo>
                  <a:lnTo>
                    <a:pt x="20661" y="11820"/>
                  </a:lnTo>
                  <a:lnTo>
                    <a:pt x="20661" y="12102"/>
                  </a:lnTo>
                  <a:lnTo>
                    <a:pt x="20191" y="12383"/>
                  </a:lnTo>
                  <a:lnTo>
                    <a:pt x="20191" y="12664"/>
                  </a:lnTo>
                  <a:lnTo>
                    <a:pt x="20661" y="12664"/>
                  </a:lnTo>
                  <a:lnTo>
                    <a:pt x="21130" y="12946"/>
                  </a:lnTo>
                  <a:lnTo>
                    <a:pt x="21130" y="13509"/>
                  </a:lnTo>
                  <a:lnTo>
                    <a:pt x="21600" y="14072"/>
                  </a:lnTo>
                  <a:lnTo>
                    <a:pt x="21600" y="14635"/>
                  </a:lnTo>
                  <a:lnTo>
                    <a:pt x="21130" y="14635"/>
                  </a:lnTo>
                  <a:lnTo>
                    <a:pt x="21130" y="14353"/>
                  </a:lnTo>
                  <a:lnTo>
                    <a:pt x="21600" y="14353"/>
                  </a:lnTo>
                  <a:lnTo>
                    <a:pt x="21130" y="14072"/>
                  </a:lnTo>
                  <a:lnTo>
                    <a:pt x="21130" y="13509"/>
                  </a:lnTo>
                  <a:lnTo>
                    <a:pt x="20191" y="13509"/>
                  </a:lnTo>
                  <a:lnTo>
                    <a:pt x="20191" y="13790"/>
                  </a:lnTo>
                  <a:lnTo>
                    <a:pt x="19722" y="13790"/>
                  </a:lnTo>
                  <a:lnTo>
                    <a:pt x="19722" y="14072"/>
                  </a:lnTo>
                  <a:lnTo>
                    <a:pt x="19722" y="13790"/>
                  </a:lnTo>
                  <a:lnTo>
                    <a:pt x="19252" y="13790"/>
                  </a:lnTo>
                  <a:lnTo>
                    <a:pt x="19252" y="13509"/>
                  </a:lnTo>
                  <a:lnTo>
                    <a:pt x="19252" y="14072"/>
                  </a:lnTo>
                  <a:lnTo>
                    <a:pt x="17374" y="14072"/>
                  </a:lnTo>
                  <a:lnTo>
                    <a:pt x="16904" y="13790"/>
                  </a:lnTo>
                  <a:lnTo>
                    <a:pt x="16435" y="14072"/>
                  </a:lnTo>
                  <a:lnTo>
                    <a:pt x="16435" y="14916"/>
                  </a:lnTo>
                  <a:lnTo>
                    <a:pt x="17374" y="14916"/>
                  </a:lnTo>
                  <a:lnTo>
                    <a:pt x="17843" y="15197"/>
                  </a:lnTo>
                  <a:lnTo>
                    <a:pt x="17843" y="15479"/>
                  </a:lnTo>
                  <a:lnTo>
                    <a:pt x="17374" y="15479"/>
                  </a:lnTo>
                  <a:lnTo>
                    <a:pt x="17374" y="15197"/>
                  </a:lnTo>
                  <a:lnTo>
                    <a:pt x="16904" y="15197"/>
                  </a:lnTo>
                  <a:lnTo>
                    <a:pt x="16435" y="15479"/>
                  </a:lnTo>
                  <a:lnTo>
                    <a:pt x="15965" y="15479"/>
                  </a:lnTo>
                  <a:lnTo>
                    <a:pt x="15965" y="16323"/>
                  </a:lnTo>
                  <a:lnTo>
                    <a:pt x="16435" y="16605"/>
                  </a:lnTo>
                  <a:lnTo>
                    <a:pt x="16435" y="16886"/>
                  </a:lnTo>
                  <a:lnTo>
                    <a:pt x="16904" y="16886"/>
                  </a:lnTo>
                  <a:lnTo>
                    <a:pt x="16904" y="17449"/>
                  </a:lnTo>
                  <a:lnTo>
                    <a:pt x="17374" y="17449"/>
                  </a:lnTo>
                  <a:lnTo>
                    <a:pt x="16904" y="17449"/>
                  </a:lnTo>
                  <a:lnTo>
                    <a:pt x="17374" y="17449"/>
                  </a:lnTo>
                  <a:lnTo>
                    <a:pt x="17374" y="18012"/>
                  </a:lnTo>
                  <a:lnTo>
                    <a:pt x="16904" y="18012"/>
                  </a:lnTo>
                  <a:lnTo>
                    <a:pt x="16904" y="19419"/>
                  </a:lnTo>
                  <a:lnTo>
                    <a:pt x="16435" y="20474"/>
                  </a:lnTo>
                  <a:lnTo>
                    <a:pt x="16435" y="21600"/>
                  </a:lnTo>
                  <a:lnTo>
                    <a:pt x="15965" y="21600"/>
                  </a:lnTo>
                  <a:lnTo>
                    <a:pt x="15965" y="21319"/>
                  </a:lnTo>
                  <a:lnTo>
                    <a:pt x="15496" y="21037"/>
                  </a:lnTo>
                  <a:lnTo>
                    <a:pt x="15026" y="21037"/>
                  </a:lnTo>
                  <a:lnTo>
                    <a:pt x="15026" y="20756"/>
                  </a:lnTo>
                  <a:lnTo>
                    <a:pt x="15496" y="20474"/>
                  </a:lnTo>
                  <a:lnTo>
                    <a:pt x="15965" y="19700"/>
                  </a:lnTo>
                  <a:lnTo>
                    <a:pt x="15965" y="19419"/>
                  </a:lnTo>
                  <a:lnTo>
                    <a:pt x="15026" y="19419"/>
                  </a:lnTo>
                  <a:lnTo>
                    <a:pt x="15026" y="19137"/>
                  </a:lnTo>
                  <a:lnTo>
                    <a:pt x="13148" y="19137"/>
                  </a:lnTo>
                  <a:lnTo>
                    <a:pt x="13148" y="18856"/>
                  </a:lnTo>
                  <a:lnTo>
                    <a:pt x="12678" y="19137"/>
                  </a:lnTo>
                  <a:lnTo>
                    <a:pt x="12678" y="19419"/>
                  </a:lnTo>
                  <a:lnTo>
                    <a:pt x="10800" y="19419"/>
                  </a:lnTo>
                  <a:lnTo>
                    <a:pt x="10800" y="19137"/>
                  </a:lnTo>
                  <a:lnTo>
                    <a:pt x="10800" y="19419"/>
                  </a:lnTo>
                  <a:lnTo>
                    <a:pt x="10800" y="19137"/>
                  </a:lnTo>
                  <a:lnTo>
                    <a:pt x="10330" y="19137"/>
                  </a:lnTo>
                  <a:lnTo>
                    <a:pt x="10800" y="19137"/>
                  </a:lnTo>
                  <a:lnTo>
                    <a:pt x="10800" y="18575"/>
                  </a:lnTo>
                  <a:lnTo>
                    <a:pt x="9861" y="18575"/>
                  </a:lnTo>
                  <a:lnTo>
                    <a:pt x="9861" y="18012"/>
                  </a:lnTo>
                  <a:lnTo>
                    <a:pt x="8922" y="17449"/>
                  </a:lnTo>
                  <a:lnTo>
                    <a:pt x="8452" y="17449"/>
                  </a:lnTo>
                  <a:lnTo>
                    <a:pt x="8452" y="16886"/>
                  </a:lnTo>
                  <a:lnTo>
                    <a:pt x="7983" y="16605"/>
                  </a:lnTo>
                  <a:lnTo>
                    <a:pt x="7513" y="16605"/>
                  </a:lnTo>
                  <a:lnTo>
                    <a:pt x="7513" y="16323"/>
                  </a:lnTo>
                  <a:lnTo>
                    <a:pt x="7513" y="16605"/>
                  </a:lnTo>
                  <a:lnTo>
                    <a:pt x="7513" y="16323"/>
                  </a:lnTo>
                  <a:lnTo>
                    <a:pt x="6104" y="16323"/>
                  </a:lnTo>
                  <a:lnTo>
                    <a:pt x="6104" y="16042"/>
                  </a:lnTo>
                  <a:lnTo>
                    <a:pt x="5635" y="16042"/>
                  </a:lnTo>
                  <a:lnTo>
                    <a:pt x="5635" y="15760"/>
                  </a:lnTo>
                  <a:lnTo>
                    <a:pt x="2817" y="15760"/>
                  </a:lnTo>
                  <a:lnTo>
                    <a:pt x="2817" y="15197"/>
                  </a:lnTo>
                  <a:lnTo>
                    <a:pt x="1878" y="15197"/>
                  </a:lnTo>
                  <a:lnTo>
                    <a:pt x="1878" y="14916"/>
                  </a:lnTo>
                  <a:lnTo>
                    <a:pt x="1409" y="14916"/>
                  </a:lnTo>
                  <a:lnTo>
                    <a:pt x="939" y="14635"/>
                  </a:lnTo>
                  <a:lnTo>
                    <a:pt x="470" y="14635"/>
                  </a:lnTo>
                  <a:lnTo>
                    <a:pt x="470" y="14072"/>
                  </a:lnTo>
                  <a:lnTo>
                    <a:pt x="0" y="14072"/>
                  </a:lnTo>
                  <a:lnTo>
                    <a:pt x="0" y="13790"/>
                  </a:lnTo>
                  <a:lnTo>
                    <a:pt x="939" y="13790"/>
                  </a:lnTo>
                  <a:lnTo>
                    <a:pt x="939" y="13509"/>
                  </a:lnTo>
                  <a:lnTo>
                    <a:pt x="470" y="13509"/>
                  </a:lnTo>
                  <a:lnTo>
                    <a:pt x="470" y="13227"/>
                  </a:lnTo>
                  <a:lnTo>
                    <a:pt x="939" y="13227"/>
                  </a:lnTo>
                  <a:lnTo>
                    <a:pt x="939" y="12946"/>
                  </a:lnTo>
                  <a:lnTo>
                    <a:pt x="939" y="13227"/>
                  </a:lnTo>
                  <a:lnTo>
                    <a:pt x="939" y="12946"/>
                  </a:lnTo>
                  <a:lnTo>
                    <a:pt x="1878" y="12946"/>
                  </a:lnTo>
                  <a:lnTo>
                    <a:pt x="1878" y="12664"/>
                  </a:lnTo>
                  <a:lnTo>
                    <a:pt x="1878" y="12946"/>
                  </a:lnTo>
                  <a:lnTo>
                    <a:pt x="2348" y="12946"/>
                  </a:lnTo>
                  <a:lnTo>
                    <a:pt x="2348" y="12383"/>
                  </a:lnTo>
                  <a:lnTo>
                    <a:pt x="2817" y="12383"/>
                  </a:lnTo>
                  <a:lnTo>
                    <a:pt x="2817" y="11820"/>
                  </a:lnTo>
                  <a:lnTo>
                    <a:pt x="3287" y="11539"/>
                  </a:lnTo>
                  <a:lnTo>
                    <a:pt x="3287" y="11257"/>
                  </a:lnTo>
                  <a:lnTo>
                    <a:pt x="3757" y="11257"/>
                  </a:lnTo>
                  <a:lnTo>
                    <a:pt x="3287" y="11257"/>
                  </a:lnTo>
                  <a:lnTo>
                    <a:pt x="3287" y="10976"/>
                  </a:lnTo>
                  <a:lnTo>
                    <a:pt x="2817" y="10976"/>
                  </a:lnTo>
                  <a:lnTo>
                    <a:pt x="2817" y="11257"/>
                  </a:lnTo>
                  <a:lnTo>
                    <a:pt x="2817" y="10694"/>
                  </a:lnTo>
                  <a:lnTo>
                    <a:pt x="3287" y="10694"/>
                  </a:lnTo>
                  <a:lnTo>
                    <a:pt x="2817" y="10694"/>
                  </a:lnTo>
                  <a:lnTo>
                    <a:pt x="2817" y="10413"/>
                  </a:lnTo>
                  <a:lnTo>
                    <a:pt x="3287" y="10413"/>
                  </a:lnTo>
                  <a:lnTo>
                    <a:pt x="3287" y="9850"/>
                  </a:lnTo>
                  <a:lnTo>
                    <a:pt x="2817" y="9850"/>
                  </a:lnTo>
                  <a:lnTo>
                    <a:pt x="2817" y="9006"/>
                  </a:lnTo>
                  <a:lnTo>
                    <a:pt x="3287" y="9006"/>
                  </a:lnTo>
                  <a:lnTo>
                    <a:pt x="3287" y="8443"/>
                  </a:lnTo>
                  <a:lnTo>
                    <a:pt x="2817" y="8443"/>
                  </a:lnTo>
                  <a:lnTo>
                    <a:pt x="2817" y="7880"/>
                  </a:lnTo>
                  <a:lnTo>
                    <a:pt x="3287" y="7599"/>
                  </a:lnTo>
                  <a:lnTo>
                    <a:pt x="2817" y="7599"/>
                  </a:lnTo>
                  <a:lnTo>
                    <a:pt x="2348" y="7317"/>
                  </a:lnTo>
                  <a:lnTo>
                    <a:pt x="2348" y="7036"/>
                  </a:lnTo>
                  <a:lnTo>
                    <a:pt x="1878" y="6754"/>
                  </a:lnTo>
                  <a:lnTo>
                    <a:pt x="2348" y="6473"/>
                  </a:lnTo>
                  <a:lnTo>
                    <a:pt x="2348" y="6192"/>
                  </a:lnTo>
                  <a:lnTo>
                    <a:pt x="2348" y="6473"/>
                  </a:lnTo>
                  <a:lnTo>
                    <a:pt x="2817" y="6473"/>
                  </a:lnTo>
                  <a:lnTo>
                    <a:pt x="3287" y="6192"/>
                  </a:lnTo>
                  <a:lnTo>
                    <a:pt x="2817" y="6192"/>
                  </a:lnTo>
                  <a:lnTo>
                    <a:pt x="3287" y="5910"/>
                  </a:lnTo>
                  <a:lnTo>
                    <a:pt x="3287" y="5629"/>
                  </a:lnTo>
                  <a:lnTo>
                    <a:pt x="2817" y="5629"/>
                  </a:lnTo>
                  <a:lnTo>
                    <a:pt x="2817" y="5066"/>
                  </a:lnTo>
                  <a:lnTo>
                    <a:pt x="3287" y="5066"/>
                  </a:lnTo>
                  <a:lnTo>
                    <a:pt x="3287" y="5347"/>
                  </a:lnTo>
                  <a:lnTo>
                    <a:pt x="3757" y="5629"/>
                  </a:lnTo>
                  <a:lnTo>
                    <a:pt x="3757" y="5910"/>
                  </a:lnTo>
                  <a:lnTo>
                    <a:pt x="4226" y="5910"/>
                  </a:lnTo>
                  <a:lnTo>
                    <a:pt x="4226" y="5347"/>
                  </a:lnTo>
                  <a:lnTo>
                    <a:pt x="3757" y="5347"/>
                  </a:lnTo>
                  <a:lnTo>
                    <a:pt x="3757" y="5066"/>
                  </a:lnTo>
                  <a:lnTo>
                    <a:pt x="4226" y="5066"/>
                  </a:lnTo>
                  <a:lnTo>
                    <a:pt x="4696" y="4784"/>
                  </a:lnTo>
                  <a:lnTo>
                    <a:pt x="4696" y="4503"/>
                  </a:lnTo>
                  <a:lnTo>
                    <a:pt x="5165" y="4503"/>
                  </a:lnTo>
                  <a:lnTo>
                    <a:pt x="5165" y="4221"/>
                  </a:lnTo>
                  <a:lnTo>
                    <a:pt x="5635" y="3940"/>
                  </a:lnTo>
                  <a:lnTo>
                    <a:pt x="6104" y="3940"/>
                  </a:lnTo>
                  <a:lnTo>
                    <a:pt x="6104" y="2814"/>
                  </a:lnTo>
                  <a:lnTo>
                    <a:pt x="6574" y="2814"/>
                  </a:lnTo>
                  <a:lnTo>
                    <a:pt x="6574" y="2533"/>
                  </a:lnTo>
                  <a:lnTo>
                    <a:pt x="6104" y="2533"/>
                  </a:lnTo>
                  <a:lnTo>
                    <a:pt x="6574" y="2533"/>
                  </a:lnTo>
                  <a:lnTo>
                    <a:pt x="6574" y="2251"/>
                  </a:lnTo>
                  <a:lnTo>
                    <a:pt x="7043" y="2251"/>
                  </a:lnTo>
                  <a:lnTo>
                    <a:pt x="6574" y="2251"/>
                  </a:lnTo>
                  <a:lnTo>
                    <a:pt x="7043" y="2251"/>
                  </a:lnTo>
                  <a:lnTo>
                    <a:pt x="7043" y="1970"/>
                  </a:lnTo>
                  <a:lnTo>
                    <a:pt x="7513" y="1970"/>
                  </a:lnTo>
                  <a:lnTo>
                    <a:pt x="7513" y="1689"/>
                  </a:lnTo>
                  <a:close/>
                  <a:moveTo>
                    <a:pt x="2817" y="10694"/>
                  </a:moveTo>
                  <a:lnTo>
                    <a:pt x="3287" y="10694"/>
                  </a:lnTo>
                  <a:lnTo>
                    <a:pt x="2817" y="10694"/>
                  </a:lnTo>
                  <a:close/>
                  <a:moveTo>
                    <a:pt x="1878" y="12946"/>
                  </a:moveTo>
                  <a:lnTo>
                    <a:pt x="1409" y="12946"/>
                  </a:lnTo>
                  <a:lnTo>
                    <a:pt x="1409" y="12664"/>
                  </a:lnTo>
                  <a:lnTo>
                    <a:pt x="1878" y="12946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2841646" y="4011739"/>
              <a:ext cx="544885" cy="249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48" y="20849"/>
                  </a:moveTo>
                  <a:lnTo>
                    <a:pt x="15748" y="20097"/>
                  </a:lnTo>
                  <a:lnTo>
                    <a:pt x="15060" y="20097"/>
                  </a:lnTo>
                  <a:lnTo>
                    <a:pt x="15060" y="19346"/>
                  </a:lnTo>
                  <a:lnTo>
                    <a:pt x="15060" y="20097"/>
                  </a:lnTo>
                  <a:lnTo>
                    <a:pt x="14716" y="20097"/>
                  </a:lnTo>
                  <a:lnTo>
                    <a:pt x="14716" y="18595"/>
                  </a:lnTo>
                  <a:lnTo>
                    <a:pt x="15060" y="17843"/>
                  </a:lnTo>
                  <a:lnTo>
                    <a:pt x="15060" y="17092"/>
                  </a:lnTo>
                  <a:lnTo>
                    <a:pt x="14716" y="16341"/>
                  </a:lnTo>
                  <a:lnTo>
                    <a:pt x="15060" y="16341"/>
                  </a:lnTo>
                  <a:lnTo>
                    <a:pt x="15060" y="15590"/>
                  </a:lnTo>
                  <a:lnTo>
                    <a:pt x="15404" y="15590"/>
                  </a:lnTo>
                  <a:lnTo>
                    <a:pt x="15404" y="13523"/>
                  </a:lnTo>
                  <a:lnTo>
                    <a:pt x="15060" y="13523"/>
                  </a:lnTo>
                  <a:lnTo>
                    <a:pt x="15060" y="12772"/>
                  </a:lnTo>
                  <a:lnTo>
                    <a:pt x="15404" y="12772"/>
                  </a:lnTo>
                  <a:lnTo>
                    <a:pt x="15060" y="12772"/>
                  </a:lnTo>
                  <a:lnTo>
                    <a:pt x="15060" y="14275"/>
                  </a:lnTo>
                  <a:lnTo>
                    <a:pt x="14716" y="14275"/>
                  </a:lnTo>
                  <a:lnTo>
                    <a:pt x="14371" y="13523"/>
                  </a:lnTo>
                  <a:lnTo>
                    <a:pt x="14371" y="12772"/>
                  </a:lnTo>
                  <a:lnTo>
                    <a:pt x="14027" y="12772"/>
                  </a:lnTo>
                  <a:lnTo>
                    <a:pt x="14027" y="12021"/>
                  </a:lnTo>
                  <a:lnTo>
                    <a:pt x="14371" y="12021"/>
                  </a:lnTo>
                  <a:lnTo>
                    <a:pt x="14371" y="11270"/>
                  </a:lnTo>
                  <a:lnTo>
                    <a:pt x="14027" y="11270"/>
                  </a:lnTo>
                  <a:lnTo>
                    <a:pt x="14027" y="9767"/>
                  </a:lnTo>
                  <a:lnTo>
                    <a:pt x="14371" y="9767"/>
                  </a:lnTo>
                  <a:lnTo>
                    <a:pt x="14027" y="9016"/>
                  </a:lnTo>
                  <a:lnTo>
                    <a:pt x="14027" y="8264"/>
                  </a:lnTo>
                  <a:lnTo>
                    <a:pt x="14371" y="8264"/>
                  </a:lnTo>
                  <a:lnTo>
                    <a:pt x="14371" y="7513"/>
                  </a:lnTo>
                  <a:lnTo>
                    <a:pt x="14716" y="7513"/>
                  </a:lnTo>
                  <a:lnTo>
                    <a:pt x="14716" y="5259"/>
                  </a:lnTo>
                  <a:lnTo>
                    <a:pt x="15060" y="5259"/>
                  </a:lnTo>
                  <a:lnTo>
                    <a:pt x="15060" y="2254"/>
                  </a:lnTo>
                  <a:lnTo>
                    <a:pt x="15404" y="2254"/>
                  </a:lnTo>
                  <a:lnTo>
                    <a:pt x="15404" y="1503"/>
                  </a:lnTo>
                  <a:lnTo>
                    <a:pt x="16092" y="1503"/>
                  </a:lnTo>
                  <a:lnTo>
                    <a:pt x="16437" y="751"/>
                  </a:lnTo>
                  <a:lnTo>
                    <a:pt x="16781" y="751"/>
                  </a:lnTo>
                  <a:lnTo>
                    <a:pt x="16781" y="0"/>
                  </a:lnTo>
                  <a:lnTo>
                    <a:pt x="16781" y="751"/>
                  </a:lnTo>
                  <a:lnTo>
                    <a:pt x="17125" y="751"/>
                  </a:lnTo>
                  <a:lnTo>
                    <a:pt x="17469" y="1503"/>
                  </a:lnTo>
                  <a:lnTo>
                    <a:pt x="17814" y="1503"/>
                  </a:lnTo>
                  <a:lnTo>
                    <a:pt x="17814" y="2254"/>
                  </a:lnTo>
                  <a:lnTo>
                    <a:pt x="18502" y="2254"/>
                  </a:lnTo>
                  <a:lnTo>
                    <a:pt x="18502" y="3757"/>
                  </a:lnTo>
                  <a:lnTo>
                    <a:pt x="20567" y="3757"/>
                  </a:lnTo>
                  <a:lnTo>
                    <a:pt x="20567" y="4508"/>
                  </a:lnTo>
                  <a:lnTo>
                    <a:pt x="20912" y="4508"/>
                  </a:lnTo>
                  <a:lnTo>
                    <a:pt x="20912" y="5259"/>
                  </a:lnTo>
                  <a:lnTo>
                    <a:pt x="21256" y="5259"/>
                  </a:lnTo>
                  <a:lnTo>
                    <a:pt x="20912" y="5259"/>
                  </a:lnTo>
                  <a:lnTo>
                    <a:pt x="21256" y="6010"/>
                  </a:lnTo>
                  <a:lnTo>
                    <a:pt x="21256" y="7513"/>
                  </a:lnTo>
                  <a:lnTo>
                    <a:pt x="21600" y="8264"/>
                  </a:lnTo>
                  <a:lnTo>
                    <a:pt x="21256" y="8264"/>
                  </a:lnTo>
                  <a:lnTo>
                    <a:pt x="21256" y="9016"/>
                  </a:lnTo>
                  <a:lnTo>
                    <a:pt x="20912" y="9767"/>
                  </a:lnTo>
                  <a:lnTo>
                    <a:pt x="20912" y="10518"/>
                  </a:lnTo>
                  <a:lnTo>
                    <a:pt x="20567" y="11270"/>
                  </a:lnTo>
                  <a:lnTo>
                    <a:pt x="20567" y="12021"/>
                  </a:lnTo>
                  <a:lnTo>
                    <a:pt x="20223" y="12021"/>
                  </a:lnTo>
                  <a:lnTo>
                    <a:pt x="19190" y="14275"/>
                  </a:lnTo>
                  <a:lnTo>
                    <a:pt x="18846" y="14275"/>
                  </a:lnTo>
                  <a:lnTo>
                    <a:pt x="18502" y="15026"/>
                  </a:lnTo>
                  <a:lnTo>
                    <a:pt x="17814" y="15026"/>
                  </a:lnTo>
                  <a:lnTo>
                    <a:pt x="17814" y="16341"/>
                  </a:lnTo>
                  <a:lnTo>
                    <a:pt x="17469" y="16341"/>
                  </a:lnTo>
                  <a:lnTo>
                    <a:pt x="17469" y="17092"/>
                  </a:lnTo>
                  <a:lnTo>
                    <a:pt x="17469" y="16341"/>
                  </a:lnTo>
                  <a:lnTo>
                    <a:pt x="17469" y="17843"/>
                  </a:lnTo>
                  <a:lnTo>
                    <a:pt x="17125" y="17843"/>
                  </a:lnTo>
                  <a:lnTo>
                    <a:pt x="17125" y="19346"/>
                  </a:lnTo>
                  <a:lnTo>
                    <a:pt x="16781" y="19346"/>
                  </a:lnTo>
                  <a:lnTo>
                    <a:pt x="16781" y="20097"/>
                  </a:lnTo>
                  <a:lnTo>
                    <a:pt x="17125" y="20097"/>
                  </a:lnTo>
                  <a:lnTo>
                    <a:pt x="16781" y="20097"/>
                  </a:lnTo>
                  <a:lnTo>
                    <a:pt x="16781" y="20849"/>
                  </a:lnTo>
                  <a:lnTo>
                    <a:pt x="16437" y="21600"/>
                  </a:lnTo>
                  <a:lnTo>
                    <a:pt x="16092" y="21600"/>
                  </a:lnTo>
                  <a:lnTo>
                    <a:pt x="16092" y="20849"/>
                  </a:lnTo>
                  <a:lnTo>
                    <a:pt x="15748" y="20849"/>
                  </a:lnTo>
                  <a:close/>
                  <a:moveTo>
                    <a:pt x="1721" y="7513"/>
                  </a:moveTo>
                  <a:lnTo>
                    <a:pt x="1377" y="7513"/>
                  </a:lnTo>
                  <a:lnTo>
                    <a:pt x="1377" y="6762"/>
                  </a:lnTo>
                  <a:lnTo>
                    <a:pt x="2065" y="6762"/>
                  </a:lnTo>
                  <a:lnTo>
                    <a:pt x="2065" y="7513"/>
                  </a:lnTo>
                  <a:lnTo>
                    <a:pt x="1721" y="7513"/>
                  </a:lnTo>
                  <a:close/>
                  <a:moveTo>
                    <a:pt x="688" y="8264"/>
                  </a:moveTo>
                  <a:lnTo>
                    <a:pt x="344" y="8264"/>
                  </a:lnTo>
                  <a:lnTo>
                    <a:pt x="344" y="7513"/>
                  </a:lnTo>
                  <a:lnTo>
                    <a:pt x="688" y="7513"/>
                  </a:lnTo>
                  <a:lnTo>
                    <a:pt x="688" y="6762"/>
                  </a:lnTo>
                  <a:lnTo>
                    <a:pt x="344" y="6010"/>
                  </a:lnTo>
                  <a:lnTo>
                    <a:pt x="344" y="5259"/>
                  </a:lnTo>
                  <a:lnTo>
                    <a:pt x="0" y="5259"/>
                  </a:lnTo>
                  <a:lnTo>
                    <a:pt x="0" y="4508"/>
                  </a:lnTo>
                  <a:lnTo>
                    <a:pt x="688" y="4508"/>
                  </a:lnTo>
                  <a:lnTo>
                    <a:pt x="688" y="6010"/>
                  </a:lnTo>
                  <a:lnTo>
                    <a:pt x="1033" y="6010"/>
                  </a:lnTo>
                  <a:lnTo>
                    <a:pt x="1033" y="8264"/>
                  </a:lnTo>
                  <a:lnTo>
                    <a:pt x="688" y="8264"/>
                  </a:lnTo>
                  <a:close/>
                  <a:moveTo>
                    <a:pt x="1377" y="6010"/>
                  </a:moveTo>
                  <a:lnTo>
                    <a:pt x="1033" y="6010"/>
                  </a:lnTo>
                  <a:lnTo>
                    <a:pt x="1033" y="5259"/>
                  </a:lnTo>
                  <a:lnTo>
                    <a:pt x="1377" y="5259"/>
                  </a:lnTo>
                  <a:lnTo>
                    <a:pt x="1377" y="6010"/>
                  </a:lnTo>
                  <a:close/>
                  <a:moveTo>
                    <a:pt x="344" y="6762"/>
                  </a:moveTo>
                  <a:lnTo>
                    <a:pt x="0" y="6762"/>
                  </a:lnTo>
                  <a:lnTo>
                    <a:pt x="0" y="6010"/>
                  </a:lnTo>
                  <a:lnTo>
                    <a:pt x="344" y="6010"/>
                  </a:lnTo>
                  <a:lnTo>
                    <a:pt x="344" y="6762"/>
                  </a:lnTo>
                  <a:close/>
                  <a:moveTo>
                    <a:pt x="2754" y="8264"/>
                  </a:moveTo>
                  <a:lnTo>
                    <a:pt x="2754" y="7513"/>
                  </a:lnTo>
                  <a:lnTo>
                    <a:pt x="3098" y="7513"/>
                  </a:lnTo>
                  <a:lnTo>
                    <a:pt x="3098" y="8264"/>
                  </a:lnTo>
                  <a:lnTo>
                    <a:pt x="2754" y="8264"/>
                  </a:lnTo>
                  <a:close/>
                  <a:moveTo>
                    <a:pt x="1721" y="9767"/>
                  </a:moveTo>
                  <a:lnTo>
                    <a:pt x="1377" y="9016"/>
                  </a:lnTo>
                  <a:lnTo>
                    <a:pt x="1721" y="9016"/>
                  </a:lnTo>
                  <a:lnTo>
                    <a:pt x="1721" y="9767"/>
                  </a:lnTo>
                  <a:close/>
                  <a:moveTo>
                    <a:pt x="15060" y="15026"/>
                  </a:moveTo>
                  <a:lnTo>
                    <a:pt x="14716" y="15026"/>
                  </a:lnTo>
                  <a:lnTo>
                    <a:pt x="14716" y="14275"/>
                  </a:lnTo>
                  <a:lnTo>
                    <a:pt x="15404" y="14275"/>
                  </a:lnTo>
                  <a:lnTo>
                    <a:pt x="15060" y="15026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4061666" y="3838070"/>
              <a:ext cx="95519" cy="147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329"/>
                  </a:moveTo>
                  <a:lnTo>
                    <a:pt x="0" y="19059"/>
                  </a:lnTo>
                  <a:lnTo>
                    <a:pt x="1964" y="19059"/>
                  </a:lnTo>
                  <a:lnTo>
                    <a:pt x="1964" y="15247"/>
                  </a:lnTo>
                  <a:lnTo>
                    <a:pt x="3927" y="13976"/>
                  </a:lnTo>
                  <a:lnTo>
                    <a:pt x="3927" y="11435"/>
                  </a:lnTo>
                  <a:lnTo>
                    <a:pt x="1964" y="11435"/>
                  </a:lnTo>
                  <a:lnTo>
                    <a:pt x="1964" y="8894"/>
                  </a:lnTo>
                  <a:lnTo>
                    <a:pt x="0" y="7624"/>
                  </a:lnTo>
                  <a:lnTo>
                    <a:pt x="0" y="3812"/>
                  </a:lnTo>
                  <a:lnTo>
                    <a:pt x="1964" y="3812"/>
                  </a:lnTo>
                  <a:lnTo>
                    <a:pt x="1964" y="2541"/>
                  </a:lnTo>
                  <a:lnTo>
                    <a:pt x="3927" y="2541"/>
                  </a:lnTo>
                  <a:lnTo>
                    <a:pt x="3927" y="0"/>
                  </a:lnTo>
                  <a:lnTo>
                    <a:pt x="5891" y="0"/>
                  </a:lnTo>
                  <a:lnTo>
                    <a:pt x="7855" y="1271"/>
                  </a:lnTo>
                  <a:lnTo>
                    <a:pt x="11782" y="1271"/>
                  </a:lnTo>
                  <a:lnTo>
                    <a:pt x="11782" y="2541"/>
                  </a:lnTo>
                  <a:lnTo>
                    <a:pt x="13745" y="2541"/>
                  </a:lnTo>
                  <a:lnTo>
                    <a:pt x="13745" y="3812"/>
                  </a:lnTo>
                  <a:lnTo>
                    <a:pt x="15709" y="3812"/>
                  </a:lnTo>
                  <a:lnTo>
                    <a:pt x="15709" y="5082"/>
                  </a:lnTo>
                  <a:lnTo>
                    <a:pt x="17673" y="5082"/>
                  </a:lnTo>
                  <a:lnTo>
                    <a:pt x="17673" y="6353"/>
                  </a:lnTo>
                  <a:lnTo>
                    <a:pt x="19636" y="6353"/>
                  </a:lnTo>
                  <a:lnTo>
                    <a:pt x="19636" y="7624"/>
                  </a:lnTo>
                  <a:lnTo>
                    <a:pt x="19636" y="6353"/>
                  </a:lnTo>
                  <a:lnTo>
                    <a:pt x="21600" y="7624"/>
                  </a:lnTo>
                  <a:lnTo>
                    <a:pt x="21600" y="10165"/>
                  </a:lnTo>
                  <a:lnTo>
                    <a:pt x="19636" y="10165"/>
                  </a:lnTo>
                  <a:lnTo>
                    <a:pt x="19636" y="12706"/>
                  </a:lnTo>
                  <a:lnTo>
                    <a:pt x="17673" y="13976"/>
                  </a:lnTo>
                  <a:lnTo>
                    <a:pt x="17673" y="15247"/>
                  </a:lnTo>
                  <a:lnTo>
                    <a:pt x="15709" y="15247"/>
                  </a:lnTo>
                  <a:lnTo>
                    <a:pt x="15709" y="19059"/>
                  </a:lnTo>
                  <a:lnTo>
                    <a:pt x="13745" y="19059"/>
                  </a:lnTo>
                  <a:lnTo>
                    <a:pt x="13745" y="20329"/>
                  </a:lnTo>
                  <a:lnTo>
                    <a:pt x="11782" y="20329"/>
                  </a:lnTo>
                  <a:lnTo>
                    <a:pt x="11782" y="21600"/>
                  </a:lnTo>
                  <a:lnTo>
                    <a:pt x="11782" y="20329"/>
                  </a:lnTo>
                  <a:lnTo>
                    <a:pt x="3927" y="20329"/>
                  </a:lnTo>
                  <a:lnTo>
                    <a:pt x="3927" y="21600"/>
                  </a:lnTo>
                  <a:lnTo>
                    <a:pt x="1964" y="21600"/>
                  </a:lnTo>
                  <a:lnTo>
                    <a:pt x="0" y="2032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3835897" y="3725185"/>
              <a:ext cx="164986" cy="295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42" y="5082"/>
                  </a:moveTo>
                  <a:lnTo>
                    <a:pt x="14779" y="5082"/>
                  </a:lnTo>
                  <a:lnTo>
                    <a:pt x="14779" y="5718"/>
                  </a:lnTo>
                  <a:lnTo>
                    <a:pt x="15916" y="5718"/>
                  </a:lnTo>
                  <a:lnTo>
                    <a:pt x="15916" y="6353"/>
                  </a:lnTo>
                  <a:lnTo>
                    <a:pt x="17053" y="6988"/>
                  </a:lnTo>
                  <a:lnTo>
                    <a:pt x="17053" y="6353"/>
                  </a:lnTo>
                  <a:lnTo>
                    <a:pt x="17053" y="6988"/>
                  </a:lnTo>
                  <a:lnTo>
                    <a:pt x="18189" y="6988"/>
                  </a:lnTo>
                  <a:lnTo>
                    <a:pt x="18189" y="9529"/>
                  </a:lnTo>
                  <a:lnTo>
                    <a:pt x="17053" y="9529"/>
                  </a:lnTo>
                  <a:lnTo>
                    <a:pt x="18189" y="10165"/>
                  </a:lnTo>
                  <a:lnTo>
                    <a:pt x="18189" y="9529"/>
                  </a:lnTo>
                  <a:lnTo>
                    <a:pt x="18189" y="10165"/>
                  </a:lnTo>
                  <a:lnTo>
                    <a:pt x="17053" y="10165"/>
                  </a:lnTo>
                  <a:lnTo>
                    <a:pt x="17053" y="10800"/>
                  </a:lnTo>
                  <a:lnTo>
                    <a:pt x="14779" y="10800"/>
                  </a:lnTo>
                  <a:lnTo>
                    <a:pt x="14779" y="11435"/>
                  </a:lnTo>
                  <a:lnTo>
                    <a:pt x="15916" y="11435"/>
                  </a:lnTo>
                  <a:lnTo>
                    <a:pt x="14779" y="11435"/>
                  </a:lnTo>
                  <a:lnTo>
                    <a:pt x="14779" y="14612"/>
                  </a:lnTo>
                  <a:lnTo>
                    <a:pt x="15916" y="14612"/>
                  </a:lnTo>
                  <a:lnTo>
                    <a:pt x="15916" y="15247"/>
                  </a:lnTo>
                  <a:lnTo>
                    <a:pt x="18189" y="15247"/>
                  </a:lnTo>
                  <a:lnTo>
                    <a:pt x="18189" y="17153"/>
                  </a:lnTo>
                  <a:lnTo>
                    <a:pt x="19326" y="17788"/>
                  </a:lnTo>
                  <a:lnTo>
                    <a:pt x="19326" y="18424"/>
                  </a:lnTo>
                  <a:lnTo>
                    <a:pt x="21600" y="19694"/>
                  </a:lnTo>
                  <a:lnTo>
                    <a:pt x="19326" y="19694"/>
                  </a:lnTo>
                  <a:lnTo>
                    <a:pt x="18189" y="19059"/>
                  </a:lnTo>
                  <a:lnTo>
                    <a:pt x="18189" y="19694"/>
                  </a:lnTo>
                  <a:lnTo>
                    <a:pt x="18189" y="19059"/>
                  </a:lnTo>
                  <a:lnTo>
                    <a:pt x="17053" y="19059"/>
                  </a:lnTo>
                  <a:lnTo>
                    <a:pt x="17053" y="20329"/>
                  </a:lnTo>
                  <a:lnTo>
                    <a:pt x="14779" y="20329"/>
                  </a:lnTo>
                  <a:lnTo>
                    <a:pt x="14779" y="20965"/>
                  </a:lnTo>
                  <a:lnTo>
                    <a:pt x="13642" y="20965"/>
                  </a:lnTo>
                  <a:lnTo>
                    <a:pt x="13642" y="20329"/>
                  </a:lnTo>
                  <a:lnTo>
                    <a:pt x="12505" y="20965"/>
                  </a:lnTo>
                  <a:lnTo>
                    <a:pt x="12505" y="21600"/>
                  </a:lnTo>
                  <a:lnTo>
                    <a:pt x="10232" y="21600"/>
                  </a:lnTo>
                  <a:lnTo>
                    <a:pt x="10232" y="20965"/>
                  </a:lnTo>
                  <a:lnTo>
                    <a:pt x="9095" y="20965"/>
                  </a:lnTo>
                  <a:lnTo>
                    <a:pt x="9095" y="20329"/>
                  </a:lnTo>
                  <a:lnTo>
                    <a:pt x="7958" y="20329"/>
                  </a:lnTo>
                  <a:lnTo>
                    <a:pt x="7958" y="19694"/>
                  </a:lnTo>
                  <a:lnTo>
                    <a:pt x="6821" y="19694"/>
                  </a:lnTo>
                  <a:lnTo>
                    <a:pt x="6821" y="17788"/>
                  </a:lnTo>
                  <a:lnTo>
                    <a:pt x="5684" y="17788"/>
                  </a:lnTo>
                  <a:lnTo>
                    <a:pt x="5684" y="16518"/>
                  </a:lnTo>
                  <a:lnTo>
                    <a:pt x="6821" y="15882"/>
                  </a:lnTo>
                  <a:lnTo>
                    <a:pt x="6821" y="14612"/>
                  </a:lnTo>
                  <a:lnTo>
                    <a:pt x="7958" y="13976"/>
                  </a:lnTo>
                  <a:lnTo>
                    <a:pt x="7958" y="13341"/>
                  </a:lnTo>
                  <a:lnTo>
                    <a:pt x="6821" y="12706"/>
                  </a:lnTo>
                  <a:lnTo>
                    <a:pt x="7958" y="12071"/>
                  </a:lnTo>
                  <a:lnTo>
                    <a:pt x="5684" y="12071"/>
                  </a:lnTo>
                  <a:lnTo>
                    <a:pt x="5684" y="9529"/>
                  </a:lnTo>
                  <a:lnTo>
                    <a:pt x="4547" y="9529"/>
                  </a:lnTo>
                  <a:lnTo>
                    <a:pt x="4547" y="10165"/>
                  </a:lnTo>
                  <a:lnTo>
                    <a:pt x="2274" y="10165"/>
                  </a:lnTo>
                  <a:lnTo>
                    <a:pt x="2274" y="9529"/>
                  </a:lnTo>
                  <a:lnTo>
                    <a:pt x="1137" y="8894"/>
                  </a:lnTo>
                  <a:lnTo>
                    <a:pt x="0" y="7624"/>
                  </a:lnTo>
                  <a:lnTo>
                    <a:pt x="1137" y="6988"/>
                  </a:lnTo>
                  <a:lnTo>
                    <a:pt x="1137" y="5718"/>
                  </a:lnTo>
                  <a:lnTo>
                    <a:pt x="2274" y="5718"/>
                  </a:lnTo>
                  <a:lnTo>
                    <a:pt x="2274" y="5082"/>
                  </a:lnTo>
                  <a:lnTo>
                    <a:pt x="3411" y="5718"/>
                  </a:lnTo>
                  <a:lnTo>
                    <a:pt x="3411" y="5082"/>
                  </a:lnTo>
                  <a:lnTo>
                    <a:pt x="4547" y="5082"/>
                  </a:lnTo>
                  <a:lnTo>
                    <a:pt x="4547" y="3812"/>
                  </a:lnTo>
                  <a:lnTo>
                    <a:pt x="3411" y="4447"/>
                  </a:lnTo>
                  <a:lnTo>
                    <a:pt x="3411" y="2541"/>
                  </a:lnTo>
                  <a:lnTo>
                    <a:pt x="4547" y="1906"/>
                  </a:lnTo>
                  <a:lnTo>
                    <a:pt x="5684" y="1906"/>
                  </a:lnTo>
                  <a:lnTo>
                    <a:pt x="5684" y="1271"/>
                  </a:lnTo>
                  <a:lnTo>
                    <a:pt x="6821" y="1271"/>
                  </a:lnTo>
                  <a:lnTo>
                    <a:pt x="6821" y="635"/>
                  </a:lnTo>
                  <a:lnTo>
                    <a:pt x="5684" y="0"/>
                  </a:lnTo>
                  <a:lnTo>
                    <a:pt x="6821" y="635"/>
                  </a:lnTo>
                  <a:lnTo>
                    <a:pt x="7958" y="635"/>
                  </a:lnTo>
                  <a:lnTo>
                    <a:pt x="11368" y="2541"/>
                  </a:lnTo>
                  <a:lnTo>
                    <a:pt x="11368" y="3176"/>
                  </a:lnTo>
                  <a:lnTo>
                    <a:pt x="12505" y="3812"/>
                  </a:lnTo>
                  <a:lnTo>
                    <a:pt x="12505" y="6353"/>
                  </a:lnTo>
                  <a:lnTo>
                    <a:pt x="11368" y="6353"/>
                  </a:lnTo>
                  <a:lnTo>
                    <a:pt x="12505" y="6353"/>
                  </a:lnTo>
                  <a:lnTo>
                    <a:pt x="12505" y="5082"/>
                  </a:lnTo>
                  <a:lnTo>
                    <a:pt x="13642" y="5082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3792480" y="4843175"/>
              <a:ext cx="277870" cy="336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25" y="15608"/>
                  </a:moveTo>
                  <a:lnTo>
                    <a:pt x="12150" y="15050"/>
                  </a:lnTo>
                  <a:lnTo>
                    <a:pt x="11475" y="15050"/>
                  </a:lnTo>
                  <a:lnTo>
                    <a:pt x="10800" y="14493"/>
                  </a:lnTo>
                  <a:lnTo>
                    <a:pt x="10125" y="14493"/>
                  </a:lnTo>
                  <a:lnTo>
                    <a:pt x="9450" y="13935"/>
                  </a:lnTo>
                  <a:lnTo>
                    <a:pt x="8775" y="13935"/>
                  </a:lnTo>
                  <a:lnTo>
                    <a:pt x="8775" y="13378"/>
                  </a:lnTo>
                  <a:lnTo>
                    <a:pt x="8100" y="13378"/>
                  </a:lnTo>
                  <a:lnTo>
                    <a:pt x="8100" y="12821"/>
                  </a:lnTo>
                  <a:lnTo>
                    <a:pt x="6750" y="12263"/>
                  </a:lnTo>
                  <a:lnTo>
                    <a:pt x="5400" y="12263"/>
                  </a:lnTo>
                  <a:lnTo>
                    <a:pt x="5400" y="11706"/>
                  </a:lnTo>
                  <a:lnTo>
                    <a:pt x="4050" y="11706"/>
                  </a:lnTo>
                  <a:lnTo>
                    <a:pt x="4050" y="11148"/>
                  </a:lnTo>
                  <a:lnTo>
                    <a:pt x="3375" y="11148"/>
                  </a:lnTo>
                  <a:lnTo>
                    <a:pt x="3375" y="10591"/>
                  </a:lnTo>
                  <a:lnTo>
                    <a:pt x="2700" y="10591"/>
                  </a:lnTo>
                  <a:lnTo>
                    <a:pt x="2700" y="10034"/>
                  </a:lnTo>
                  <a:lnTo>
                    <a:pt x="2025" y="10034"/>
                  </a:lnTo>
                  <a:lnTo>
                    <a:pt x="2025" y="9476"/>
                  </a:lnTo>
                  <a:lnTo>
                    <a:pt x="1350" y="8919"/>
                  </a:lnTo>
                  <a:lnTo>
                    <a:pt x="1350" y="8361"/>
                  </a:lnTo>
                  <a:lnTo>
                    <a:pt x="675" y="8361"/>
                  </a:lnTo>
                  <a:lnTo>
                    <a:pt x="675" y="7804"/>
                  </a:lnTo>
                  <a:lnTo>
                    <a:pt x="0" y="7804"/>
                  </a:lnTo>
                  <a:lnTo>
                    <a:pt x="0" y="7246"/>
                  </a:lnTo>
                  <a:lnTo>
                    <a:pt x="675" y="6689"/>
                  </a:lnTo>
                  <a:lnTo>
                    <a:pt x="675" y="5574"/>
                  </a:lnTo>
                  <a:lnTo>
                    <a:pt x="1350" y="4459"/>
                  </a:lnTo>
                  <a:lnTo>
                    <a:pt x="1350" y="2787"/>
                  </a:lnTo>
                  <a:lnTo>
                    <a:pt x="2025" y="1672"/>
                  </a:lnTo>
                  <a:lnTo>
                    <a:pt x="2700" y="1115"/>
                  </a:lnTo>
                  <a:lnTo>
                    <a:pt x="2700" y="557"/>
                  </a:lnTo>
                  <a:lnTo>
                    <a:pt x="5400" y="557"/>
                  </a:lnTo>
                  <a:lnTo>
                    <a:pt x="5400" y="0"/>
                  </a:lnTo>
                  <a:lnTo>
                    <a:pt x="9450" y="0"/>
                  </a:lnTo>
                  <a:lnTo>
                    <a:pt x="10125" y="557"/>
                  </a:lnTo>
                  <a:lnTo>
                    <a:pt x="10800" y="557"/>
                  </a:lnTo>
                  <a:lnTo>
                    <a:pt x="11475" y="1115"/>
                  </a:lnTo>
                  <a:lnTo>
                    <a:pt x="11475" y="2230"/>
                  </a:lnTo>
                  <a:lnTo>
                    <a:pt x="12150" y="2787"/>
                  </a:lnTo>
                  <a:lnTo>
                    <a:pt x="12150" y="3902"/>
                  </a:lnTo>
                  <a:lnTo>
                    <a:pt x="12825" y="4459"/>
                  </a:lnTo>
                  <a:lnTo>
                    <a:pt x="12150" y="5017"/>
                  </a:lnTo>
                  <a:lnTo>
                    <a:pt x="12150" y="7246"/>
                  </a:lnTo>
                  <a:lnTo>
                    <a:pt x="12825" y="7246"/>
                  </a:lnTo>
                  <a:lnTo>
                    <a:pt x="13500" y="7804"/>
                  </a:lnTo>
                  <a:lnTo>
                    <a:pt x="15525" y="7804"/>
                  </a:lnTo>
                  <a:lnTo>
                    <a:pt x="15525" y="7246"/>
                  </a:lnTo>
                  <a:lnTo>
                    <a:pt x="16200" y="7246"/>
                  </a:lnTo>
                  <a:lnTo>
                    <a:pt x="16200" y="7804"/>
                  </a:lnTo>
                  <a:lnTo>
                    <a:pt x="17550" y="7804"/>
                  </a:lnTo>
                  <a:lnTo>
                    <a:pt x="17550" y="8361"/>
                  </a:lnTo>
                  <a:lnTo>
                    <a:pt x="18225" y="8361"/>
                  </a:lnTo>
                  <a:lnTo>
                    <a:pt x="18225" y="11148"/>
                  </a:lnTo>
                  <a:lnTo>
                    <a:pt x="18900" y="11148"/>
                  </a:lnTo>
                  <a:lnTo>
                    <a:pt x="18900" y="12263"/>
                  </a:lnTo>
                  <a:lnTo>
                    <a:pt x="20250" y="12263"/>
                  </a:lnTo>
                  <a:lnTo>
                    <a:pt x="20925" y="11706"/>
                  </a:lnTo>
                  <a:lnTo>
                    <a:pt x="21600" y="12263"/>
                  </a:lnTo>
                  <a:lnTo>
                    <a:pt x="21600" y="14493"/>
                  </a:lnTo>
                  <a:lnTo>
                    <a:pt x="20925" y="15050"/>
                  </a:lnTo>
                  <a:lnTo>
                    <a:pt x="20925" y="18395"/>
                  </a:lnTo>
                  <a:lnTo>
                    <a:pt x="20250" y="18813"/>
                  </a:lnTo>
                  <a:lnTo>
                    <a:pt x="20250" y="19370"/>
                  </a:lnTo>
                  <a:lnTo>
                    <a:pt x="19575" y="19370"/>
                  </a:lnTo>
                  <a:lnTo>
                    <a:pt x="19575" y="19928"/>
                  </a:lnTo>
                  <a:lnTo>
                    <a:pt x="18900" y="19928"/>
                  </a:lnTo>
                  <a:lnTo>
                    <a:pt x="18225" y="20485"/>
                  </a:lnTo>
                  <a:lnTo>
                    <a:pt x="18225" y="21600"/>
                  </a:lnTo>
                  <a:lnTo>
                    <a:pt x="17550" y="21600"/>
                  </a:lnTo>
                  <a:lnTo>
                    <a:pt x="17550" y="21043"/>
                  </a:lnTo>
                  <a:lnTo>
                    <a:pt x="16200" y="21043"/>
                  </a:lnTo>
                  <a:lnTo>
                    <a:pt x="16200" y="21600"/>
                  </a:lnTo>
                  <a:lnTo>
                    <a:pt x="13500" y="21600"/>
                  </a:lnTo>
                  <a:lnTo>
                    <a:pt x="12825" y="21043"/>
                  </a:lnTo>
                  <a:lnTo>
                    <a:pt x="10800" y="21043"/>
                  </a:lnTo>
                  <a:lnTo>
                    <a:pt x="10125" y="20485"/>
                  </a:lnTo>
                  <a:lnTo>
                    <a:pt x="10800" y="20485"/>
                  </a:lnTo>
                  <a:lnTo>
                    <a:pt x="10800" y="19928"/>
                  </a:lnTo>
                  <a:lnTo>
                    <a:pt x="11475" y="19928"/>
                  </a:lnTo>
                  <a:lnTo>
                    <a:pt x="11475" y="18395"/>
                  </a:lnTo>
                  <a:lnTo>
                    <a:pt x="12150" y="17837"/>
                  </a:lnTo>
                  <a:lnTo>
                    <a:pt x="12150" y="17280"/>
                  </a:lnTo>
                  <a:lnTo>
                    <a:pt x="12825" y="17280"/>
                  </a:lnTo>
                  <a:lnTo>
                    <a:pt x="12825" y="16723"/>
                  </a:lnTo>
                  <a:lnTo>
                    <a:pt x="13500" y="16723"/>
                  </a:lnTo>
                  <a:lnTo>
                    <a:pt x="13500" y="16165"/>
                  </a:lnTo>
                  <a:lnTo>
                    <a:pt x="12825" y="16165"/>
                  </a:lnTo>
                  <a:lnTo>
                    <a:pt x="12825" y="1560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3178129" y="4072523"/>
              <a:ext cx="416804" cy="727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50" y="20568"/>
                  </a:moveTo>
                  <a:lnTo>
                    <a:pt x="20250" y="20826"/>
                  </a:lnTo>
                  <a:lnTo>
                    <a:pt x="19800" y="20826"/>
                  </a:lnTo>
                  <a:lnTo>
                    <a:pt x="19800" y="21600"/>
                  </a:lnTo>
                  <a:lnTo>
                    <a:pt x="18450" y="21600"/>
                  </a:lnTo>
                  <a:lnTo>
                    <a:pt x="18450" y="21342"/>
                  </a:lnTo>
                  <a:lnTo>
                    <a:pt x="18000" y="21342"/>
                  </a:lnTo>
                  <a:lnTo>
                    <a:pt x="18000" y="21084"/>
                  </a:lnTo>
                  <a:lnTo>
                    <a:pt x="17550" y="21084"/>
                  </a:lnTo>
                  <a:lnTo>
                    <a:pt x="17100" y="20826"/>
                  </a:lnTo>
                  <a:lnTo>
                    <a:pt x="17100" y="20310"/>
                  </a:lnTo>
                  <a:lnTo>
                    <a:pt x="16200" y="20310"/>
                  </a:lnTo>
                  <a:lnTo>
                    <a:pt x="16200" y="20053"/>
                  </a:lnTo>
                  <a:lnTo>
                    <a:pt x="15750" y="20053"/>
                  </a:lnTo>
                  <a:lnTo>
                    <a:pt x="15750" y="19795"/>
                  </a:lnTo>
                  <a:lnTo>
                    <a:pt x="15300" y="19795"/>
                  </a:lnTo>
                  <a:lnTo>
                    <a:pt x="15300" y="19537"/>
                  </a:lnTo>
                  <a:lnTo>
                    <a:pt x="14400" y="19537"/>
                  </a:lnTo>
                  <a:lnTo>
                    <a:pt x="13950" y="19279"/>
                  </a:lnTo>
                  <a:lnTo>
                    <a:pt x="13500" y="19279"/>
                  </a:lnTo>
                  <a:lnTo>
                    <a:pt x="13500" y="19021"/>
                  </a:lnTo>
                  <a:lnTo>
                    <a:pt x="12600" y="19021"/>
                  </a:lnTo>
                  <a:lnTo>
                    <a:pt x="12600" y="18763"/>
                  </a:lnTo>
                  <a:lnTo>
                    <a:pt x="12150" y="18763"/>
                  </a:lnTo>
                  <a:lnTo>
                    <a:pt x="12150" y="18505"/>
                  </a:lnTo>
                  <a:lnTo>
                    <a:pt x="11700" y="18505"/>
                  </a:lnTo>
                  <a:lnTo>
                    <a:pt x="11250" y="18247"/>
                  </a:lnTo>
                  <a:lnTo>
                    <a:pt x="10800" y="18247"/>
                  </a:lnTo>
                  <a:lnTo>
                    <a:pt x="10800" y="17989"/>
                  </a:lnTo>
                  <a:lnTo>
                    <a:pt x="10350" y="17989"/>
                  </a:lnTo>
                  <a:lnTo>
                    <a:pt x="10350" y="17731"/>
                  </a:lnTo>
                  <a:lnTo>
                    <a:pt x="9450" y="17216"/>
                  </a:lnTo>
                  <a:lnTo>
                    <a:pt x="9450" y="16958"/>
                  </a:lnTo>
                  <a:lnTo>
                    <a:pt x="9000" y="16958"/>
                  </a:lnTo>
                  <a:lnTo>
                    <a:pt x="9000" y="16442"/>
                  </a:lnTo>
                  <a:lnTo>
                    <a:pt x="8550" y="16184"/>
                  </a:lnTo>
                  <a:lnTo>
                    <a:pt x="8550" y="16442"/>
                  </a:lnTo>
                  <a:lnTo>
                    <a:pt x="8550" y="16184"/>
                  </a:lnTo>
                  <a:lnTo>
                    <a:pt x="9000" y="16184"/>
                  </a:lnTo>
                  <a:lnTo>
                    <a:pt x="9000" y="15668"/>
                  </a:lnTo>
                  <a:lnTo>
                    <a:pt x="8550" y="15410"/>
                  </a:lnTo>
                  <a:lnTo>
                    <a:pt x="8550" y="15152"/>
                  </a:lnTo>
                  <a:lnTo>
                    <a:pt x="8100" y="14894"/>
                  </a:lnTo>
                  <a:lnTo>
                    <a:pt x="8100" y="14379"/>
                  </a:lnTo>
                  <a:lnTo>
                    <a:pt x="7650" y="14379"/>
                  </a:lnTo>
                  <a:lnTo>
                    <a:pt x="7650" y="14121"/>
                  </a:lnTo>
                  <a:lnTo>
                    <a:pt x="7200" y="14121"/>
                  </a:lnTo>
                  <a:lnTo>
                    <a:pt x="7200" y="13347"/>
                  </a:lnTo>
                  <a:lnTo>
                    <a:pt x="6750" y="13347"/>
                  </a:lnTo>
                  <a:lnTo>
                    <a:pt x="6300" y="13089"/>
                  </a:lnTo>
                  <a:lnTo>
                    <a:pt x="6300" y="12573"/>
                  </a:lnTo>
                  <a:lnTo>
                    <a:pt x="5850" y="12315"/>
                  </a:lnTo>
                  <a:lnTo>
                    <a:pt x="5850" y="12057"/>
                  </a:lnTo>
                  <a:lnTo>
                    <a:pt x="5400" y="11799"/>
                  </a:lnTo>
                  <a:lnTo>
                    <a:pt x="5400" y="11284"/>
                  </a:lnTo>
                  <a:lnTo>
                    <a:pt x="4950" y="11026"/>
                  </a:lnTo>
                  <a:lnTo>
                    <a:pt x="4950" y="10510"/>
                  </a:lnTo>
                  <a:lnTo>
                    <a:pt x="4500" y="10510"/>
                  </a:lnTo>
                  <a:lnTo>
                    <a:pt x="4500" y="9994"/>
                  </a:lnTo>
                  <a:lnTo>
                    <a:pt x="4050" y="9736"/>
                  </a:lnTo>
                  <a:lnTo>
                    <a:pt x="4500" y="9736"/>
                  </a:lnTo>
                  <a:lnTo>
                    <a:pt x="4050" y="9478"/>
                  </a:lnTo>
                  <a:lnTo>
                    <a:pt x="4050" y="9220"/>
                  </a:lnTo>
                  <a:lnTo>
                    <a:pt x="3600" y="9220"/>
                  </a:lnTo>
                  <a:lnTo>
                    <a:pt x="3600" y="8962"/>
                  </a:lnTo>
                  <a:lnTo>
                    <a:pt x="3150" y="8962"/>
                  </a:lnTo>
                  <a:lnTo>
                    <a:pt x="3150" y="8189"/>
                  </a:lnTo>
                  <a:lnTo>
                    <a:pt x="2700" y="8189"/>
                  </a:lnTo>
                  <a:lnTo>
                    <a:pt x="2700" y="7931"/>
                  </a:lnTo>
                  <a:lnTo>
                    <a:pt x="2250" y="7931"/>
                  </a:lnTo>
                  <a:lnTo>
                    <a:pt x="2250" y="7673"/>
                  </a:lnTo>
                  <a:lnTo>
                    <a:pt x="1800" y="7673"/>
                  </a:lnTo>
                  <a:lnTo>
                    <a:pt x="1800" y="7415"/>
                  </a:lnTo>
                  <a:lnTo>
                    <a:pt x="1350" y="7415"/>
                  </a:lnTo>
                  <a:lnTo>
                    <a:pt x="1350" y="7157"/>
                  </a:lnTo>
                  <a:lnTo>
                    <a:pt x="450" y="7157"/>
                  </a:lnTo>
                  <a:lnTo>
                    <a:pt x="450" y="6641"/>
                  </a:lnTo>
                  <a:lnTo>
                    <a:pt x="900" y="6641"/>
                  </a:lnTo>
                  <a:lnTo>
                    <a:pt x="900" y="6125"/>
                  </a:lnTo>
                  <a:lnTo>
                    <a:pt x="450" y="6125"/>
                  </a:lnTo>
                  <a:lnTo>
                    <a:pt x="450" y="5610"/>
                  </a:lnTo>
                  <a:lnTo>
                    <a:pt x="0" y="5352"/>
                  </a:lnTo>
                  <a:lnTo>
                    <a:pt x="0" y="5094"/>
                  </a:lnTo>
                  <a:lnTo>
                    <a:pt x="450" y="5094"/>
                  </a:lnTo>
                  <a:lnTo>
                    <a:pt x="450" y="4578"/>
                  </a:lnTo>
                  <a:lnTo>
                    <a:pt x="900" y="4578"/>
                  </a:lnTo>
                  <a:lnTo>
                    <a:pt x="900" y="4320"/>
                  </a:lnTo>
                  <a:lnTo>
                    <a:pt x="1350" y="4062"/>
                  </a:lnTo>
                  <a:lnTo>
                    <a:pt x="1800" y="4062"/>
                  </a:lnTo>
                  <a:lnTo>
                    <a:pt x="1800" y="3804"/>
                  </a:lnTo>
                  <a:lnTo>
                    <a:pt x="2250" y="4062"/>
                  </a:lnTo>
                  <a:lnTo>
                    <a:pt x="2250" y="4320"/>
                  </a:lnTo>
                  <a:lnTo>
                    <a:pt x="1800" y="4578"/>
                  </a:lnTo>
                  <a:lnTo>
                    <a:pt x="1800" y="5094"/>
                  </a:lnTo>
                  <a:lnTo>
                    <a:pt x="2250" y="5094"/>
                  </a:lnTo>
                  <a:lnTo>
                    <a:pt x="2250" y="4836"/>
                  </a:lnTo>
                  <a:lnTo>
                    <a:pt x="2250" y="5094"/>
                  </a:lnTo>
                  <a:lnTo>
                    <a:pt x="3150" y="5094"/>
                  </a:lnTo>
                  <a:lnTo>
                    <a:pt x="3150" y="5352"/>
                  </a:lnTo>
                  <a:lnTo>
                    <a:pt x="3600" y="5352"/>
                  </a:lnTo>
                  <a:lnTo>
                    <a:pt x="3600" y="5610"/>
                  </a:lnTo>
                  <a:lnTo>
                    <a:pt x="4050" y="5610"/>
                  </a:lnTo>
                  <a:lnTo>
                    <a:pt x="4500" y="5352"/>
                  </a:lnTo>
                  <a:lnTo>
                    <a:pt x="4500" y="5094"/>
                  </a:lnTo>
                  <a:lnTo>
                    <a:pt x="4950" y="5094"/>
                  </a:lnTo>
                  <a:lnTo>
                    <a:pt x="4500" y="5094"/>
                  </a:lnTo>
                  <a:lnTo>
                    <a:pt x="4500" y="4836"/>
                  </a:lnTo>
                  <a:lnTo>
                    <a:pt x="4950" y="4836"/>
                  </a:lnTo>
                  <a:lnTo>
                    <a:pt x="4950" y="4320"/>
                  </a:lnTo>
                  <a:lnTo>
                    <a:pt x="5400" y="4320"/>
                  </a:lnTo>
                  <a:lnTo>
                    <a:pt x="5400" y="3804"/>
                  </a:lnTo>
                  <a:lnTo>
                    <a:pt x="5850" y="3804"/>
                  </a:lnTo>
                  <a:lnTo>
                    <a:pt x="5850" y="3353"/>
                  </a:lnTo>
                  <a:lnTo>
                    <a:pt x="6750" y="3353"/>
                  </a:lnTo>
                  <a:lnTo>
                    <a:pt x="7200" y="3095"/>
                  </a:lnTo>
                  <a:lnTo>
                    <a:pt x="7650" y="3095"/>
                  </a:lnTo>
                  <a:lnTo>
                    <a:pt x="9000" y="2321"/>
                  </a:lnTo>
                  <a:lnTo>
                    <a:pt x="9450" y="2321"/>
                  </a:lnTo>
                  <a:lnTo>
                    <a:pt x="9450" y="2063"/>
                  </a:lnTo>
                  <a:lnTo>
                    <a:pt x="9900" y="1805"/>
                  </a:lnTo>
                  <a:lnTo>
                    <a:pt x="9900" y="1547"/>
                  </a:lnTo>
                  <a:lnTo>
                    <a:pt x="10350" y="1290"/>
                  </a:lnTo>
                  <a:lnTo>
                    <a:pt x="10350" y="1032"/>
                  </a:lnTo>
                  <a:lnTo>
                    <a:pt x="10800" y="1032"/>
                  </a:lnTo>
                  <a:lnTo>
                    <a:pt x="10350" y="774"/>
                  </a:lnTo>
                  <a:lnTo>
                    <a:pt x="10350" y="258"/>
                  </a:lnTo>
                  <a:lnTo>
                    <a:pt x="9900" y="0"/>
                  </a:lnTo>
                  <a:lnTo>
                    <a:pt x="11250" y="0"/>
                  </a:lnTo>
                  <a:lnTo>
                    <a:pt x="11250" y="258"/>
                  </a:lnTo>
                  <a:lnTo>
                    <a:pt x="11250" y="0"/>
                  </a:lnTo>
                  <a:lnTo>
                    <a:pt x="11250" y="258"/>
                  </a:lnTo>
                  <a:lnTo>
                    <a:pt x="11700" y="258"/>
                  </a:lnTo>
                  <a:lnTo>
                    <a:pt x="12150" y="516"/>
                  </a:lnTo>
                  <a:lnTo>
                    <a:pt x="12150" y="1032"/>
                  </a:lnTo>
                  <a:lnTo>
                    <a:pt x="12600" y="1032"/>
                  </a:lnTo>
                  <a:lnTo>
                    <a:pt x="13500" y="1547"/>
                  </a:lnTo>
                  <a:lnTo>
                    <a:pt x="13500" y="2063"/>
                  </a:lnTo>
                  <a:lnTo>
                    <a:pt x="14400" y="2063"/>
                  </a:lnTo>
                  <a:lnTo>
                    <a:pt x="14400" y="2579"/>
                  </a:lnTo>
                  <a:lnTo>
                    <a:pt x="13950" y="2579"/>
                  </a:lnTo>
                  <a:lnTo>
                    <a:pt x="14400" y="2579"/>
                  </a:lnTo>
                  <a:lnTo>
                    <a:pt x="14400" y="2837"/>
                  </a:lnTo>
                  <a:lnTo>
                    <a:pt x="14400" y="2579"/>
                  </a:lnTo>
                  <a:lnTo>
                    <a:pt x="14400" y="2837"/>
                  </a:lnTo>
                  <a:lnTo>
                    <a:pt x="16200" y="2837"/>
                  </a:lnTo>
                  <a:lnTo>
                    <a:pt x="16200" y="2579"/>
                  </a:lnTo>
                  <a:lnTo>
                    <a:pt x="16650" y="2321"/>
                  </a:lnTo>
                  <a:lnTo>
                    <a:pt x="16650" y="2579"/>
                  </a:lnTo>
                  <a:lnTo>
                    <a:pt x="18450" y="2579"/>
                  </a:lnTo>
                  <a:lnTo>
                    <a:pt x="18450" y="2837"/>
                  </a:lnTo>
                  <a:lnTo>
                    <a:pt x="19350" y="2837"/>
                  </a:lnTo>
                  <a:lnTo>
                    <a:pt x="19350" y="3095"/>
                  </a:lnTo>
                  <a:lnTo>
                    <a:pt x="18900" y="3804"/>
                  </a:lnTo>
                  <a:lnTo>
                    <a:pt x="18450" y="4062"/>
                  </a:lnTo>
                  <a:lnTo>
                    <a:pt x="18450" y="4320"/>
                  </a:lnTo>
                  <a:lnTo>
                    <a:pt x="18900" y="4320"/>
                  </a:lnTo>
                  <a:lnTo>
                    <a:pt x="19350" y="4578"/>
                  </a:lnTo>
                  <a:lnTo>
                    <a:pt x="19350" y="4836"/>
                  </a:lnTo>
                  <a:lnTo>
                    <a:pt x="19800" y="4836"/>
                  </a:lnTo>
                  <a:lnTo>
                    <a:pt x="18900" y="4836"/>
                  </a:lnTo>
                  <a:lnTo>
                    <a:pt x="18900" y="4578"/>
                  </a:lnTo>
                  <a:lnTo>
                    <a:pt x="18900" y="4836"/>
                  </a:lnTo>
                  <a:lnTo>
                    <a:pt x="18000" y="4836"/>
                  </a:lnTo>
                  <a:lnTo>
                    <a:pt x="18000" y="5094"/>
                  </a:lnTo>
                  <a:lnTo>
                    <a:pt x="17550" y="5094"/>
                  </a:lnTo>
                  <a:lnTo>
                    <a:pt x="17550" y="4836"/>
                  </a:lnTo>
                  <a:lnTo>
                    <a:pt x="17100" y="5094"/>
                  </a:lnTo>
                  <a:lnTo>
                    <a:pt x="16200" y="5094"/>
                  </a:lnTo>
                  <a:lnTo>
                    <a:pt x="16200" y="5352"/>
                  </a:lnTo>
                  <a:lnTo>
                    <a:pt x="15300" y="5352"/>
                  </a:lnTo>
                  <a:lnTo>
                    <a:pt x="15300" y="5610"/>
                  </a:lnTo>
                  <a:lnTo>
                    <a:pt x="14850" y="5867"/>
                  </a:lnTo>
                  <a:lnTo>
                    <a:pt x="14400" y="5867"/>
                  </a:lnTo>
                  <a:lnTo>
                    <a:pt x="14400" y="6641"/>
                  </a:lnTo>
                  <a:lnTo>
                    <a:pt x="13950" y="6641"/>
                  </a:lnTo>
                  <a:lnTo>
                    <a:pt x="13950" y="7157"/>
                  </a:lnTo>
                  <a:lnTo>
                    <a:pt x="14400" y="7415"/>
                  </a:lnTo>
                  <a:lnTo>
                    <a:pt x="13950" y="7415"/>
                  </a:lnTo>
                  <a:lnTo>
                    <a:pt x="13950" y="7673"/>
                  </a:lnTo>
                  <a:lnTo>
                    <a:pt x="13500" y="7673"/>
                  </a:lnTo>
                  <a:lnTo>
                    <a:pt x="13050" y="7931"/>
                  </a:lnTo>
                  <a:lnTo>
                    <a:pt x="13050" y="8447"/>
                  </a:lnTo>
                  <a:lnTo>
                    <a:pt x="12600" y="8447"/>
                  </a:lnTo>
                  <a:lnTo>
                    <a:pt x="12600" y="8704"/>
                  </a:lnTo>
                  <a:lnTo>
                    <a:pt x="13050" y="8962"/>
                  </a:lnTo>
                  <a:lnTo>
                    <a:pt x="13050" y="9220"/>
                  </a:lnTo>
                  <a:lnTo>
                    <a:pt x="13500" y="9220"/>
                  </a:lnTo>
                  <a:lnTo>
                    <a:pt x="13500" y="9736"/>
                  </a:lnTo>
                  <a:lnTo>
                    <a:pt x="13950" y="9994"/>
                  </a:lnTo>
                  <a:lnTo>
                    <a:pt x="13950" y="10252"/>
                  </a:lnTo>
                  <a:lnTo>
                    <a:pt x="14400" y="10252"/>
                  </a:lnTo>
                  <a:lnTo>
                    <a:pt x="14400" y="10768"/>
                  </a:lnTo>
                  <a:lnTo>
                    <a:pt x="13950" y="10768"/>
                  </a:lnTo>
                  <a:lnTo>
                    <a:pt x="13950" y="11026"/>
                  </a:lnTo>
                  <a:lnTo>
                    <a:pt x="15750" y="11026"/>
                  </a:lnTo>
                  <a:lnTo>
                    <a:pt x="15750" y="11541"/>
                  </a:lnTo>
                  <a:lnTo>
                    <a:pt x="18000" y="11541"/>
                  </a:lnTo>
                  <a:lnTo>
                    <a:pt x="18000" y="11284"/>
                  </a:lnTo>
                  <a:lnTo>
                    <a:pt x="18450" y="11026"/>
                  </a:lnTo>
                  <a:lnTo>
                    <a:pt x="18450" y="12831"/>
                  </a:lnTo>
                  <a:lnTo>
                    <a:pt x="20250" y="12831"/>
                  </a:lnTo>
                  <a:lnTo>
                    <a:pt x="20700" y="13089"/>
                  </a:lnTo>
                  <a:lnTo>
                    <a:pt x="20700" y="13605"/>
                  </a:lnTo>
                  <a:lnTo>
                    <a:pt x="21150" y="13863"/>
                  </a:lnTo>
                  <a:lnTo>
                    <a:pt x="21150" y="14121"/>
                  </a:lnTo>
                  <a:lnTo>
                    <a:pt x="21600" y="14121"/>
                  </a:lnTo>
                  <a:lnTo>
                    <a:pt x="21600" y="14894"/>
                  </a:lnTo>
                  <a:lnTo>
                    <a:pt x="21150" y="14894"/>
                  </a:lnTo>
                  <a:lnTo>
                    <a:pt x="21150" y="16442"/>
                  </a:lnTo>
                  <a:lnTo>
                    <a:pt x="21600" y="16442"/>
                  </a:lnTo>
                  <a:lnTo>
                    <a:pt x="21600" y="16700"/>
                  </a:lnTo>
                  <a:lnTo>
                    <a:pt x="21150" y="16700"/>
                  </a:lnTo>
                  <a:lnTo>
                    <a:pt x="21150" y="16958"/>
                  </a:lnTo>
                  <a:lnTo>
                    <a:pt x="20700" y="17216"/>
                  </a:lnTo>
                  <a:lnTo>
                    <a:pt x="20700" y="17731"/>
                  </a:lnTo>
                  <a:lnTo>
                    <a:pt x="21150" y="17731"/>
                  </a:lnTo>
                  <a:lnTo>
                    <a:pt x="21150" y="17989"/>
                  </a:lnTo>
                  <a:lnTo>
                    <a:pt x="20700" y="17989"/>
                  </a:lnTo>
                  <a:lnTo>
                    <a:pt x="20700" y="19021"/>
                  </a:lnTo>
                  <a:lnTo>
                    <a:pt x="21150" y="19021"/>
                  </a:lnTo>
                  <a:lnTo>
                    <a:pt x="21600" y="19279"/>
                  </a:lnTo>
                  <a:lnTo>
                    <a:pt x="21150" y="19279"/>
                  </a:lnTo>
                  <a:lnTo>
                    <a:pt x="21150" y="19795"/>
                  </a:lnTo>
                  <a:lnTo>
                    <a:pt x="20700" y="19795"/>
                  </a:lnTo>
                  <a:lnTo>
                    <a:pt x="20700" y="20053"/>
                  </a:lnTo>
                  <a:lnTo>
                    <a:pt x="20250" y="20053"/>
                  </a:lnTo>
                  <a:lnTo>
                    <a:pt x="20250" y="2056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3948782" y="3829387"/>
              <a:ext cx="130253" cy="164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40" y="1137"/>
                  </a:moveTo>
                  <a:lnTo>
                    <a:pt x="17280" y="1137"/>
                  </a:lnTo>
                  <a:lnTo>
                    <a:pt x="15840" y="1137"/>
                  </a:lnTo>
                  <a:lnTo>
                    <a:pt x="15840" y="0"/>
                  </a:lnTo>
                  <a:lnTo>
                    <a:pt x="20160" y="0"/>
                  </a:lnTo>
                  <a:lnTo>
                    <a:pt x="20160" y="1137"/>
                  </a:lnTo>
                  <a:lnTo>
                    <a:pt x="21600" y="1137"/>
                  </a:lnTo>
                  <a:lnTo>
                    <a:pt x="21600" y="3411"/>
                  </a:lnTo>
                  <a:lnTo>
                    <a:pt x="20160" y="3411"/>
                  </a:lnTo>
                  <a:lnTo>
                    <a:pt x="20160" y="4547"/>
                  </a:lnTo>
                  <a:lnTo>
                    <a:pt x="18720" y="4547"/>
                  </a:lnTo>
                  <a:lnTo>
                    <a:pt x="18720" y="7958"/>
                  </a:lnTo>
                  <a:lnTo>
                    <a:pt x="20160" y="9095"/>
                  </a:lnTo>
                  <a:lnTo>
                    <a:pt x="20160" y="11368"/>
                  </a:lnTo>
                  <a:lnTo>
                    <a:pt x="21600" y="11368"/>
                  </a:lnTo>
                  <a:lnTo>
                    <a:pt x="21600" y="13642"/>
                  </a:lnTo>
                  <a:lnTo>
                    <a:pt x="20160" y="14779"/>
                  </a:lnTo>
                  <a:lnTo>
                    <a:pt x="20160" y="18189"/>
                  </a:lnTo>
                  <a:lnTo>
                    <a:pt x="18720" y="18189"/>
                  </a:lnTo>
                  <a:lnTo>
                    <a:pt x="18720" y="19326"/>
                  </a:lnTo>
                  <a:lnTo>
                    <a:pt x="17280" y="19326"/>
                  </a:lnTo>
                  <a:lnTo>
                    <a:pt x="17280" y="18189"/>
                  </a:lnTo>
                  <a:lnTo>
                    <a:pt x="12960" y="18189"/>
                  </a:lnTo>
                  <a:lnTo>
                    <a:pt x="12960" y="19326"/>
                  </a:lnTo>
                  <a:lnTo>
                    <a:pt x="11520" y="18189"/>
                  </a:lnTo>
                  <a:lnTo>
                    <a:pt x="10080" y="18189"/>
                  </a:lnTo>
                  <a:lnTo>
                    <a:pt x="10080" y="19326"/>
                  </a:lnTo>
                  <a:lnTo>
                    <a:pt x="11520" y="20463"/>
                  </a:lnTo>
                  <a:lnTo>
                    <a:pt x="11520" y="21600"/>
                  </a:lnTo>
                  <a:lnTo>
                    <a:pt x="8640" y="21600"/>
                  </a:lnTo>
                  <a:lnTo>
                    <a:pt x="5760" y="19326"/>
                  </a:lnTo>
                  <a:lnTo>
                    <a:pt x="5760" y="18189"/>
                  </a:lnTo>
                  <a:lnTo>
                    <a:pt x="4320" y="17053"/>
                  </a:lnTo>
                  <a:lnTo>
                    <a:pt x="4320" y="13642"/>
                  </a:lnTo>
                  <a:lnTo>
                    <a:pt x="1440" y="13642"/>
                  </a:lnTo>
                  <a:lnTo>
                    <a:pt x="1440" y="12505"/>
                  </a:lnTo>
                  <a:lnTo>
                    <a:pt x="0" y="12505"/>
                  </a:lnTo>
                  <a:lnTo>
                    <a:pt x="0" y="6821"/>
                  </a:lnTo>
                  <a:lnTo>
                    <a:pt x="1440" y="6821"/>
                  </a:lnTo>
                  <a:lnTo>
                    <a:pt x="0" y="6821"/>
                  </a:lnTo>
                  <a:lnTo>
                    <a:pt x="0" y="5684"/>
                  </a:lnTo>
                  <a:lnTo>
                    <a:pt x="2880" y="5684"/>
                  </a:lnTo>
                  <a:lnTo>
                    <a:pt x="2880" y="4547"/>
                  </a:lnTo>
                  <a:lnTo>
                    <a:pt x="4320" y="4547"/>
                  </a:lnTo>
                  <a:lnTo>
                    <a:pt x="4320" y="3411"/>
                  </a:lnTo>
                  <a:lnTo>
                    <a:pt x="4320" y="4547"/>
                  </a:lnTo>
                  <a:lnTo>
                    <a:pt x="2880" y="3411"/>
                  </a:lnTo>
                  <a:lnTo>
                    <a:pt x="4320" y="3411"/>
                  </a:lnTo>
                  <a:lnTo>
                    <a:pt x="4320" y="0"/>
                  </a:lnTo>
                  <a:lnTo>
                    <a:pt x="10080" y="0"/>
                  </a:lnTo>
                  <a:lnTo>
                    <a:pt x="10080" y="1137"/>
                  </a:lnTo>
                  <a:lnTo>
                    <a:pt x="11520" y="1137"/>
                  </a:lnTo>
                  <a:lnTo>
                    <a:pt x="11520" y="0"/>
                  </a:lnTo>
                  <a:lnTo>
                    <a:pt x="15840" y="0"/>
                  </a:lnTo>
                  <a:lnTo>
                    <a:pt x="15840" y="1137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3931415" y="5292543"/>
              <a:ext cx="182352" cy="208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400"/>
                  </a:moveTo>
                  <a:lnTo>
                    <a:pt x="1029" y="14400"/>
                  </a:lnTo>
                  <a:lnTo>
                    <a:pt x="1029" y="12600"/>
                  </a:lnTo>
                  <a:lnTo>
                    <a:pt x="2057" y="12600"/>
                  </a:lnTo>
                  <a:lnTo>
                    <a:pt x="2057" y="11700"/>
                  </a:lnTo>
                  <a:lnTo>
                    <a:pt x="1029" y="11700"/>
                  </a:lnTo>
                  <a:lnTo>
                    <a:pt x="1029" y="9900"/>
                  </a:lnTo>
                  <a:lnTo>
                    <a:pt x="2057" y="9900"/>
                  </a:lnTo>
                  <a:lnTo>
                    <a:pt x="2057" y="9000"/>
                  </a:lnTo>
                  <a:lnTo>
                    <a:pt x="1029" y="9000"/>
                  </a:lnTo>
                  <a:lnTo>
                    <a:pt x="1029" y="7200"/>
                  </a:lnTo>
                  <a:lnTo>
                    <a:pt x="2057" y="7200"/>
                  </a:lnTo>
                  <a:lnTo>
                    <a:pt x="2057" y="3600"/>
                  </a:lnTo>
                  <a:lnTo>
                    <a:pt x="3086" y="2700"/>
                  </a:lnTo>
                  <a:lnTo>
                    <a:pt x="2057" y="1800"/>
                  </a:lnTo>
                  <a:lnTo>
                    <a:pt x="3086" y="900"/>
                  </a:lnTo>
                  <a:lnTo>
                    <a:pt x="3086" y="0"/>
                  </a:lnTo>
                  <a:lnTo>
                    <a:pt x="4114" y="0"/>
                  </a:lnTo>
                  <a:lnTo>
                    <a:pt x="4114" y="900"/>
                  </a:lnTo>
                  <a:lnTo>
                    <a:pt x="4114" y="0"/>
                  </a:lnTo>
                  <a:lnTo>
                    <a:pt x="5143" y="900"/>
                  </a:lnTo>
                  <a:lnTo>
                    <a:pt x="5143" y="0"/>
                  </a:lnTo>
                  <a:lnTo>
                    <a:pt x="7200" y="0"/>
                  </a:lnTo>
                  <a:lnTo>
                    <a:pt x="7200" y="900"/>
                  </a:lnTo>
                  <a:lnTo>
                    <a:pt x="8229" y="900"/>
                  </a:lnTo>
                  <a:lnTo>
                    <a:pt x="8229" y="1800"/>
                  </a:lnTo>
                  <a:lnTo>
                    <a:pt x="9257" y="1800"/>
                  </a:lnTo>
                  <a:lnTo>
                    <a:pt x="9257" y="2700"/>
                  </a:lnTo>
                  <a:lnTo>
                    <a:pt x="10286" y="2700"/>
                  </a:lnTo>
                  <a:lnTo>
                    <a:pt x="10286" y="3600"/>
                  </a:lnTo>
                  <a:lnTo>
                    <a:pt x="9257" y="3600"/>
                  </a:lnTo>
                  <a:lnTo>
                    <a:pt x="11314" y="3600"/>
                  </a:lnTo>
                  <a:lnTo>
                    <a:pt x="11314" y="2700"/>
                  </a:lnTo>
                  <a:lnTo>
                    <a:pt x="11314" y="3600"/>
                  </a:lnTo>
                  <a:lnTo>
                    <a:pt x="12343" y="3600"/>
                  </a:lnTo>
                  <a:lnTo>
                    <a:pt x="12343" y="4500"/>
                  </a:lnTo>
                  <a:lnTo>
                    <a:pt x="13371" y="5400"/>
                  </a:lnTo>
                  <a:lnTo>
                    <a:pt x="15429" y="5400"/>
                  </a:lnTo>
                  <a:lnTo>
                    <a:pt x="15429" y="6300"/>
                  </a:lnTo>
                  <a:lnTo>
                    <a:pt x="16457" y="7200"/>
                  </a:lnTo>
                  <a:lnTo>
                    <a:pt x="17486" y="7200"/>
                  </a:lnTo>
                  <a:lnTo>
                    <a:pt x="17486" y="8100"/>
                  </a:lnTo>
                  <a:lnTo>
                    <a:pt x="18514" y="8100"/>
                  </a:lnTo>
                  <a:lnTo>
                    <a:pt x="18514" y="9900"/>
                  </a:lnTo>
                  <a:lnTo>
                    <a:pt x="19543" y="9900"/>
                  </a:lnTo>
                  <a:lnTo>
                    <a:pt x="19543" y="10800"/>
                  </a:lnTo>
                  <a:lnTo>
                    <a:pt x="20571" y="10800"/>
                  </a:lnTo>
                  <a:lnTo>
                    <a:pt x="21600" y="11700"/>
                  </a:lnTo>
                  <a:lnTo>
                    <a:pt x="20571" y="11700"/>
                  </a:lnTo>
                  <a:lnTo>
                    <a:pt x="20571" y="12600"/>
                  </a:lnTo>
                  <a:lnTo>
                    <a:pt x="19543" y="12600"/>
                  </a:lnTo>
                  <a:lnTo>
                    <a:pt x="19543" y="18000"/>
                  </a:lnTo>
                  <a:lnTo>
                    <a:pt x="18514" y="18000"/>
                  </a:lnTo>
                  <a:lnTo>
                    <a:pt x="18514" y="18900"/>
                  </a:lnTo>
                  <a:lnTo>
                    <a:pt x="17486" y="18900"/>
                  </a:lnTo>
                  <a:lnTo>
                    <a:pt x="17486" y="19800"/>
                  </a:lnTo>
                  <a:lnTo>
                    <a:pt x="16457" y="19800"/>
                  </a:lnTo>
                  <a:lnTo>
                    <a:pt x="16457" y="20700"/>
                  </a:lnTo>
                  <a:lnTo>
                    <a:pt x="14400" y="20700"/>
                  </a:lnTo>
                  <a:lnTo>
                    <a:pt x="14400" y="21600"/>
                  </a:lnTo>
                  <a:lnTo>
                    <a:pt x="13371" y="21600"/>
                  </a:lnTo>
                  <a:lnTo>
                    <a:pt x="13371" y="20700"/>
                  </a:lnTo>
                  <a:lnTo>
                    <a:pt x="12343" y="21600"/>
                  </a:lnTo>
                  <a:lnTo>
                    <a:pt x="12343" y="20700"/>
                  </a:lnTo>
                  <a:lnTo>
                    <a:pt x="9257" y="20700"/>
                  </a:lnTo>
                  <a:lnTo>
                    <a:pt x="9257" y="21600"/>
                  </a:lnTo>
                  <a:lnTo>
                    <a:pt x="8229" y="21600"/>
                  </a:lnTo>
                  <a:lnTo>
                    <a:pt x="8229" y="20700"/>
                  </a:lnTo>
                  <a:lnTo>
                    <a:pt x="7200" y="20700"/>
                  </a:lnTo>
                  <a:lnTo>
                    <a:pt x="5143" y="18900"/>
                  </a:lnTo>
                  <a:lnTo>
                    <a:pt x="2057" y="18900"/>
                  </a:lnTo>
                  <a:lnTo>
                    <a:pt x="2057" y="18000"/>
                  </a:lnTo>
                  <a:lnTo>
                    <a:pt x="1029" y="18000"/>
                  </a:lnTo>
                  <a:lnTo>
                    <a:pt x="1029" y="17100"/>
                  </a:lnTo>
                  <a:lnTo>
                    <a:pt x="0" y="17100"/>
                  </a:lnTo>
                  <a:lnTo>
                    <a:pt x="0" y="1440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3447314" y="3577567"/>
              <a:ext cx="440683" cy="468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66" y="3200"/>
                  </a:moveTo>
                  <a:lnTo>
                    <a:pt x="11492" y="3200"/>
                  </a:lnTo>
                  <a:lnTo>
                    <a:pt x="11492" y="3600"/>
                  </a:lnTo>
                  <a:lnTo>
                    <a:pt x="11917" y="3600"/>
                  </a:lnTo>
                  <a:lnTo>
                    <a:pt x="11917" y="4000"/>
                  </a:lnTo>
                  <a:lnTo>
                    <a:pt x="13513" y="4000"/>
                  </a:lnTo>
                  <a:lnTo>
                    <a:pt x="13939" y="3600"/>
                  </a:lnTo>
                  <a:lnTo>
                    <a:pt x="14365" y="3600"/>
                  </a:lnTo>
                  <a:lnTo>
                    <a:pt x="14365" y="3200"/>
                  </a:lnTo>
                  <a:lnTo>
                    <a:pt x="14790" y="3200"/>
                  </a:lnTo>
                  <a:lnTo>
                    <a:pt x="14790" y="3600"/>
                  </a:lnTo>
                  <a:lnTo>
                    <a:pt x="15216" y="3600"/>
                  </a:lnTo>
                  <a:lnTo>
                    <a:pt x="15216" y="3200"/>
                  </a:lnTo>
                  <a:lnTo>
                    <a:pt x="14790" y="3200"/>
                  </a:lnTo>
                  <a:lnTo>
                    <a:pt x="15641" y="3200"/>
                  </a:lnTo>
                  <a:lnTo>
                    <a:pt x="16067" y="2800"/>
                  </a:lnTo>
                  <a:lnTo>
                    <a:pt x="18195" y="2800"/>
                  </a:lnTo>
                  <a:lnTo>
                    <a:pt x="18195" y="3200"/>
                  </a:lnTo>
                  <a:lnTo>
                    <a:pt x="16918" y="3200"/>
                  </a:lnTo>
                  <a:lnTo>
                    <a:pt x="16918" y="3600"/>
                  </a:lnTo>
                  <a:lnTo>
                    <a:pt x="16493" y="3600"/>
                  </a:lnTo>
                  <a:lnTo>
                    <a:pt x="16918" y="3600"/>
                  </a:lnTo>
                  <a:lnTo>
                    <a:pt x="16918" y="4000"/>
                  </a:lnTo>
                  <a:lnTo>
                    <a:pt x="16493" y="4000"/>
                  </a:lnTo>
                  <a:lnTo>
                    <a:pt x="16918" y="4400"/>
                  </a:lnTo>
                  <a:lnTo>
                    <a:pt x="16918" y="4000"/>
                  </a:lnTo>
                  <a:lnTo>
                    <a:pt x="17344" y="4000"/>
                  </a:lnTo>
                  <a:lnTo>
                    <a:pt x="17344" y="4400"/>
                  </a:lnTo>
                  <a:lnTo>
                    <a:pt x="17769" y="4800"/>
                  </a:lnTo>
                  <a:lnTo>
                    <a:pt x="17344" y="4800"/>
                  </a:lnTo>
                  <a:lnTo>
                    <a:pt x="17769" y="4800"/>
                  </a:lnTo>
                  <a:lnTo>
                    <a:pt x="17769" y="4400"/>
                  </a:lnTo>
                  <a:lnTo>
                    <a:pt x="17769" y="4800"/>
                  </a:lnTo>
                  <a:lnTo>
                    <a:pt x="17769" y="4400"/>
                  </a:lnTo>
                  <a:lnTo>
                    <a:pt x="18195" y="4400"/>
                  </a:lnTo>
                  <a:lnTo>
                    <a:pt x="17769" y="4400"/>
                  </a:lnTo>
                  <a:lnTo>
                    <a:pt x="18195" y="4400"/>
                  </a:lnTo>
                  <a:lnTo>
                    <a:pt x="18195" y="4800"/>
                  </a:lnTo>
                  <a:lnTo>
                    <a:pt x="18621" y="4800"/>
                  </a:lnTo>
                  <a:lnTo>
                    <a:pt x="18195" y="4400"/>
                  </a:lnTo>
                  <a:lnTo>
                    <a:pt x="18621" y="4400"/>
                  </a:lnTo>
                  <a:lnTo>
                    <a:pt x="18621" y="4800"/>
                  </a:lnTo>
                  <a:lnTo>
                    <a:pt x="18621" y="4400"/>
                  </a:lnTo>
                  <a:lnTo>
                    <a:pt x="19046" y="4400"/>
                  </a:lnTo>
                  <a:lnTo>
                    <a:pt x="19046" y="4800"/>
                  </a:lnTo>
                  <a:lnTo>
                    <a:pt x="19472" y="4800"/>
                  </a:lnTo>
                  <a:lnTo>
                    <a:pt x="19472" y="5200"/>
                  </a:lnTo>
                  <a:lnTo>
                    <a:pt x="19898" y="5200"/>
                  </a:lnTo>
                  <a:lnTo>
                    <a:pt x="19898" y="5600"/>
                  </a:lnTo>
                  <a:lnTo>
                    <a:pt x="19472" y="6000"/>
                  </a:lnTo>
                  <a:lnTo>
                    <a:pt x="19898" y="5600"/>
                  </a:lnTo>
                  <a:lnTo>
                    <a:pt x="19472" y="6000"/>
                  </a:lnTo>
                  <a:lnTo>
                    <a:pt x="19472" y="6800"/>
                  </a:lnTo>
                  <a:lnTo>
                    <a:pt x="19046" y="6800"/>
                  </a:lnTo>
                  <a:lnTo>
                    <a:pt x="19046" y="7200"/>
                  </a:lnTo>
                  <a:lnTo>
                    <a:pt x="19472" y="7200"/>
                  </a:lnTo>
                  <a:lnTo>
                    <a:pt x="19898" y="6800"/>
                  </a:lnTo>
                  <a:lnTo>
                    <a:pt x="21174" y="6800"/>
                  </a:lnTo>
                  <a:lnTo>
                    <a:pt x="21600" y="7200"/>
                  </a:lnTo>
                  <a:lnTo>
                    <a:pt x="21600" y="7600"/>
                  </a:lnTo>
                  <a:lnTo>
                    <a:pt x="21174" y="7600"/>
                  </a:lnTo>
                  <a:lnTo>
                    <a:pt x="21174" y="8000"/>
                  </a:lnTo>
                  <a:lnTo>
                    <a:pt x="20749" y="8000"/>
                  </a:lnTo>
                  <a:lnTo>
                    <a:pt x="20323" y="8400"/>
                  </a:lnTo>
                  <a:lnTo>
                    <a:pt x="20323" y="9600"/>
                  </a:lnTo>
                  <a:lnTo>
                    <a:pt x="20749" y="9200"/>
                  </a:lnTo>
                  <a:lnTo>
                    <a:pt x="20749" y="10000"/>
                  </a:lnTo>
                  <a:lnTo>
                    <a:pt x="20323" y="10000"/>
                  </a:lnTo>
                  <a:lnTo>
                    <a:pt x="20323" y="10400"/>
                  </a:lnTo>
                  <a:lnTo>
                    <a:pt x="19898" y="10000"/>
                  </a:lnTo>
                  <a:lnTo>
                    <a:pt x="19898" y="10400"/>
                  </a:lnTo>
                  <a:lnTo>
                    <a:pt x="19472" y="10400"/>
                  </a:lnTo>
                  <a:lnTo>
                    <a:pt x="19472" y="11200"/>
                  </a:lnTo>
                  <a:lnTo>
                    <a:pt x="19046" y="11600"/>
                  </a:lnTo>
                  <a:lnTo>
                    <a:pt x="19472" y="12400"/>
                  </a:lnTo>
                  <a:lnTo>
                    <a:pt x="19898" y="12800"/>
                  </a:lnTo>
                  <a:lnTo>
                    <a:pt x="19898" y="13200"/>
                  </a:lnTo>
                  <a:lnTo>
                    <a:pt x="20323" y="13200"/>
                  </a:lnTo>
                  <a:lnTo>
                    <a:pt x="20323" y="14000"/>
                  </a:lnTo>
                  <a:lnTo>
                    <a:pt x="19898" y="14000"/>
                  </a:lnTo>
                  <a:lnTo>
                    <a:pt x="19898" y="14400"/>
                  </a:lnTo>
                  <a:lnTo>
                    <a:pt x="19046" y="14400"/>
                  </a:lnTo>
                  <a:lnTo>
                    <a:pt x="19046" y="14800"/>
                  </a:lnTo>
                  <a:lnTo>
                    <a:pt x="18195" y="14800"/>
                  </a:lnTo>
                  <a:lnTo>
                    <a:pt x="17769" y="15200"/>
                  </a:lnTo>
                  <a:lnTo>
                    <a:pt x="17769" y="14800"/>
                  </a:lnTo>
                  <a:lnTo>
                    <a:pt x="17344" y="14800"/>
                  </a:lnTo>
                  <a:lnTo>
                    <a:pt x="17344" y="15200"/>
                  </a:lnTo>
                  <a:lnTo>
                    <a:pt x="16918" y="15200"/>
                  </a:lnTo>
                  <a:lnTo>
                    <a:pt x="16918" y="16000"/>
                  </a:lnTo>
                  <a:lnTo>
                    <a:pt x="16493" y="16000"/>
                  </a:lnTo>
                  <a:lnTo>
                    <a:pt x="16067" y="15600"/>
                  </a:lnTo>
                  <a:lnTo>
                    <a:pt x="16067" y="15200"/>
                  </a:lnTo>
                  <a:lnTo>
                    <a:pt x="15641" y="15200"/>
                  </a:lnTo>
                  <a:lnTo>
                    <a:pt x="15641" y="15600"/>
                  </a:lnTo>
                  <a:lnTo>
                    <a:pt x="15641" y="15200"/>
                  </a:lnTo>
                  <a:lnTo>
                    <a:pt x="14790" y="15200"/>
                  </a:lnTo>
                  <a:lnTo>
                    <a:pt x="14790" y="15600"/>
                  </a:lnTo>
                  <a:lnTo>
                    <a:pt x="14790" y="15200"/>
                  </a:lnTo>
                  <a:lnTo>
                    <a:pt x="14365" y="15200"/>
                  </a:lnTo>
                  <a:lnTo>
                    <a:pt x="14365" y="14800"/>
                  </a:lnTo>
                  <a:lnTo>
                    <a:pt x="13939" y="15200"/>
                  </a:lnTo>
                  <a:lnTo>
                    <a:pt x="13939" y="14800"/>
                  </a:lnTo>
                  <a:lnTo>
                    <a:pt x="13513" y="14800"/>
                  </a:lnTo>
                  <a:lnTo>
                    <a:pt x="13513" y="15200"/>
                  </a:lnTo>
                  <a:lnTo>
                    <a:pt x="13939" y="15200"/>
                  </a:lnTo>
                  <a:lnTo>
                    <a:pt x="13939" y="15600"/>
                  </a:lnTo>
                  <a:lnTo>
                    <a:pt x="14365" y="15600"/>
                  </a:lnTo>
                  <a:lnTo>
                    <a:pt x="14365" y="16800"/>
                  </a:lnTo>
                  <a:lnTo>
                    <a:pt x="14790" y="16800"/>
                  </a:lnTo>
                  <a:lnTo>
                    <a:pt x="14790" y="18000"/>
                  </a:lnTo>
                  <a:lnTo>
                    <a:pt x="16067" y="18000"/>
                  </a:lnTo>
                  <a:lnTo>
                    <a:pt x="16067" y="18400"/>
                  </a:lnTo>
                  <a:lnTo>
                    <a:pt x="15641" y="18400"/>
                  </a:lnTo>
                  <a:lnTo>
                    <a:pt x="15641" y="18800"/>
                  </a:lnTo>
                  <a:lnTo>
                    <a:pt x="14790" y="18800"/>
                  </a:lnTo>
                  <a:lnTo>
                    <a:pt x="14790" y="19600"/>
                  </a:lnTo>
                  <a:lnTo>
                    <a:pt x="14365" y="20000"/>
                  </a:lnTo>
                  <a:lnTo>
                    <a:pt x="13939" y="20000"/>
                  </a:lnTo>
                  <a:lnTo>
                    <a:pt x="13513" y="20400"/>
                  </a:lnTo>
                  <a:lnTo>
                    <a:pt x="13088" y="20400"/>
                  </a:lnTo>
                  <a:lnTo>
                    <a:pt x="13088" y="20800"/>
                  </a:lnTo>
                  <a:lnTo>
                    <a:pt x="12768" y="20800"/>
                  </a:lnTo>
                  <a:lnTo>
                    <a:pt x="12768" y="21200"/>
                  </a:lnTo>
                  <a:lnTo>
                    <a:pt x="12343" y="21200"/>
                  </a:lnTo>
                  <a:lnTo>
                    <a:pt x="12343" y="21600"/>
                  </a:lnTo>
                  <a:lnTo>
                    <a:pt x="12343" y="20800"/>
                  </a:lnTo>
                  <a:lnTo>
                    <a:pt x="11917" y="20800"/>
                  </a:lnTo>
                  <a:lnTo>
                    <a:pt x="11917" y="21200"/>
                  </a:lnTo>
                  <a:lnTo>
                    <a:pt x="11066" y="21200"/>
                  </a:lnTo>
                  <a:lnTo>
                    <a:pt x="10640" y="20400"/>
                  </a:lnTo>
                  <a:lnTo>
                    <a:pt x="10215" y="20400"/>
                  </a:lnTo>
                  <a:lnTo>
                    <a:pt x="10215" y="19600"/>
                  </a:lnTo>
                  <a:lnTo>
                    <a:pt x="9789" y="18800"/>
                  </a:lnTo>
                  <a:lnTo>
                    <a:pt x="9789" y="18000"/>
                  </a:lnTo>
                  <a:lnTo>
                    <a:pt x="9364" y="17600"/>
                  </a:lnTo>
                  <a:lnTo>
                    <a:pt x="8938" y="17600"/>
                  </a:lnTo>
                  <a:lnTo>
                    <a:pt x="8938" y="17200"/>
                  </a:lnTo>
                  <a:lnTo>
                    <a:pt x="9364" y="16800"/>
                  </a:lnTo>
                  <a:lnTo>
                    <a:pt x="9364" y="16400"/>
                  </a:lnTo>
                  <a:lnTo>
                    <a:pt x="9789" y="16400"/>
                  </a:lnTo>
                  <a:lnTo>
                    <a:pt x="9364" y="16400"/>
                  </a:lnTo>
                  <a:lnTo>
                    <a:pt x="9364" y="15600"/>
                  </a:lnTo>
                  <a:lnTo>
                    <a:pt x="8938" y="15600"/>
                  </a:lnTo>
                  <a:lnTo>
                    <a:pt x="8938" y="14800"/>
                  </a:lnTo>
                  <a:lnTo>
                    <a:pt x="8512" y="14400"/>
                  </a:lnTo>
                  <a:lnTo>
                    <a:pt x="8938" y="14000"/>
                  </a:lnTo>
                  <a:lnTo>
                    <a:pt x="8938" y="12000"/>
                  </a:lnTo>
                  <a:lnTo>
                    <a:pt x="9364" y="11600"/>
                  </a:lnTo>
                  <a:lnTo>
                    <a:pt x="9364" y="11200"/>
                  </a:lnTo>
                  <a:lnTo>
                    <a:pt x="6810" y="11200"/>
                  </a:lnTo>
                  <a:lnTo>
                    <a:pt x="6384" y="11600"/>
                  </a:lnTo>
                  <a:lnTo>
                    <a:pt x="6384" y="11200"/>
                  </a:lnTo>
                  <a:lnTo>
                    <a:pt x="5533" y="10800"/>
                  </a:lnTo>
                  <a:lnTo>
                    <a:pt x="5107" y="10000"/>
                  </a:lnTo>
                  <a:lnTo>
                    <a:pt x="5107" y="9600"/>
                  </a:lnTo>
                  <a:lnTo>
                    <a:pt x="5107" y="10000"/>
                  </a:lnTo>
                  <a:lnTo>
                    <a:pt x="4682" y="10000"/>
                  </a:lnTo>
                  <a:lnTo>
                    <a:pt x="4682" y="9600"/>
                  </a:lnTo>
                  <a:lnTo>
                    <a:pt x="3405" y="9600"/>
                  </a:lnTo>
                  <a:lnTo>
                    <a:pt x="3405" y="10000"/>
                  </a:lnTo>
                  <a:lnTo>
                    <a:pt x="3405" y="9600"/>
                  </a:lnTo>
                  <a:lnTo>
                    <a:pt x="1702" y="9600"/>
                  </a:lnTo>
                  <a:lnTo>
                    <a:pt x="1702" y="9200"/>
                  </a:lnTo>
                  <a:lnTo>
                    <a:pt x="1277" y="9200"/>
                  </a:lnTo>
                  <a:lnTo>
                    <a:pt x="1277" y="8000"/>
                  </a:lnTo>
                  <a:lnTo>
                    <a:pt x="1702" y="8000"/>
                  </a:lnTo>
                  <a:lnTo>
                    <a:pt x="1702" y="7600"/>
                  </a:lnTo>
                  <a:lnTo>
                    <a:pt x="1277" y="7600"/>
                  </a:lnTo>
                  <a:lnTo>
                    <a:pt x="1277" y="7200"/>
                  </a:lnTo>
                  <a:lnTo>
                    <a:pt x="851" y="6800"/>
                  </a:lnTo>
                  <a:lnTo>
                    <a:pt x="851" y="6000"/>
                  </a:lnTo>
                  <a:lnTo>
                    <a:pt x="426" y="6000"/>
                  </a:lnTo>
                  <a:lnTo>
                    <a:pt x="426" y="5600"/>
                  </a:lnTo>
                  <a:lnTo>
                    <a:pt x="0" y="5600"/>
                  </a:lnTo>
                  <a:lnTo>
                    <a:pt x="0" y="5200"/>
                  </a:lnTo>
                  <a:lnTo>
                    <a:pt x="426" y="5200"/>
                  </a:lnTo>
                  <a:lnTo>
                    <a:pt x="426" y="3600"/>
                  </a:lnTo>
                  <a:lnTo>
                    <a:pt x="851" y="3200"/>
                  </a:lnTo>
                  <a:lnTo>
                    <a:pt x="851" y="2400"/>
                  </a:lnTo>
                  <a:lnTo>
                    <a:pt x="1277" y="2400"/>
                  </a:lnTo>
                  <a:lnTo>
                    <a:pt x="1277" y="2000"/>
                  </a:lnTo>
                  <a:lnTo>
                    <a:pt x="1702" y="2000"/>
                  </a:lnTo>
                  <a:lnTo>
                    <a:pt x="1702" y="1600"/>
                  </a:lnTo>
                  <a:lnTo>
                    <a:pt x="2128" y="1200"/>
                  </a:lnTo>
                  <a:lnTo>
                    <a:pt x="2554" y="1200"/>
                  </a:lnTo>
                  <a:lnTo>
                    <a:pt x="2554" y="800"/>
                  </a:lnTo>
                  <a:lnTo>
                    <a:pt x="2979" y="800"/>
                  </a:lnTo>
                  <a:lnTo>
                    <a:pt x="2979" y="1200"/>
                  </a:lnTo>
                  <a:lnTo>
                    <a:pt x="2128" y="1200"/>
                  </a:lnTo>
                  <a:lnTo>
                    <a:pt x="2128" y="2000"/>
                  </a:lnTo>
                  <a:lnTo>
                    <a:pt x="2554" y="2000"/>
                  </a:lnTo>
                  <a:lnTo>
                    <a:pt x="2554" y="3600"/>
                  </a:lnTo>
                  <a:lnTo>
                    <a:pt x="2128" y="3600"/>
                  </a:lnTo>
                  <a:lnTo>
                    <a:pt x="2128" y="4000"/>
                  </a:lnTo>
                  <a:lnTo>
                    <a:pt x="1702" y="4400"/>
                  </a:lnTo>
                  <a:lnTo>
                    <a:pt x="1702" y="4800"/>
                  </a:lnTo>
                  <a:lnTo>
                    <a:pt x="2128" y="4800"/>
                  </a:lnTo>
                  <a:lnTo>
                    <a:pt x="2128" y="5200"/>
                  </a:lnTo>
                  <a:lnTo>
                    <a:pt x="2554" y="5200"/>
                  </a:lnTo>
                  <a:lnTo>
                    <a:pt x="2554" y="6000"/>
                  </a:lnTo>
                  <a:lnTo>
                    <a:pt x="2979" y="6000"/>
                  </a:lnTo>
                  <a:lnTo>
                    <a:pt x="3405" y="5600"/>
                  </a:lnTo>
                  <a:lnTo>
                    <a:pt x="3405" y="4000"/>
                  </a:lnTo>
                  <a:lnTo>
                    <a:pt x="2979" y="4000"/>
                  </a:lnTo>
                  <a:lnTo>
                    <a:pt x="2979" y="3200"/>
                  </a:lnTo>
                  <a:lnTo>
                    <a:pt x="2554" y="3200"/>
                  </a:lnTo>
                  <a:lnTo>
                    <a:pt x="2979" y="2800"/>
                  </a:lnTo>
                  <a:lnTo>
                    <a:pt x="2979" y="2400"/>
                  </a:lnTo>
                  <a:lnTo>
                    <a:pt x="3405" y="2400"/>
                  </a:lnTo>
                  <a:lnTo>
                    <a:pt x="3405" y="2000"/>
                  </a:lnTo>
                  <a:lnTo>
                    <a:pt x="4682" y="2000"/>
                  </a:lnTo>
                  <a:lnTo>
                    <a:pt x="4682" y="1600"/>
                  </a:lnTo>
                  <a:lnTo>
                    <a:pt x="5533" y="1600"/>
                  </a:lnTo>
                  <a:lnTo>
                    <a:pt x="5533" y="1200"/>
                  </a:lnTo>
                  <a:lnTo>
                    <a:pt x="5107" y="1200"/>
                  </a:lnTo>
                  <a:lnTo>
                    <a:pt x="4682" y="800"/>
                  </a:lnTo>
                  <a:lnTo>
                    <a:pt x="4682" y="400"/>
                  </a:lnTo>
                  <a:lnTo>
                    <a:pt x="5107" y="400"/>
                  </a:lnTo>
                  <a:lnTo>
                    <a:pt x="5107" y="0"/>
                  </a:lnTo>
                  <a:lnTo>
                    <a:pt x="5533" y="400"/>
                  </a:lnTo>
                  <a:lnTo>
                    <a:pt x="5533" y="1200"/>
                  </a:lnTo>
                  <a:lnTo>
                    <a:pt x="5959" y="1600"/>
                  </a:lnTo>
                  <a:lnTo>
                    <a:pt x="6384" y="1600"/>
                  </a:lnTo>
                  <a:lnTo>
                    <a:pt x="6384" y="1200"/>
                  </a:lnTo>
                  <a:lnTo>
                    <a:pt x="6810" y="1600"/>
                  </a:lnTo>
                  <a:lnTo>
                    <a:pt x="7235" y="1600"/>
                  </a:lnTo>
                  <a:lnTo>
                    <a:pt x="8087" y="2400"/>
                  </a:lnTo>
                  <a:lnTo>
                    <a:pt x="8087" y="3200"/>
                  </a:lnTo>
                  <a:lnTo>
                    <a:pt x="11066" y="3200"/>
                  </a:lnTo>
                  <a:close/>
                  <a:moveTo>
                    <a:pt x="19898" y="6000"/>
                  </a:moveTo>
                  <a:lnTo>
                    <a:pt x="19472" y="6400"/>
                  </a:lnTo>
                  <a:lnTo>
                    <a:pt x="19472" y="6000"/>
                  </a:lnTo>
                  <a:lnTo>
                    <a:pt x="19898" y="6000"/>
                  </a:lnTo>
                  <a:close/>
                  <a:moveTo>
                    <a:pt x="19898" y="6400"/>
                  </a:moveTo>
                  <a:lnTo>
                    <a:pt x="19472" y="6400"/>
                  </a:lnTo>
                  <a:lnTo>
                    <a:pt x="19898" y="6000"/>
                  </a:lnTo>
                  <a:lnTo>
                    <a:pt x="19898" y="6400"/>
                  </a:lnTo>
                  <a:close/>
                  <a:moveTo>
                    <a:pt x="19472" y="6800"/>
                  </a:moveTo>
                  <a:lnTo>
                    <a:pt x="19472" y="6400"/>
                  </a:lnTo>
                  <a:lnTo>
                    <a:pt x="19898" y="6400"/>
                  </a:lnTo>
                  <a:lnTo>
                    <a:pt x="19472" y="6800"/>
                  </a:lnTo>
                  <a:close/>
                  <a:moveTo>
                    <a:pt x="19898" y="6800"/>
                  </a:moveTo>
                  <a:lnTo>
                    <a:pt x="19898" y="6400"/>
                  </a:lnTo>
                  <a:lnTo>
                    <a:pt x="19898" y="6800"/>
                  </a:lnTo>
                  <a:close/>
                  <a:moveTo>
                    <a:pt x="19472" y="6800"/>
                  </a:moveTo>
                  <a:lnTo>
                    <a:pt x="19898" y="6400"/>
                  </a:lnTo>
                  <a:lnTo>
                    <a:pt x="19898" y="6800"/>
                  </a:lnTo>
                  <a:lnTo>
                    <a:pt x="19472" y="6800"/>
                  </a:lnTo>
                  <a:close/>
                  <a:moveTo>
                    <a:pt x="19472" y="6800"/>
                  </a:moveTo>
                  <a:lnTo>
                    <a:pt x="19898" y="6800"/>
                  </a:lnTo>
                  <a:lnTo>
                    <a:pt x="19472" y="6800"/>
                  </a:lnTo>
                  <a:close/>
                  <a:moveTo>
                    <a:pt x="19472" y="7200"/>
                  </a:moveTo>
                  <a:lnTo>
                    <a:pt x="19046" y="7200"/>
                  </a:lnTo>
                  <a:lnTo>
                    <a:pt x="19046" y="6800"/>
                  </a:lnTo>
                  <a:lnTo>
                    <a:pt x="18621" y="6800"/>
                  </a:lnTo>
                  <a:lnTo>
                    <a:pt x="19472" y="6800"/>
                  </a:lnTo>
                  <a:lnTo>
                    <a:pt x="19472" y="7200"/>
                  </a:lnTo>
                  <a:close/>
                  <a:moveTo>
                    <a:pt x="14790" y="2800"/>
                  </a:moveTo>
                  <a:lnTo>
                    <a:pt x="14790" y="2400"/>
                  </a:lnTo>
                  <a:lnTo>
                    <a:pt x="14365" y="2400"/>
                  </a:lnTo>
                  <a:lnTo>
                    <a:pt x="14790" y="2400"/>
                  </a:lnTo>
                  <a:lnTo>
                    <a:pt x="14790" y="2000"/>
                  </a:lnTo>
                  <a:lnTo>
                    <a:pt x="15216" y="2000"/>
                  </a:lnTo>
                  <a:lnTo>
                    <a:pt x="15216" y="2400"/>
                  </a:lnTo>
                  <a:lnTo>
                    <a:pt x="14790" y="2400"/>
                  </a:lnTo>
                  <a:lnTo>
                    <a:pt x="14790" y="2800"/>
                  </a:lnTo>
                  <a:close/>
                  <a:moveTo>
                    <a:pt x="12768" y="2800"/>
                  </a:moveTo>
                  <a:lnTo>
                    <a:pt x="12768" y="2400"/>
                  </a:lnTo>
                  <a:lnTo>
                    <a:pt x="13088" y="2400"/>
                  </a:lnTo>
                  <a:lnTo>
                    <a:pt x="12768" y="280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9560439" y="4469788"/>
              <a:ext cx="1515258" cy="1949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34" y="6254"/>
                  </a:moveTo>
                  <a:lnTo>
                    <a:pt x="18134" y="6350"/>
                  </a:lnTo>
                  <a:lnTo>
                    <a:pt x="18134" y="6254"/>
                  </a:lnTo>
                  <a:lnTo>
                    <a:pt x="18258" y="6254"/>
                  </a:lnTo>
                  <a:lnTo>
                    <a:pt x="18258" y="6350"/>
                  </a:lnTo>
                  <a:lnTo>
                    <a:pt x="18382" y="6350"/>
                  </a:lnTo>
                  <a:lnTo>
                    <a:pt x="18382" y="6543"/>
                  </a:lnTo>
                  <a:lnTo>
                    <a:pt x="18505" y="6543"/>
                  </a:lnTo>
                  <a:lnTo>
                    <a:pt x="18505" y="6639"/>
                  </a:lnTo>
                  <a:lnTo>
                    <a:pt x="18629" y="6639"/>
                  </a:lnTo>
                  <a:lnTo>
                    <a:pt x="18629" y="6831"/>
                  </a:lnTo>
                  <a:lnTo>
                    <a:pt x="18753" y="6831"/>
                  </a:lnTo>
                  <a:lnTo>
                    <a:pt x="18753" y="7120"/>
                  </a:lnTo>
                  <a:lnTo>
                    <a:pt x="18877" y="7120"/>
                  </a:lnTo>
                  <a:lnTo>
                    <a:pt x="18877" y="7769"/>
                  </a:lnTo>
                  <a:lnTo>
                    <a:pt x="19001" y="7865"/>
                  </a:lnTo>
                  <a:lnTo>
                    <a:pt x="19001" y="8154"/>
                  </a:lnTo>
                  <a:lnTo>
                    <a:pt x="19124" y="8154"/>
                  </a:lnTo>
                  <a:lnTo>
                    <a:pt x="19124" y="8539"/>
                  </a:lnTo>
                  <a:lnTo>
                    <a:pt x="19001" y="8539"/>
                  </a:lnTo>
                  <a:lnTo>
                    <a:pt x="19001" y="9020"/>
                  </a:lnTo>
                  <a:lnTo>
                    <a:pt x="18877" y="9116"/>
                  </a:lnTo>
                  <a:lnTo>
                    <a:pt x="18877" y="9597"/>
                  </a:lnTo>
                  <a:lnTo>
                    <a:pt x="18753" y="9694"/>
                  </a:lnTo>
                  <a:lnTo>
                    <a:pt x="18753" y="9886"/>
                  </a:lnTo>
                  <a:lnTo>
                    <a:pt x="18629" y="9886"/>
                  </a:lnTo>
                  <a:lnTo>
                    <a:pt x="18629" y="10175"/>
                  </a:lnTo>
                  <a:lnTo>
                    <a:pt x="18505" y="10271"/>
                  </a:lnTo>
                  <a:lnTo>
                    <a:pt x="18382" y="10271"/>
                  </a:lnTo>
                  <a:lnTo>
                    <a:pt x="18382" y="10367"/>
                  </a:lnTo>
                  <a:lnTo>
                    <a:pt x="18258" y="10367"/>
                  </a:lnTo>
                  <a:lnTo>
                    <a:pt x="18258" y="10463"/>
                  </a:lnTo>
                  <a:lnTo>
                    <a:pt x="18134" y="10559"/>
                  </a:lnTo>
                  <a:lnTo>
                    <a:pt x="18134" y="10656"/>
                  </a:lnTo>
                  <a:lnTo>
                    <a:pt x="18010" y="10752"/>
                  </a:lnTo>
                  <a:lnTo>
                    <a:pt x="18010" y="10944"/>
                  </a:lnTo>
                  <a:lnTo>
                    <a:pt x="17887" y="10944"/>
                  </a:lnTo>
                  <a:lnTo>
                    <a:pt x="18010" y="10944"/>
                  </a:lnTo>
                  <a:lnTo>
                    <a:pt x="17887" y="11041"/>
                  </a:lnTo>
                  <a:lnTo>
                    <a:pt x="17887" y="11137"/>
                  </a:lnTo>
                  <a:lnTo>
                    <a:pt x="17763" y="11233"/>
                  </a:lnTo>
                  <a:lnTo>
                    <a:pt x="17887" y="11233"/>
                  </a:lnTo>
                  <a:lnTo>
                    <a:pt x="17763" y="11329"/>
                  </a:lnTo>
                  <a:lnTo>
                    <a:pt x="17763" y="11522"/>
                  </a:lnTo>
                  <a:lnTo>
                    <a:pt x="17639" y="11522"/>
                  </a:lnTo>
                  <a:lnTo>
                    <a:pt x="17639" y="11714"/>
                  </a:lnTo>
                  <a:lnTo>
                    <a:pt x="17515" y="11810"/>
                  </a:lnTo>
                  <a:lnTo>
                    <a:pt x="17515" y="12099"/>
                  </a:lnTo>
                  <a:lnTo>
                    <a:pt x="17391" y="12099"/>
                  </a:lnTo>
                  <a:lnTo>
                    <a:pt x="17391" y="12676"/>
                  </a:lnTo>
                  <a:lnTo>
                    <a:pt x="17268" y="12676"/>
                  </a:lnTo>
                  <a:lnTo>
                    <a:pt x="17268" y="12772"/>
                  </a:lnTo>
                  <a:lnTo>
                    <a:pt x="16525" y="12772"/>
                  </a:lnTo>
                  <a:lnTo>
                    <a:pt x="16525" y="12869"/>
                  </a:lnTo>
                  <a:lnTo>
                    <a:pt x="16277" y="12869"/>
                  </a:lnTo>
                  <a:lnTo>
                    <a:pt x="16277" y="12965"/>
                  </a:lnTo>
                  <a:lnTo>
                    <a:pt x="16154" y="12965"/>
                  </a:lnTo>
                  <a:lnTo>
                    <a:pt x="16154" y="13061"/>
                  </a:lnTo>
                  <a:lnTo>
                    <a:pt x="15906" y="13253"/>
                  </a:lnTo>
                  <a:lnTo>
                    <a:pt x="15658" y="13253"/>
                  </a:lnTo>
                  <a:lnTo>
                    <a:pt x="15658" y="13350"/>
                  </a:lnTo>
                  <a:lnTo>
                    <a:pt x="15782" y="13350"/>
                  </a:lnTo>
                  <a:lnTo>
                    <a:pt x="15782" y="13253"/>
                  </a:lnTo>
                  <a:lnTo>
                    <a:pt x="15782" y="13446"/>
                  </a:lnTo>
                  <a:lnTo>
                    <a:pt x="15658" y="13446"/>
                  </a:lnTo>
                  <a:lnTo>
                    <a:pt x="15658" y="13350"/>
                  </a:lnTo>
                  <a:lnTo>
                    <a:pt x="15535" y="13253"/>
                  </a:lnTo>
                  <a:lnTo>
                    <a:pt x="15535" y="13350"/>
                  </a:lnTo>
                  <a:lnTo>
                    <a:pt x="15411" y="13253"/>
                  </a:lnTo>
                  <a:lnTo>
                    <a:pt x="15287" y="13253"/>
                  </a:lnTo>
                  <a:lnTo>
                    <a:pt x="15287" y="12965"/>
                  </a:lnTo>
                  <a:lnTo>
                    <a:pt x="15163" y="12965"/>
                  </a:lnTo>
                  <a:lnTo>
                    <a:pt x="15163" y="13061"/>
                  </a:lnTo>
                  <a:lnTo>
                    <a:pt x="15040" y="13157"/>
                  </a:lnTo>
                  <a:lnTo>
                    <a:pt x="14947" y="13061"/>
                  </a:lnTo>
                  <a:lnTo>
                    <a:pt x="15040" y="13061"/>
                  </a:lnTo>
                  <a:lnTo>
                    <a:pt x="15163" y="12965"/>
                  </a:lnTo>
                  <a:lnTo>
                    <a:pt x="15163" y="12869"/>
                  </a:lnTo>
                  <a:lnTo>
                    <a:pt x="14947" y="12869"/>
                  </a:lnTo>
                  <a:lnTo>
                    <a:pt x="14823" y="12965"/>
                  </a:lnTo>
                  <a:lnTo>
                    <a:pt x="14947" y="12965"/>
                  </a:lnTo>
                  <a:lnTo>
                    <a:pt x="14947" y="13061"/>
                  </a:lnTo>
                  <a:lnTo>
                    <a:pt x="14823" y="13061"/>
                  </a:lnTo>
                  <a:lnTo>
                    <a:pt x="14699" y="13157"/>
                  </a:lnTo>
                  <a:lnTo>
                    <a:pt x="14575" y="13157"/>
                  </a:lnTo>
                  <a:lnTo>
                    <a:pt x="14575" y="13253"/>
                  </a:lnTo>
                  <a:lnTo>
                    <a:pt x="14452" y="13253"/>
                  </a:lnTo>
                  <a:lnTo>
                    <a:pt x="14452" y="13350"/>
                  </a:lnTo>
                  <a:lnTo>
                    <a:pt x="14328" y="13253"/>
                  </a:lnTo>
                  <a:lnTo>
                    <a:pt x="14204" y="13253"/>
                  </a:lnTo>
                  <a:lnTo>
                    <a:pt x="14204" y="13157"/>
                  </a:lnTo>
                  <a:lnTo>
                    <a:pt x="13956" y="13157"/>
                  </a:lnTo>
                  <a:lnTo>
                    <a:pt x="13956" y="13061"/>
                  </a:lnTo>
                  <a:lnTo>
                    <a:pt x="13338" y="13061"/>
                  </a:lnTo>
                  <a:lnTo>
                    <a:pt x="13338" y="12965"/>
                  </a:lnTo>
                  <a:lnTo>
                    <a:pt x="13090" y="12965"/>
                  </a:lnTo>
                  <a:lnTo>
                    <a:pt x="13090" y="12869"/>
                  </a:lnTo>
                  <a:lnTo>
                    <a:pt x="12966" y="12869"/>
                  </a:lnTo>
                  <a:lnTo>
                    <a:pt x="12966" y="12772"/>
                  </a:lnTo>
                  <a:lnTo>
                    <a:pt x="12842" y="12772"/>
                  </a:lnTo>
                  <a:lnTo>
                    <a:pt x="12842" y="12676"/>
                  </a:lnTo>
                  <a:lnTo>
                    <a:pt x="12719" y="12676"/>
                  </a:lnTo>
                  <a:lnTo>
                    <a:pt x="12719" y="12580"/>
                  </a:lnTo>
                  <a:lnTo>
                    <a:pt x="12595" y="12484"/>
                  </a:lnTo>
                  <a:lnTo>
                    <a:pt x="12595" y="12388"/>
                  </a:lnTo>
                  <a:lnTo>
                    <a:pt x="12719" y="12291"/>
                  </a:lnTo>
                  <a:lnTo>
                    <a:pt x="12719" y="12195"/>
                  </a:lnTo>
                  <a:lnTo>
                    <a:pt x="12595" y="12003"/>
                  </a:lnTo>
                  <a:lnTo>
                    <a:pt x="12471" y="11906"/>
                  </a:lnTo>
                  <a:lnTo>
                    <a:pt x="12471" y="11810"/>
                  </a:lnTo>
                  <a:lnTo>
                    <a:pt x="12347" y="11810"/>
                  </a:lnTo>
                  <a:lnTo>
                    <a:pt x="12347" y="11714"/>
                  </a:lnTo>
                  <a:lnTo>
                    <a:pt x="12347" y="11810"/>
                  </a:lnTo>
                  <a:lnTo>
                    <a:pt x="12471" y="11810"/>
                  </a:lnTo>
                  <a:lnTo>
                    <a:pt x="12471" y="11906"/>
                  </a:lnTo>
                  <a:lnTo>
                    <a:pt x="12595" y="12003"/>
                  </a:lnTo>
                  <a:lnTo>
                    <a:pt x="12595" y="11906"/>
                  </a:lnTo>
                  <a:lnTo>
                    <a:pt x="12471" y="11906"/>
                  </a:lnTo>
                  <a:lnTo>
                    <a:pt x="12471" y="11810"/>
                  </a:lnTo>
                  <a:lnTo>
                    <a:pt x="12347" y="11714"/>
                  </a:lnTo>
                  <a:lnTo>
                    <a:pt x="12347" y="11810"/>
                  </a:lnTo>
                  <a:lnTo>
                    <a:pt x="12471" y="11714"/>
                  </a:lnTo>
                  <a:lnTo>
                    <a:pt x="12471" y="11618"/>
                  </a:lnTo>
                  <a:lnTo>
                    <a:pt x="12347" y="11618"/>
                  </a:lnTo>
                  <a:lnTo>
                    <a:pt x="12347" y="11714"/>
                  </a:lnTo>
                  <a:lnTo>
                    <a:pt x="11976" y="11714"/>
                  </a:lnTo>
                  <a:lnTo>
                    <a:pt x="11976" y="11522"/>
                  </a:lnTo>
                  <a:lnTo>
                    <a:pt x="12100" y="11425"/>
                  </a:lnTo>
                  <a:lnTo>
                    <a:pt x="12100" y="11329"/>
                  </a:lnTo>
                  <a:lnTo>
                    <a:pt x="11976" y="11233"/>
                  </a:lnTo>
                  <a:lnTo>
                    <a:pt x="11976" y="11137"/>
                  </a:lnTo>
                  <a:lnTo>
                    <a:pt x="11852" y="11041"/>
                  </a:lnTo>
                  <a:lnTo>
                    <a:pt x="11852" y="11137"/>
                  </a:lnTo>
                  <a:lnTo>
                    <a:pt x="11728" y="11137"/>
                  </a:lnTo>
                  <a:lnTo>
                    <a:pt x="11728" y="11522"/>
                  </a:lnTo>
                  <a:lnTo>
                    <a:pt x="11357" y="11522"/>
                  </a:lnTo>
                  <a:lnTo>
                    <a:pt x="11233" y="11618"/>
                  </a:lnTo>
                  <a:lnTo>
                    <a:pt x="11233" y="11522"/>
                  </a:lnTo>
                  <a:lnTo>
                    <a:pt x="11357" y="11522"/>
                  </a:lnTo>
                  <a:lnTo>
                    <a:pt x="11357" y="11425"/>
                  </a:lnTo>
                  <a:lnTo>
                    <a:pt x="11605" y="11425"/>
                  </a:lnTo>
                  <a:lnTo>
                    <a:pt x="11605" y="10848"/>
                  </a:lnTo>
                  <a:lnTo>
                    <a:pt x="11728" y="10752"/>
                  </a:lnTo>
                  <a:lnTo>
                    <a:pt x="11728" y="10559"/>
                  </a:lnTo>
                  <a:lnTo>
                    <a:pt x="11852" y="10559"/>
                  </a:lnTo>
                  <a:lnTo>
                    <a:pt x="11852" y="10463"/>
                  </a:lnTo>
                  <a:lnTo>
                    <a:pt x="11728" y="10367"/>
                  </a:lnTo>
                  <a:lnTo>
                    <a:pt x="11728" y="10271"/>
                  </a:lnTo>
                  <a:lnTo>
                    <a:pt x="11728" y="10463"/>
                  </a:lnTo>
                  <a:lnTo>
                    <a:pt x="11605" y="10463"/>
                  </a:lnTo>
                  <a:lnTo>
                    <a:pt x="11605" y="10559"/>
                  </a:lnTo>
                  <a:lnTo>
                    <a:pt x="11481" y="10559"/>
                  </a:lnTo>
                  <a:lnTo>
                    <a:pt x="11481" y="10752"/>
                  </a:lnTo>
                  <a:lnTo>
                    <a:pt x="11357" y="10848"/>
                  </a:lnTo>
                  <a:lnTo>
                    <a:pt x="11357" y="10752"/>
                  </a:lnTo>
                  <a:lnTo>
                    <a:pt x="11233" y="10848"/>
                  </a:lnTo>
                  <a:lnTo>
                    <a:pt x="11357" y="10848"/>
                  </a:lnTo>
                  <a:lnTo>
                    <a:pt x="11233" y="10848"/>
                  </a:lnTo>
                  <a:lnTo>
                    <a:pt x="11109" y="10944"/>
                  </a:lnTo>
                  <a:lnTo>
                    <a:pt x="10986" y="10944"/>
                  </a:lnTo>
                  <a:lnTo>
                    <a:pt x="10986" y="11137"/>
                  </a:lnTo>
                  <a:lnTo>
                    <a:pt x="10862" y="11137"/>
                  </a:lnTo>
                  <a:lnTo>
                    <a:pt x="10862" y="11233"/>
                  </a:lnTo>
                  <a:lnTo>
                    <a:pt x="10738" y="11329"/>
                  </a:lnTo>
                  <a:lnTo>
                    <a:pt x="10862" y="11329"/>
                  </a:lnTo>
                  <a:lnTo>
                    <a:pt x="10862" y="11425"/>
                  </a:lnTo>
                  <a:lnTo>
                    <a:pt x="10862" y="11329"/>
                  </a:lnTo>
                  <a:lnTo>
                    <a:pt x="10738" y="11329"/>
                  </a:lnTo>
                  <a:lnTo>
                    <a:pt x="10738" y="11425"/>
                  </a:lnTo>
                  <a:lnTo>
                    <a:pt x="10738" y="11329"/>
                  </a:lnTo>
                  <a:lnTo>
                    <a:pt x="10614" y="11329"/>
                  </a:lnTo>
                  <a:lnTo>
                    <a:pt x="10614" y="11233"/>
                  </a:lnTo>
                  <a:lnTo>
                    <a:pt x="10491" y="11233"/>
                  </a:lnTo>
                  <a:lnTo>
                    <a:pt x="10491" y="11137"/>
                  </a:lnTo>
                  <a:lnTo>
                    <a:pt x="10614" y="11233"/>
                  </a:lnTo>
                  <a:lnTo>
                    <a:pt x="10614" y="11041"/>
                  </a:lnTo>
                  <a:lnTo>
                    <a:pt x="10491" y="11041"/>
                  </a:lnTo>
                  <a:lnTo>
                    <a:pt x="10491" y="10848"/>
                  </a:lnTo>
                  <a:lnTo>
                    <a:pt x="10367" y="10848"/>
                  </a:lnTo>
                  <a:lnTo>
                    <a:pt x="10367" y="10656"/>
                  </a:lnTo>
                  <a:lnTo>
                    <a:pt x="10243" y="10559"/>
                  </a:lnTo>
                  <a:lnTo>
                    <a:pt x="10119" y="10559"/>
                  </a:lnTo>
                  <a:lnTo>
                    <a:pt x="9995" y="10463"/>
                  </a:lnTo>
                  <a:lnTo>
                    <a:pt x="9995" y="10367"/>
                  </a:lnTo>
                  <a:lnTo>
                    <a:pt x="10119" y="10367"/>
                  </a:lnTo>
                  <a:lnTo>
                    <a:pt x="10119" y="10271"/>
                  </a:lnTo>
                  <a:lnTo>
                    <a:pt x="9995" y="10271"/>
                  </a:lnTo>
                  <a:lnTo>
                    <a:pt x="9995" y="10175"/>
                  </a:lnTo>
                  <a:lnTo>
                    <a:pt x="9872" y="10175"/>
                  </a:lnTo>
                  <a:lnTo>
                    <a:pt x="9872" y="10271"/>
                  </a:lnTo>
                  <a:lnTo>
                    <a:pt x="9872" y="10078"/>
                  </a:lnTo>
                  <a:lnTo>
                    <a:pt x="9500" y="10078"/>
                  </a:lnTo>
                  <a:lnTo>
                    <a:pt x="9500" y="9982"/>
                  </a:lnTo>
                  <a:lnTo>
                    <a:pt x="9005" y="9982"/>
                  </a:lnTo>
                  <a:lnTo>
                    <a:pt x="9005" y="9886"/>
                  </a:lnTo>
                  <a:lnTo>
                    <a:pt x="8881" y="9886"/>
                  </a:lnTo>
                  <a:lnTo>
                    <a:pt x="8881" y="9790"/>
                  </a:lnTo>
                  <a:lnTo>
                    <a:pt x="8634" y="9790"/>
                  </a:lnTo>
                  <a:lnTo>
                    <a:pt x="8634" y="9694"/>
                  </a:lnTo>
                  <a:lnTo>
                    <a:pt x="8510" y="9790"/>
                  </a:lnTo>
                  <a:lnTo>
                    <a:pt x="7644" y="9790"/>
                  </a:lnTo>
                  <a:lnTo>
                    <a:pt x="7520" y="9886"/>
                  </a:lnTo>
                  <a:lnTo>
                    <a:pt x="7396" y="9886"/>
                  </a:lnTo>
                  <a:lnTo>
                    <a:pt x="7148" y="9982"/>
                  </a:lnTo>
                  <a:lnTo>
                    <a:pt x="7148" y="10078"/>
                  </a:lnTo>
                  <a:lnTo>
                    <a:pt x="6653" y="10078"/>
                  </a:lnTo>
                  <a:lnTo>
                    <a:pt x="6653" y="10175"/>
                  </a:lnTo>
                  <a:lnTo>
                    <a:pt x="6406" y="10175"/>
                  </a:lnTo>
                  <a:lnTo>
                    <a:pt x="6406" y="10078"/>
                  </a:lnTo>
                  <a:lnTo>
                    <a:pt x="6158" y="10078"/>
                  </a:lnTo>
                  <a:lnTo>
                    <a:pt x="5911" y="10271"/>
                  </a:lnTo>
                  <a:lnTo>
                    <a:pt x="5787" y="10271"/>
                  </a:lnTo>
                  <a:lnTo>
                    <a:pt x="5663" y="10367"/>
                  </a:lnTo>
                  <a:lnTo>
                    <a:pt x="5539" y="10367"/>
                  </a:lnTo>
                  <a:lnTo>
                    <a:pt x="5539" y="10463"/>
                  </a:lnTo>
                  <a:lnTo>
                    <a:pt x="5292" y="10463"/>
                  </a:lnTo>
                  <a:lnTo>
                    <a:pt x="5292" y="10656"/>
                  </a:lnTo>
                  <a:lnTo>
                    <a:pt x="5168" y="10752"/>
                  </a:lnTo>
                  <a:lnTo>
                    <a:pt x="5168" y="10848"/>
                  </a:lnTo>
                  <a:lnTo>
                    <a:pt x="5044" y="10848"/>
                  </a:lnTo>
                  <a:lnTo>
                    <a:pt x="5044" y="10944"/>
                  </a:lnTo>
                  <a:lnTo>
                    <a:pt x="4920" y="10848"/>
                  </a:lnTo>
                  <a:lnTo>
                    <a:pt x="4920" y="10944"/>
                  </a:lnTo>
                  <a:lnTo>
                    <a:pt x="4797" y="10944"/>
                  </a:lnTo>
                  <a:lnTo>
                    <a:pt x="4797" y="10848"/>
                  </a:lnTo>
                  <a:lnTo>
                    <a:pt x="4673" y="10848"/>
                  </a:lnTo>
                  <a:lnTo>
                    <a:pt x="4673" y="10944"/>
                  </a:lnTo>
                  <a:lnTo>
                    <a:pt x="4673" y="10848"/>
                  </a:lnTo>
                  <a:lnTo>
                    <a:pt x="4549" y="10848"/>
                  </a:lnTo>
                  <a:lnTo>
                    <a:pt x="4549" y="10944"/>
                  </a:lnTo>
                  <a:lnTo>
                    <a:pt x="4301" y="10944"/>
                  </a:lnTo>
                  <a:lnTo>
                    <a:pt x="4301" y="10848"/>
                  </a:lnTo>
                  <a:lnTo>
                    <a:pt x="3713" y="10848"/>
                  </a:lnTo>
                  <a:lnTo>
                    <a:pt x="3590" y="10944"/>
                  </a:lnTo>
                  <a:lnTo>
                    <a:pt x="3218" y="10944"/>
                  </a:lnTo>
                  <a:lnTo>
                    <a:pt x="3218" y="11041"/>
                  </a:lnTo>
                  <a:lnTo>
                    <a:pt x="3095" y="11041"/>
                  </a:lnTo>
                  <a:lnTo>
                    <a:pt x="3095" y="11137"/>
                  </a:lnTo>
                  <a:lnTo>
                    <a:pt x="2971" y="11233"/>
                  </a:lnTo>
                  <a:lnTo>
                    <a:pt x="2971" y="11137"/>
                  </a:lnTo>
                  <a:lnTo>
                    <a:pt x="2847" y="11137"/>
                  </a:lnTo>
                  <a:lnTo>
                    <a:pt x="2847" y="11233"/>
                  </a:lnTo>
                  <a:lnTo>
                    <a:pt x="2723" y="11233"/>
                  </a:lnTo>
                  <a:lnTo>
                    <a:pt x="2723" y="11329"/>
                  </a:lnTo>
                  <a:lnTo>
                    <a:pt x="2599" y="11329"/>
                  </a:lnTo>
                  <a:lnTo>
                    <a:pt x="2599" y="11425"/>
                  </a:lnTo>
                  <a:lnTo>
                    <a:pt x="2476" y="11425"/>
                  </a:lnTo>
                  <a:lnTo>
                    <a:pt x="2476" y="11522"/>
                  </a:lnTo>
                  <a:lnTo>
                    <a:pt x="2352" y="11522"/>
                  </a:lnTo>
                  <a:lnTo>
                    <a:pt x="2352" y="11425"/>
                  </a:lnTo>
                  <a:lnTo>
                    <a:pt x="2228" y="11425"/>
                  </a:lnTo>
                  <a:lnTo>
                    <a:pt x="2228" y="11522"/>
                  </a:lnTo>
                  <a:lnTo>
                    <a:pt x="2228" y="11425"/>
                  </a:lnTo>
                  <a:lnTo>
                    <a:pt x="1609" y="11425"/>
                  </a:lnTo>
                  <a:lnTo>
                    <a:pt x="1609" y="11329"/>
                  </a:lnTo>
                  <a:lnTo>
                    <a:pt x="1485" y="11329"/>
                  </a:lnTo>
                  <a:lnTo>
                    <a:pt x="1485" y="11233"/>
                  </a:lnTo>
                  <a:lnTo>
                    <a:pt x="1362" y="11233"/>
                  </a:lnTo>
                  <a:lnTo>
                    <a:pt x="1362" y="11137"/>
                  </a:lnTo>
                  <a:lnTo>
                    <a:pt x="1238" y="11137"/>
                  </a:lnTo>
                  <a:lnTo>
                    <a:pt x="1114" y="11041"/>
                  </a:lnTo>
                  <a:lnTo>
                    <a:pt x="1114" y="11137"/>
                  </a:lnTo>
                  <a:lnTo>
                    <a:pt x="990" y="11041"/>
                  </a:lnTo>
                  <a:lnTo>
                    <a:pt x="990" y="10752"/>
                  </a:lnTo>
                  <a:lnTo>
                    <a:pt x="1238" y="10752"/>
                  </a:lnTo>
                  <a:lnTo>
                    <a:pt x="1362" y="10656"/>
                  </a:lnTo>
                  <a:lnTo>
                    <a:pt x="1362" y="9694"/>
                  </a:lnTo>
                  <a:lnTo>
                    <a:pt x="1238" y="9694"/>
                  </a:lnTo>
                  <a:lnTo>
                    <a:pt x="1238" y="9501"/>
                  </a:lnTo>
                  <a:lnTo>
                    <a:pt x="1114" y="9501"/>
                  </a:lnTo>
                  <a:lnTo>
                    <a:pt x="1114" y="9116"/>
                  </a:lnTo>
                  <a:lnTo>
                    <a:pt x="990" y="9116"/>
                  </a:lnTo>
                  <a:lnTo>
                    <a:pt x="990" y="8635"/>
                  </a:lnTo>
                  <a:lnTo>
                    <a:pt x="866" y="8539"/>
                  </a:lnTo>
                  <a:lnTo>
                    <a:pt x="866" y="8347"/>
                  </a:lnTo>
                  <a:lnTo>
                    <a:pt x="743" y="8250"/>
                  </a:lnTo>
                  <a:lnTo>
                    <a:pt x="743" y="8154"/>
                  </a:lnTo>
                  <a:lnTo>
                    <a:pt x="619" y="8154"/>
                  </a:lnTo>
                  <a:lnTo>
                    <a:pt x="619" y="7769"/>
                  </a:lnTo>
                  <a:lnTo>
                    <a:pt x="495" y="7673"/>
                  </a:lnTo>
                  <a:lnTo>
                    <a:pt x="495" y="7577"/>
                  </a:lnTo>
                  <a:lnTo>
                    <a:pt x="371" y="7577"/>
                  </a:lnTo>
                  <a:lnTo>
                    <a:pt x="371" y="7384"/>
                  </a:lnTo>
                  <a:lnTo>
                    <a:pt x="248" y="7384"/>
                  </a:lnTo>
                  <a:lnTo>
                    <a:pt x="248" y="7216"/>
                  </a:lnTo>
                  <a:lnTo>
                    <a:pt x="371" y="7312"/>
                  </a:lnTo>
                  <a:lnTo>
                    <a:pt x="371" y="7481"/>
                  </a:lnTo>
                  <a:lnTo>
                    <a:pt x="495" y="7481"/>
                  </a:lnTo>
                  <a:lnTo>
                    <a:pt x="495" y="7312"/>
                  </a:lnTo>
                  <a:lnTo>
                    <a:pt x="371" y="7312"/>
                  </a:lnTo>
                  <a:lnTo>
                    <a:pt x="371" y="7120"/>
                  </a:lnTo>
                  <a:lnTo>
                    <a:pt x="248" y="7024"/>
                  </a:lnTo>
                  <a:lnTo>
                    <a:pt x="371" y="6927"/>
                  </a:lnTo>
                  <a:lnTo>
                    <a:pt x="371" y="7120"/>
                  </a:lnTo>
                  <a:lnTo>
                    <a:pt x="495" y="7120"/>
                  </a:lnTo>
                  <a:lnTo>
                    <a:pt x="495" y="7216"/>
                  </a:lnTo>
                  <a:lnTo>
                    <a:pt x="371" y="7216"/>
                  </a:lnTo>
                  <a:lnTo>
                    <a:pt x="495" y="7312"/>
                  </a:lnTo>
                  <a:lnTo>
                    <a:pt x="495" y="7216"/>
                  </a:lnTo>
                  <a:lnTo>
                    <a:pt x="495" y="7312"/>
                  </a:lnTo>
                  <a:lnTo>
                    <a:pt x="619" y="7384"/>
                  </a:lnTo>
                  <a:lnTo>
                    <a:pt x="619" y="7216"/>
                  </a:lnTo>
                  <a:lnTo>
                    <a:pt x="743" y="7216"/>
                  </a:lnTo>
                  <a:lnTo>
                    <a:pt x="743" y="7120"/>
                  </a:lnTo>
                  <a:lnTo>
                    <a:pt x="495" y="6927"/>
                  </a:lnTo>
                  <a:lnTo>
                    <a:pt x="495" y="6831"/>
                  </a:lnTo>
                  <a:lnTo>
                    <a:pt x="371" y="6735"/>
                  </a:lnTo>
                  <a:lnTo>
                    <a:pt x="371" y="6543"/>
                  </a:lnTo>
                  <a:lnTo>
                    <a:pt x="248" y="6543"/>
                  </a:lnTo>
                  <a:lnTo>
                    <a:pt x="248" y="6350"/>
                  </a:lnTo>
                  <a:lnTo>
                    <a:pt x="371" y="6254"/>
                  </a:lnTo>
                  <a:lnTo>
                    <a:pt x="371" y="6061"/>
                  </a:lnTo>
                  <a:lnTo>
                    <a:pt x="495" y="6061"/>
                  </a:lnTo>
                  <a:lnTo>
                    <a:pt x="495" y="5677"/>
                  </a:lnTo>
                  <a:lnTo>
                    <a:pt x="371" y="5677"/>
                  </a:lnTo>
                  <a:lnTo>
                    <a:pt x="371" y="5580"/>
                  </a:lnTo>
                  <a:lnTo>
                    <a:pt x="495" y="5580"/>
                  </a:lnTo>
                  <a:lnTo>
                    <a:pt x="495" y="5292"/>
                  </a:lnTo>
                  <a:lnTo>
                    <a:pt x="619" y="5292"/>
                  </a:lnTo>
                  <a:lnTo>
                    <a:pt x="619" y="5580"/>
                  </a:lnTo>
                  <a:lnTo>
                    <a:pt x="743" y="5580"/>
                  </a:lnTo>
                  <a:lnTo>
                    <a:pt x="743" y="5388"/>
                  </a:lnTo>
                  <a:lnTo>
                    <a:pt x="866" y="5388"/>
                  </a:lnTo>
                  <a:lnTo>
                    <a:pt x="866" y="5292"/>
                  </a:lnTo>
                  <a:lnTo>
                    <a:pt x="990" y="5196"/>
                  </a:lnTo>
                  <a:lnTo>
                    <a:pt x="1114" y="5196"/>
                  </a:lnTo>
                  <a:lnTo>
                    <a:pt x="1362" y="5003"/>
                  </a:lnTo>
                  <a:lnTo>
                    <a:pt x="1485" y="5003"/>
                  </a:lnTo>
                  <a:lnTo>
                    <a:pt x="1485" y="4907"/>
                  </a:lnTo>
                  <a:lnTo>
                    <a:pt x="1609" y="4907"/>
                  </a:lnTo>
                  <a:lnTo>
                    <a:pt x="1609" y="4811"/>
                  </a:lnTo>
                  <a:lnTo>
                    <a:pt x="1857" y="4811"/>
                  </a:lnTo>
                  <a:lnTo>
                    <a:pt x="1857" y="4714"/>
                  </a:lnTo>
                  <a:lnTo>
                    <a:pt x="2104" y="4714"/>
                  </a:lnTo>
                  <a:lnTo>
                    <a:pt x="2104" y="4811"/>
                  </a:lnTo>
                  <a:lnTo>
                    <a:pt x="2228" y="4811"/>
                  </a:lnTo>
                  <a:lnTo>
                    <a:pt x="2228" y="4714"/>
                  </a:lnTo>
                  <a:lnTo>
                    <a:pt x="2476" y="4714"/>
                  </a:lnTo>
                  <a:lnTo>
                    <a:pt x="2476" y="4618"/>
                  </a:lnTo>
                  <a:lnTo>
                    <a:pt x="2723" y="4618"/>
                  </a:lnTo>
                  <a:lnTo>
                    <a:pt x="2971" y="4426"/>
                  </a:lnTo>
                  <a:lnTo>
                    <a:pt x="3466" y="4426"/>
                  </a:lnTo>
                  <a:lnTo>
                    <a:pt x="3590" y="4330"/>
                  </a:lnTo>
                  <a:lnTo>
                    <a:pt x="3713" y="4330"/>
                  </a:lnTo>
                  <a:lnTo>
                    <a:pt x="3837" y="4233"/>
                  </a:lnTo>
                  <a:lnTo>
                    <a:pt x="3961" y="4233"/>
                  </a:lnTo>
                  <a:lnTo>
                    <a:pt x="3961" y="4137"/>
                  </a:lnTo>
                  <a:lnTo>
                    <a:pt x="4054" y="4041"/>
                  </a:lnTo>
                  <a:lnTo>
                    <a:pt x="4054" y="3945"/>
                  </a:lnTo>
                  <a:lnTo>
                    <a:pt x="4178" y="3849"/>
                  </a:lnTo>
                  <a:lnTo>
                    <a:pt x="4178" y="3752"/>
                  </a:lnTo>
                  <a:lnTo>
                    <a:pt x="4301" y="3752"/>
                  </a:lnTo>
                  <a:lnTo>
                    <a:pt x="4301" y="3656"/>
                  </a:lnTo>
                  <a:lnTo>
                    <a:pt x="4425" y="3560"/>
                  </a:lnTo>
                  <a:lnTo>
                    <a:pt x="4425" y="3079"/>
                  </a:lnTo>
                  <a:lnTo>
                    <a:pt x="4549" y="3079"/>
                  </a:lnTo>
                  <a:lnTo>
                    <a:pt x="4549" y="2983"/>
                  </a:lnTo>
                  <a:lnTo>
                    <a:pt x="4673" y="2983"/>
                  </a:lnTo>
                  <a:lnTo>
                    <a:pt x="4673" y="2790"/>
                  </a:lnTo>
                  <a:lnTo>
                    <a:pt x="4797" y="2790"/>
                  </a:lnTo>
                  <a:lnTo>
                    <a:pt x="4797" y="2886"/>
                  </a:lnTo>
                  <a:lnTo>
                    <a:pt x="4797" y="2790"/>
                  </a:lnTo>
                  <a:lnTo>
                    <a:pt x="4797" y="2983"/>
                  </a:lnTo>
                  <a:lnTo>
                    <a:pt x="4920" y="3079"/>
                  </a:lnTo>
                  <a:lnTo>
                    <a:pt x="4920" y="3271"/>
                  </a:lnTo>
                  <a:lnTo>
                    <a:pt x="5044" y="3271"/>
                  </a:lnTo>
                  <a:lnTo>
                    <a:pt x="5044" y="3367"/>
                  </a:lnTo>
                  <a:lnTo>
                    <a:pt x="5044" y="3079"/>
                  </a:lnTo>
                  <a:lnTo>
                    <a:pt x="5168" y="3079"/>
                  </a:lnTo>
                  <a:lnTo>
                    <a:pt x="5168" y="3175"/>
                  </a:lnTo>
                  <a:lnTo>
                    <a:pt x="5168" y="2983"/>
                  </a:lnTo>
                  <a:lnTo>
                    <a:pt x="5044" y="2983"/>
                  </a:lnTo>
                  <a:lnTo>
                    <a:pt x="5044" y="2886"/>
                  </a:lnTo>
                  <a:lnTo>
                    <a:pt x="4920" y="2886"/>
                  </a:lnTo>
                  <a:lnTo>
                    <a:pt x="5044" y="2886"/>
                  </a:lnTo>
                  <a:lnTo>
                    <a:pt x="5044" y="2694"/>
                  </a:lnTo>
                  <a:lnTo>
                    <a:pt x="5168" y="2694"/>
                  </a:lnTo>
                  <a:lnTo>
                    <a:pt x="5168" y="2790"/>
                  </a:lnTo>
                  <a:lnTo>
                    <a:pt x="5168" y="2694"/>
                  </a:lnTo>
                  <a:lnTo>
                    <a:pt x="5292" y="2694"/>
                  </a:lnTo>
                  <a:lnTo>
                    <a:pt x="5292" y="2790"/>
                  </a:lnTo>
                  <a:lnTo>
                    <a:pt x="5415" y="2790"/>
                  </a:lnTo>
                  <a:lnTo>
                    <a:pt x="5415" y="2694"/>
                  </a:lnTo>
                  <a:lnTo>
                    <a:pt x="5539" y="2694"/>
                  </a:lnTo>
                  <a:lnTo>
                    <a:pt x="5539" y="2598"/>
                  </a:lnTo>
                  <a:lnTo>
                    <a:pt x="5415" y="2598"/>
                  </a:lnTo>
                  <a:lnTo>
                    <a:pt x="5415" y="2405"/>
                  </a:lnTo>
                  <a:lnTo>
                    <a:pt x="5539" y="2405"/>
                  </a:lnTo>
                  <a:lnTo>
                    <a:pt x="5539" y="2309"/>
                  </a:lnTo>
                  <a:lnTo>
                    <a:pt x="5663" y="2309"/>
                  </a:lnTo>
                  <a:lnTo>
                    <a:pt x="5663" y="2405"/>
                  </a:lnTo>
                  <a:lnTo>
                    <a:pt x="5787" y="2405"/>
                  </a:lnTo>
                  <a:lnTo>
                    <a:pt x="5787" y="2309"/>
                  </a:lnTo>
                  <a:lnTo>
                    <a:pt x="5663" y="2309"/>
                  </a:lnTo>
                  <a:lnTo>
                    <a:pt x="5787" y="2213"/>
                  </a:lnTo>
                  <a:lnTo>
                    <a:pt x="5663" y="2213"/>
                  </a:lnTo>
                  <a:lnTo>
                    <a:pt x="5663" y="2309"/>
                  </a:lnTo>
                  <a:lnTo>
                    <a:pt x="5663" y="2213"/>
                  </a:lnTo>
                  <a:lnTo>
                    <a:pt x="5787" y="2213"/>
                  </a:lnTo>
                  <a:lnTo>
                    <a:pt x="5787" y="2020"/>
                  </a:lnTo>
                  <a:lnTo>
                    <a:pt x="5911" y="1924"/>
                  </a:lnTo>
                  <a:lnTo>
                    <a:pt x="5911" y="2020"/>
                  </a:lnTo>
                  <a:lnTo>
                    <a:pt x="6034" y="2020"/>
                  </a:lnTo>
                  <a:lnTo>
                    <a:pt x="6034" y="1924"/>
                  </a:lnTo>
                  <a:lnTo>
                    <a:pt x="6034" y="2020"/>
                  </a:lnTo>
                  <a:lnTo>
                    <a:pt x="6034" y="1924"/>
                  </a:lnTo>
                  <a:lnTo>
                    <a:pt x="6158" y="1924"/>
                  </a:lnTo>
                  <a:lnTo>
                    <a:pt x="6034" y="2020"/>
                  </a:lnTo>
                  <a:lnTo>
                    <a:pt x="6158" y="2020"/>
                  </a:lnTo>
                  <a:lnTo>
                    <a:pt x="6158" y="1924"/>
                  </a:lnTo>
                  <a:lnTo>
                    <a:pt x="6282" y="1828"/>
                  </a:lnTo>
                  <a:lnTo>
                    <a:pt x="6158" y="1732"/>
                  </a:lnTo>
                  <a:lnTo>
                    <a:pt x="6282" y="1732"/>
                  </a:lnTo>
                  <a:lnTo>
                    <a:pt x="6282" y="1828"/>
                  </a:lnTo>
                  <a:lnTo>
                    <a:pt x="6282" y="1732"/>
                  </a:lnTo>
                  <a:lnTo>
                    <a:pt x="6406" y="1732"/>
                  </a:lnTo>
                  <a:lnTo>
                    <a:pt x="6406" y="1828"/>
                  </a:lnTo>
                  <a:lnTo>
                    <a:pt x="6530" y="1828"/>
                  </a:lnTo>
                  <a:lnTo>
                    <a:pt x="6530" y="1636"/>
                  </a:lnTo>
                  <a:lnTo>
                    <a:pt x="6653" y="1636"/>
                  </a:lnTo>
                  <a:lnTo>
                    <a:pt x="6653" y="1732"/>
                  </a:lnTo>
                  <a:lnTo>
                    <a:pt x="6777" y="1732"/>
                  </a:lnTo>
                  <a:lnTo>
                    <a:pt x="6777" y="1636"/>
                  </a:lnTo>
                  <a:lnTo>
                    <a:pt x="6777" y="1732"/>
                  </a:lnTo>
                  <a:lnTo>
                    <a:pt x="6901" y="1732"/>
                  </a:lnTo>
                  <a:lnTo>
                    <a:pt x="6901" y="1828"/>
                  </a:lnTo>
                  <a:lnTo>
                    <a:pt x="7025" y="1828"/>
                  </a:lnTo>
                  <a:lnTo>
                    <a:pt x="7025" y="1924"/>
                  </a:lnTo>
                  <a:lnTo>
                    <a:pt x="7148" y="2020"/>
                  </a:lnTo>
                  <a:lnTo>
                    <a:pt x="7148" y="2309"/>
                  </a:lnTo>
                  <a:lnTo>
                    <a:pt x="7272" y="2309"/>
                  </a:lnTo>
                  <a:lnTo>
                    <a:pt x="7272" y="2213"/>
                  </a:lnTo>
                  <a:lnTo>
                    <a:pt x="7148" y="2213"/>
                  </a:lnTo>
                  <a:lnTo>
                    <a:pt x="7272" y="2213"/>
                  </a:lnTo>
                  <a:lnTo>
                    <a:pt x="7272" y="2117"/>
                  </a:lnTo>
                  <a:lnTo>
                    <a:pt x="7272" y="2213"/>
                  </a:lnTo>
                  <a:lnTo>
                    <a:pt x="7272" y="2117"/>
                  </a:lnTo>
                  <a:lnTo>
                    <a:pt x="7396" y="2117"/>
                  </a:lnTo>
                  <a:lnTo>
                    <a:pt x="7396" y="2020"/>
                  </a:lnTo>
                  <a:lnTo>
                    <a:pt x="7396" y="2117"/>
                  </a:lnTo>
                  <a:lnTo>
                    <a:pt x="7644" y="2117"/>
                  </a:lnTo>
                  <a:lnTo>
                    <a:pt x="7644" y="2213"/>
                  </a:lnTo>
                  <a:lnTo>
                    <a:pt x="7767" y="2213"/>
                  </a:lnTo>
                  <a:lnTo>
                    <a:pt x="7644" y="2213"/>
                  </a:lnTo>
                  <a:lnTo>
                    <a:pt x="7644" y="2117"/>
                  </a:lnTo>
                  <a:lnTo>
                    <a:pt x="7767" y="2117"/>
                  </a:lnTo>
                  <a:lnTo>
                    <a:pt x="7891" y="2213"/>
                  </a:lnTo>
                  <a:lnTo>
                    <a:pt x="7891" y="2309"/>
                  </a:lnTo>
                  <a:lnTo>
                    <a:pt x="7891" y="2117"/>
                  </a:lnTo>
                  <a:lnTo>
                    <a:pt x="8015" y="2117"/>
                  </a:lnTo>
                  <a:lnTo>
                    <a:pt x="7891" y="2117"/>
                  </a:lnTo>
                  <a:lnTo>
                    <a:pt x="7891" y="2020"/>
                  </a:lnTo>
                  <a:lnTo>
                    <a:pt x="7767" y="1924"/>
                  </a:lnTo>
                  <a:lnTo>
                    <a:pt x="7767" y="1828"/>
                  </a:lnTo>
                  <a:lnTo>
                    <a:pt x="8015" y="1636"/>
                  </a:lnTo>
                  <a:lnTo>
                    <a:pt x="8015" y="1539"/>
                  </a:lnTo>
                  <a:lnTo>
                    <a:pt x="8139" y="1443"/>
                  </a:lnTo>
                  <a:lnTo>
                    <a:pt x="8139" y="1251"/>
                  </a:lnTo>
                  <a:lnTo>
                    <a:pt x="8262" y="1251"/>
                  </a:lnTo>
                  <a:lnTo>
                    <a:pt x="8262" y="1155"/>
                  </a:lnTo>
                  <a:lnTo>
                    <a:pt x="8386" y="1155"/>
                  </a:lnTo>
                  <a:lnTo>
                    <a:pt x="8386" y="1058"/>
                  </a:lnTo>
                  <a:lnTo>
                    <a:pt x="8510" y="1155"/>
                  </a:lnTo>
                  <a:lnTo>
                    <a:pt x="8510" y="1058"/>
                  </a:lnTo>
                  <a:lnTo>
                    <a:pt x="8386" y="1058"/>
                  </a:lnTo>
                  <a:lnTo>
                    <a:pt x="8510" y="962"/>
                  </a:lnTo>
                  <a:lnTo>
                    <a:pt x="8510" y="866"/>
                  </a:lnTo>
                  <a:lnTo>
                    <a:pt x="8634" y="866"/>
                  </a:lnTo>
                  <a:lnTo>
                    <a:pt x="8634" y="962"/>
                  </a:lnTo>
                  <a:lnTo>
                    <a:pt x="9253" y="962"/>
                  </a:lnTo>
                  <a:lnTo>
                    <a:pt x="9253" y="866"/>
                  </a:lnTo>
                  <a:lnTo>
                    <a:pt x="9377" y="866"/>
                  </a:lnTo>
                  <a:lnTo>
                    <a:pt x="9253" y="866"/>
                  </a:lnTo>
                  <a:lnTo>
                    <a:pt x="9253" y="673"/>
                  </a:lnTo>
                  <a:lnTo>
                    <a:pt x="9377" y="673"/>
                  </a:lnTo>
                  <a:lnTo>
                    <a:pt x="9253" y="673"/>
                  </a:lnTo>
                  <a:lnTo>
                    <a:pt x="9253" y="577"/>
                  </a:lnTo>
                  <a:lnTo>
                    <a:pt x="9005" y="577"/>
                  </a:lnTo>
                  <a:lnTo>
                    <a:pt x="8881" y="481"/>
                  </a:lnTo>
                  <a:lnTo>
                    <a:pt x="8881" y="577"/>
                  </a:lnTo>
                  <a:lnTo>
                    <a:pt x="8881" y="481"/>
                  </a:lnTo>
                  <a:lnTo>
                    <a:pt x="9005" y="481"/>
                  </a:lnTo>
                  <a:lnTo>
                    <a:pt x="9129" y="577"/>
                  </a:lnTo>
                  <a:lnTo>
                    <a:pt x="9129" y="481"/>
                  </a:lnTo>
                  <a:lnTo>
                    <a:pt x="9005" y="481"/>
                  </a:lnTo>
                  <a:lnTo>
                    <a:pt x="9253" y="481"/>
                  </a:lnTo>
                  <a:lnTo>
                    <a:pt x="9253" y="577"/>
                  </a:lnTo>
                  <a:lnTo>
                    <a:pt x="9500" y="577"/>
                  </a:lnTo>
                  <a:lnTo>
                    <a:pt x="9500" y="673"/>
                  </a:lnTo>
                  <a:lnTo>
                    <a:pt x="9624" y="673"/>
                  </a:lnTo>
                  <a:lnTo>
                    <a:pt x="9624" y="770"/>
                  </a:lnTo>
                  <a:lnTo>
                    <a:pt x="9872" y="770"/>
                  </a:lnTo>
                  <a:lnTo>
                    <a:pt x="9872" y="673"/>
                  </a:lnTo>
                  <a:lnTo>
                    <a:pt x="9872" y="770"/>
                  </a:lnTo>
                  <a:lnTo>
                    <a:pt x="9995" y="770"/>
                  </a:lnTo>
                  <a:lnTo>
                    <a:pt x="9995" y="866"/>
                  </a:lnTo>
                  <a:lnTo>
                    <a:pt x="10367" y="866"/>
                  </a:lnTo>
                  <a:lnTo>
                    <a:pt x="10367" y="962"/>
                  </a:lnTo>
                  <a:lnTo>
                    <a:pt x="10491" y="962"/>
                  </a:lnTo>
                  <a:lnTo>
                    <a:pt x="10491" y="866"/>
                  </a:lnTo>
                  <a:lnTo>
                    <a:pt x="10614" y="866"/>
                  </a:lnTo>
                  <a:lnTo>
                    <a:pt x="10738" y="770"/>
                  </a:lnTo>
                  <a:lnTo>
                    <a:pt x="10862" y="770"/>
                  </a:lnTo>
                  <a:lnTo>
                    <a:pt x="10738" y="866"/>
                  </a:lnTo>
                  <a:lnTo>
                    <a:pt x="10738" y="962"/>
                  </a:lnTo>
                  <a:lnTo>
                    <a:pt x="10862" y="866"/>
                  </a:lnTo>
                  <a:lnTo>
                    <a:pt x="10862" y="1058"/>
                  </a:lnTo>
                  <a:lnTo>
                    <a:pt x="10986" y="1058"/>
                  </a:lnTo>
                  <a:lnTo>
                    <a:pt x="10986" y="866"/>
                  </a:lnTo>
                  <a:lnTo>
                    <a:pt x="11109" y="770"/>
                  </a:lnTo>
                  <a:lnTo>
                    <a:pt x="11109" y="962"/>
                  </a:lnTo>
                  <a:lnTo>
                    <a:pt x="11233" y="962"/>
                  </a:lnTo>
                  <a:lnTo>
                    <a:pt x="11233" y="866"/>
                  </a:lnTo>
                  <a:lnTo>
                    <a:pt x="11233" y="962"/>
                  </a:lnTo>
                  <a:lnTo>
                    <a:pt x="11357" y="962"/>
                  </a:lnTo>
                  <a:lnTo>
                    <a:pt x="11233" y="1058"/>
                  </a:lnTo>
                  <a:lnTo>
                    <a:pt x="11233" y="1155"/>
                  </a:lnTo>
                  <a:lnTo>
                    <a:pt x="11109" y="1155"/>
                  </a:lnTo>
                  <a:lnTo>
                    <a:pt x="11109" y="1347"/>
                  </a:lnTo>
                  <a:lnTo>
                    <a:pt x="10862" y="1347"/>
                  </a:lnTo>
                  <a:lnTo>
                    <a:pt x="10862" y="1828"/>
                  </a:lnTo>
                  <a:lnTo>
                    <a:pt x="10738" y="1828"/>
                  </a:lnTo>
                  <a:lnTo>
                    <a:pt x="10738" y="1924"/>
                  </a:lnTo>
                  <a:lnTo>
                    <a:pt x="10614" y="1924"/>
                  </a:lnTo>
                  <a:lnTo>
                    <a:pt x="10614" y="2213"/>
                  </a:lnTo>
                  <a:lnTo>
                    <a:pt x="10862" y="2213"/>
                  </a:lnTo>
                  <a:lnTo>
                    <a:pt x="10862" y="2309"/>
                  </a:lnTo>
                  <a:lnTo>
                    <a:pt x="10986" y="2309"/>
                  </a:lnTo>
                  <a:lnTo>
                    <a:pt x="10986" y="2405"/>
                  </a:lnTo>
                  <a:lnTo>
                    <a:pt x="11109" y="2502"/>
                  </a:lnTo>
                  <a:lnTo>
                    <a:pt x="11233" y="2502"/>
                  </a:lnTo>
                  <a:lnTo>
                    <a:pt x="11233" y="2598"/>
                  </a:lnTo>
                  <a:lnTo>
                    <a:pt x="11357" y="2598"/>
                  </a:lnTo>
                  <a:lnTo>
                    <a:pt x="11481" y="2694"/>
                  </a:lnTo>
                  <a:lnTo>
                    <a:pt x="11728" y="2694"/>
                  </a:lnTo>
                  <a:lnTo>
                    <a:pt x="11728" y="2886"/>
                  </a:lnTo>
                  <a:lnTo>
                    <a:pt x="11852" y="2886"/>
                  </a:lnTo>
                  <a:lnTo>
                    <a:pt x="11852" y="2983"/>
                  </a:lnTo>
                  <a:lnTo>
                    <a:pt x="12347" y="2983"/>
                  </a:lnTo>
                  <a:lnTo>
                    <a:pt x="12347" y="3271"/>
                  </a:lnTo>
                  <a:lnTo>
                    <a:pt x="12595" y="3271"/>
                  </a:lnTo>
                  <a:lnTo>
                    <a:pt x="12595" y="3367"/>
                  </a:lnTo>
                  <a:lnTo>
                    <a:pt x="13090" y="3367"/>
                  </a:lnTo>
                  <a:lnTo>
                    <a:pt x="13090" y="3271"/>
                  </a:lnTo>
                  <a:lnTo>
                    <a:pt x="13214" y="3271"/>
                  </a:lnTo>
                  <a:lnTo>
                    <a:pt x="13214" y="2983"/>
                  </a:lnTo>
                  <a:lnTo>
                    <a:pt x="13338" y="2983"/>
                  </a:lnTo>
                  <a:lnTo>
                    <a:pt x="13338" y="2694"/>
                  </a:lnTo>
                  <a:lnTo>
                    <a:pt x="13461" y="2694"/>
                  </a:lnTo>
                  <a:lnTo>
                    <a:pt x="13461" y="2213"/>
                  </a:lnTo>
                  <a:lnTo>
                    <a:pt x="13585" y="2213"/>
                  </a:lnTo>
                  <a:lnTo>
                    <a:pt x="13461" y="2117"/>
                  </a:lnTo>
                  <a:lnTo>
                    <a:pt x="13461" y="1443"/>
                  </a:lnTo>
                  <a:lnTo>
                    <a:pt x="13585" y="1443"/>
                  </a:lnTo>
                  <a:lnTo>
                    <a:pt x="13585" y="1347"/>
                  </a:lnTo>
                  <a:lnTo>
                    <a:pt x="13461" y="1347"/>
                  </a:lnTo>
                  <a:lnTo>
                    <a:pt x="13461" y="1251"/>
                  </a:lnTo>
                  <a:lnTo>
                    <a:pt x="13585" y="1251"/>
                  </a:lnTo>
                  <a:lnTo>
                    <a:pt x="13585" y="1155"/>
                  </a:lnTo>
                  <a:lnTo>
                    <a:pt x="13585" y="1251"/>
                  </a:lnTo>
                  <a:lnTo>
                    <a:pt x="13709" y="1251"/>
                  </a:lnTo>
                  <a:lnTo>
                    <a:pt x="13585" y="1155"/>
                  </a:lnTo>
                  <a:lnTo>
                    <a:pt x="13585" y="1058"/>
                  </a:lnTo>
                  <a:lnTo>
                    <a:pt x="13461" y="1058"/>
                  </a:lnTo>
                  <a:lnTo>
                    <a:pt x="13585" y="1058"/>
                  </a:lnTo>
                  <a:lnTo>
                    <a:pt x="13585" y="866"/>
                  </a:lnTo>
                  <a:lnTo>
                    <a:pt x="13709" y="866"/>
                  </a:lnTo>
                  <a:lnTo>
                    <a:pt x="13709" y="385"/>
                  </a:lnTo>
                  <a:lnTo>
                    <a:pt x="13833" y="385"/>
                  </a:lnTo>
                  <a:lnTo>
                    <a:pt x="13833" y="289"/>
                  </a:lnTo>
                  <a:lnTo>
                    <a:pt x="13956" y="289"/>
                  </a:lnTo>
                  <a:lnTo>
                    <a:pt x="13956" y="385"/>
                  </a:lnTo>
                  <a:lnTo>
                    <a:pt x="13956" y="289"/>
                  </a:lnTo>
                  <a:lnTo>
                    <a:pt x="14080" y="385"/>
                  </a:lnTo>
                  <a:lnTo>
                    <a:pt x="14080" y="770"/>
                  </a:lnTo>
                  <a:lnTo>
                    <a:pt x="14204" y="770"/>
                  </a:lnTo>
                  <a:lnTo>
                    <a:pt x="14204" y="962"/>
                  </a:lnTo>
                  <a:lnTo>
                    <a:pt x="14328" y="962"/>
                  </a:lnTo>
                  <a:lnTo>
                    <a:pt x="14328" y="1251"/>
                  </a:lnTo>
                  <a:lnTo>
                    <a:pt x="14452" y="1251"/>
                  </a:lnTo>
                  <a:lnTo>
                    <a:pt x="14452" y="1828"/>
                  </a:lnTo>
                  <a:lnTo>
                    <a:pt x="14575" y="1924"/>
                  </a:lnTo>
                  <a:lnTo>
                    <a:pt x="14699" y="1924"/>
                  </a:lnTo>
                  <a:lnTo>
                    <a:pt x="14823" y="1828"/>
                  </a:lnTo>
                  <a:lnTo>
                    <a:pt x="14947" y="1828"/>
                  </a:lnTo>
                  <a:lnTo>
                    <a:pt x="14947" y="2020"/>
                  </a:lnTo>
                  <a:lnTo>
                    <a:pt x="15040" y="2020"/>
                  </a:lnTo>
                  <a:lnTo>
                    <a:pt x="15040" y="2117"/>
                  </a:lnTo>
                  <a:lnTo>
                    <a:pt x="15163" y="2117"/>
                  </a:lnTo>
                  <a:lnTo>
                    <a:pt x="15163" y="2405"/>
                  </a:lnTo>
                  <a:lnTo>
                    <a:pt x="15287" y="2502"/>
                  </a:lnTo>
                  <a:lnTo>
                    <a:pt x="15287" y="2886"/>
                  </a:lnTo>
                  <a:lnTo>
                    <a:pt x="15411" y="2983"/>
                  </a:lnTo>
                  <a:lnTo>
                    <a:pt x="15411" y="3079"/>
                  </a:lnTo>
                  <a:lnTo>
                    <a:pt x="15411" y="2983"/>
                  </a:lnTo>
                  <a:lnTo>
                    <a:pt x="15535" y="2983"/>
                  </a:lnTo>
                  <a:lnTo>
                    <a:pt x="15535" y="3656"/>
                  </a:lnTo>
                  <a:lnTo>
                    <a:pt x="15658" y="3752"/>
                  </a:lnTo>
                  <a:lnTo>
                    <a:pt x="15658" y="3945"/>
                  </a:lnTo>
                  <a:lnTo>
                    <a:pt x="15782" y="3945"/>
                  </a:lnTo>
                  <a:lnTo>
                    <a:pt x="15782" y="4041"/>
                  </a:lnTo>
                  <a:lnTo>
                    <a:pt x="15906" y="4041"/>
                  </a:lnTo>
                  <a:lnTo>
                    <a:pt x="15906" y="4137"/>
                  </a:lnTo>
                  <a:lnTo>
                    <a:pt x="16277" y="4137"/>
                  </a:lnTo>
                  <a:lnTo>
                    <a:pt x="16277" y="4330"/>
                  </a:lnTo>
                  <a:lnTo>
                    <a:pt x="16401" y="4330"/>
                  </a:lnTo>
                  <a:lnTo>
                    <a:pt x="16401" y="4426"/>
                  </a:lnTo>
                  <a:lnTo>
                    <a:pt x="16649" y="4426"/>
                  </a:lnTo>
                  <a:lnTo>
                    <a:pt x="16649" y="4522"/>
                  </a:lnTo>
                  <a:lnTo>
                    <a:pt x="16649" y="4426"/>
                  </a:lnTo>
                  <a:lnTo>
                    <a:pt x="16772" y="4426"/>
                  </a:lnTo>
                  <a:lnTo>
                    <a:pt x="16772" y="4522"/>
                  </a:lnTo>
                  <a:lnTo>
                    <a:pt x="16896" y="4522"/>
                  </a:lnTo>
                  <a:lnTo>
                    <a:pt x="16896" y="4618"/>
                  </a:lnTo>
                  <a:lnTo>
                    <a:pt x="16772" y="4618"/>
                  </a:lnTo>
                  <a:lnTo>
                    <a:pt x="16772" y="4714"/>
                  </a:lnTo>
                  <a:lnTo>
                    <a:pt x="16896" y="4811"/>
                  </a:lnTo>
                  <a:lnTo>
                    <a:pt x="17020" y="4811"/>
                  </a:lnTo>
                  <a:lnTo>
                    <a:pt x="17020" y="5003"/>
                  </a:lnTo>
                  <a:lnTo>
                    <a:pt x="17144" y="5003"/>
                  </a:lnTo>
                  <a:lnTo>
                    <a:pt x="17144" y="5388"/>
                  </a:lnTo>
                  <a:lnTo>
                    <a:pt x="17268" y="5484"/>
                  </a:lnTo>
                  <a:lnTo>
                    <a:pt x="17268" y="5580"/>
                  </a:lnTo>
                  <a:lnTo>
                    <a:pt x="17391" y="5484"/>
                  </a:lnTo>
                  <a:lnTo>
                    <a:pt x="17391" y="5580"/>
                  </a:lnTo>
                  <a:lnTo>
                    <a:pt x="17391" y="5388"/>
                  </a:lnTo>
                  <a:lnTo>
                    <a:pt x="17515" y="5388"/>
                  </a:lnTo>
                  <a:lnTo>
                    <a:pt x="17515" y="5580"/>
                  </a:lnTo>
                  <a:lnTo>
                    <a:pt x="17639" y="5580"/>
                  </a:lnTo>
                  <a:lnTo>
                    <a:pt x="17639" y="5484"/>
                  </a:lnTo>
                  <a:lnTo>
                    <a:pt x="17763" y="5484"/>
                  </a:lnTo>
                  <a:lnTo>
                    <a:pt x="17763" y="5965"/>
                  </a:lnTo>
                  <a:lnTo>
                    <a:pt x="18134" y="6254"/>
                  </a:lnTo>
                  <a:close/>
                  <a:moveTo>
                    <a:pt x="5539" y="2405"/>
                  </a:moveTo>
                  <a:lnTo>
                    <a:pt x="5415" y="2309"/>
                  </a:lnTo>
                  <a:lnTo>
                    <a:pt x="5539" y="2309"/>
                  </a:lnTo>
                  <a:lnTo>
                    <a:pt x="5539" y="2405"/>
                  </a:lnTo>
                  <a:close/>
                  <a:moveTo>
                    <a:pt x="18877" y="7120"/>
                  </a:moveTo>
                  <a:lnTo>
                    <a:pt x="18877" y="7024"/>
                  </a:lnTo>
                  <a:lnTo>
                    <a:pt x="18753" y="7024"/>
                  </a:lnTo>
                  <a:lnTo>
                    <a:pt x="18877" y="6927"/>
                  </a:lnTo>
                  <a:lnTo>
                    <a:pt x="18877" y="6735"/>
                  </a:lnTo>
                  <a:lnTo>
                    <a:pt x="19001" y="6735"/>
                  </a:lnTo>
                  <a:lnTo>
                    <a:pt x="19001" y="6639"/>
                  </a:lnTo>
                  <a:lnTo>
                    <a:pt x="18877" y="6639"/>
                  </a:lnTo>
                  <a:lnTo>
                    <a:pt x="19001" y="6639"/>
                  </a:lnTo>
                  <a:lnTo>
                    <a:pt x="19001" y="6543"/>
                  </a:lnTo>
                  <a:lnTo>
                    <a:pt x="19001" y="6831"/>
                  </a:lnTo>
                  <a:lnTo>
                    <a:pt x="18877" y="6927"/>
                  </a:lnTo>
                  <a:lnTo>
                    <a:pt x="18877" y="7120"/>
                  </a:lnTo>
                  <a:close/>
                  <a:moveTo>
                    <a:pt x="16525" y="14023"/>
                  </a:moveTo>
                  <a:lnTo>
                    <a:pt x="16525" y="13927"/>
                  </a:lnTo>
                  <a:lnTo>
                    <a:pt x="16401" y="13831"/>
                  </a:lnTo>
                  <a:lnTo>
                    <a:pt x="16401" y="13735"/>
                  </a:lnTo>
                  <a:lnTo>
                    <a:pt x="16525" y="13735"/>
                  </a:lnTo>
                  <a:lnTo>
                    <a:pt x="16525" y="13831"/>
                  </a:lnTo>
                  <a:lnTo>
                    <a:pt x="16649" y="13831"/>
                  </a:lnTo>
                  <a:lnTo>
                    <a:pt x="16649" y="14023"/>
                  </a:lnTo>
                  <a:lnTo>
                    <a:pt x="16525" y="14023"/>
                  </a:lnTo>
                  <a:close/>
                  <a:moveTo>
                    <a:pt x="16525" y="15274"/>
                  </a:moveTo>
                  <a:lnTo>
                    <a:pt x="16525" y="15178"/>
                  </a:lnTo>
                  <a:lnTo>
                    <a:pt x="16525" y="15274"/>
                  </a:lnTo>
                  <a:close/>
                  <a:moveTo>
                    <a:pt x="12471" y="3175"/>
                  </a:moveTo>
                  <a:lnTo>
                    <a:pt x="12471" y="3079"/>
                  </a:lnTo>
                  <a:lnTo>
                    <a:pt x="12595" y="3079"/>
                  </a:lnTo>
                  <a:lnTo>
                    <a:pt x="12471" y="3079"/>
                  </a:lnTo>
                  <a:lnTo>
                    <a:pt x="12471" y="3175"/>
                  </a:lnTo>
                  <a:close/>
                  <a:moveTo>
                    <a:pt x="15658" y="3752"/>
                  </a:moveTo>
                  <a:lnTo>
                    <a:pt x="15658" y="3656"/>
                  </a:lnTo>
                  <a:lnTo>
                    <a:pt x="15535" y="3656"/>
                  </a:lnTo>
                  <a:lnTo>
                    <a:pt x="15658" y="3656"/>
                  </a:lnTo>
                  <a:lnTo>
                    <a:pt x="15658" y="3752"/>
                  </a:lnTo>
                  <a:close/>
                  <a:moveTo>
                    <a:pt x="1238" y="4811"/>
                  </a:moveTo>
                  <a:lnTo>
                    <a:pt x="1238" y="4714"/>
                  </a:lnTo>
                  <a:lnTo>
                    <a:pt x="1238" y="4811"/>
                  </a:lnTo>
                  <a:close/>
                  <a:moveTo>
                    <a:pt x="21600" y="21600"/>
                  </a:moveTo>
                  <a:lnTo>
                    <a:pt x="21600" y="21504"/>
                  </a:lnTo>
                  <a:lnTo>
                    <a:pt x="21600" y="21600"/>
                  </a:lnTo>
                  <a:close/>
                  <a:moveTo>
                    <a:pt x="13833" y="96"/>
                  </a:moveTo>
                  <a:lnTo>
                    <a:pt x="13833" y="0"/>
                  </a:lnTo>
                  <a:lnTo>
                    <a:pt x="13833" y="96"/>
                  </a:lnTo>
                  <a:close/>
                  <a:moveTo>
                    <a:pt x="13833" y="289"/>
                  </a:moveTo>
                  <a:lnTo>
                    <a:pt x="13709" y="289"/>
                  </a:lnTo>
                  <a:lnTo>
                    <a:pt x="13709" y="192"/>
                  </a:lnTo>
                  <a:lnTo>
                    <a:pt x="13833" y="192"/>
                  </a:lnTo>
                  <a:lnTo>
                    <a:pt x="13833" y="289"/>
                  </a:lnTo>
                  <a:close/>
                  <a:moveTo>
                    <a:pt x="11109" y="577"/>
                  </a:moveTo>
                  <a:lnTo>
                    <a:pt x="11233" y="481"/>
                  </a:lnTo>
                  <a:lnTo>
                    <a:pt x="11233" y="385"/>
                  </a:lnTo>
                  <a:lnTo>
                    <a:pt x="11233" y="481"/>
                  </a:lnTo>
                  <a:lnTo>
                    <a:pt x="11109" y="577"/>
                  </a:lnTo>
                  <a:close/>
                  <a:moveTo>
                    <a:pt x="9253" y="577"/>
                  </a:moveTo>
                  <a:lnTo>
                    <a:pt x="9253" y="481"/>
                  </a:lnTo>
                  <a:lnTo>
                    <a:pt x="9253" y="577"/>
                  </a:lnTo>
                  <a:close/>
                  <a:moveTo>
                    <a:pt x="8510" y="770"/>
                  </a:moveTo>
                  <a:lnTo>
                    <a:pt x="8386" y="770"/>
                  </a:lnTo>
                  <a:lnTo>
                    <a:pt x="8262" y="673"/>
                  </a:lnTo>
                  <a:lnTo>
                    <a:pt x="8262" y="481"/>
                  </a:lnTo>
                  <a:lnTo>
                    <a:pt x="8386" y="577"/>
                  </a:lnTo>
                  <a:lnTo>
                    <a:pt x="8510" y="577"/>
                  </a:lnTo>
                  <a:lnTo>
                    <a:pt x="8510" y="481"/>
                  </a:lnTo>
                  <a:lnTo>
                    <a:pt x="8510" y="577"/>
                  </a:lnTo>
                  <a:lnTo>
                    <a:pt x="8510" y="481"/>
                  </a:lnTo>
                  <a:lnTo>
                    <a:pt x="8634" y="481"/>
                  </a:lnTo>
                  <a:lnTo>
                    <a:pt x="8634" y="577"/>
                  </a:lnTo>
                  <a:lnTo>
                    <a:pt x="8634" y="481"/>
                  </a:lnTo>
                  <a:lnTo>
                    <a:pt x="8758" y="481"/>
                  </a:lnTo>
                  <a:lnTo>
                    <a:pt x="8758" y="673"/>
                  </a:lnTo>
                  <a:lnTo>
                    <a:pt x="8634" y="673"/>
                  </a:lnTo>
                  <a:lnTo>
                    <a:pt x="8634" y="770"/>
                  </a:lnTo>
                  <a:lnTo>
                    <a:pt x="8510" y="770"/>
                  </a:lnTo>
                  <a:close/>
                  <a:moveTo>
                    <a:pt x="8262" y="770"/>
                  </a:moveTo>
                  <a:lnTo>
                    <a:pt x="8015" y="770"/>
                  </a:lnTo>
                  <a:lnTo>
                    <a:pt x="8139" y="673"/>
                  </a:lnTo>
                  <a:lnTo>
                    <a:pt x="8139" y="577"/>
                  </a:lnTo>
                  <a:lnTo>
                    <a:pt x="8262" y="577"/>
                  </a:lnTo>
                  <a:lnTo>
                    <a:pt x="8262" y="673"/>
                  </a:lnTo>
                  <a:lnTo>
                    <a:pt x="8386" y="673"/>
                  </a:lnTo>
                  <a:lnTo>
                    <a:pt x="8386" y="770"/>
                  </a:lnTo>
                  <a:lnTo>
                    <a:pt x="8262" y="770"/>
                  </a:lnTo>
                  <a:close/>
                  <a:moveTo>
                    <a:pt x="10986" y="673"/>
                  </a:moveTo>
                  <a:lnTo>
                    <a:pt x="11109" y="577"/>
                  </a:lnTo>
                  <a:lnTo>
                    <a:pt x="11109" y="673"/>
                  </a:lnTo>
                  <a:lnTo>
                    <a:pt x="10986" y="673"/>
                  </a:lnTo>
                  <a:close/>
                  <a:moveTo>
                    <a:pt x="11357" y="1828"/>
                  </a:moveTo>
                  <a:lnTo>
                    <a:pt x="11109" y="1828"/>
                  </a:lnTo>
                  <a:lnTo>
                    <a:pt x="11109" y="1636"/>
                  </a:lnTo>
                  <a:lnTo>
                    <a:pt x="11233" y="1539"/>
                  </a:lnTo>
                  <a:lnTo>
                    <a:pt x="11233" y="1636"/>
                  </a:lnTo>
                  <a:lnTo>
                    <a:pt x="11357" y="1636"/>
                  </a:lnTo>
                  <a:lnTo>
                    <a:pt x="11233" y="1636"/>
                  </a:lnTo>
                  <a:lnTo>
                    <a:pt x="11233" y="1828"/>
                  </a:lnTo>
                  <a:lnTo>
                    <a:pt x="11357" y="1828"/>
                  </a:lnTo>
                  <a:close/>
                  <a:moveTo>
                    <a:pt x="10986" y="1636"/>
                  </a:moveTo>
                  <a:lnTo>
                    <a:pt x="10986" y="1539"/>
                  </a:lnTo>
                  <a:lnTo>
                    <a:pt x="10986" y="1636"/>
                  </a:lnTo>
                  <a:close/>
                  <a:moveTo>
                    <a:pt x="5787" y="2020"/>
                  </a:moveTo>
                  <a:lnTo>
                    <a:pt x="5787" y="1924"/>
                  </a:lnTo>
                  <a:lnTo>
                    <a:pt x="5787" y="2020"/>
                  </a:lnTo>
                  <a:close/>
                  <a:moveTo>
                    <a:pt x="11109" y="2502"/>
                  </a:moveTo>
                  <a:lnTo>
                    <a:pt x="11109" y="2405"/>
                  </a:lnTo>
                  <a:lnTo>
                    <a:pt x="11109" y="2502"/>
                  </a:lnTo>
                  <a:close/>
                  <a:moveTo>
                    <a:pt x="11357" y="2502"/>
                  </a:moveTo>
                  <a:lnTo>
                    <a:pt x="11357" y="2405"/>
                  </a:lnTo>
                  <a:lnTo>
                    <a:pt x="11357" y="2502"/>
                  </a:lnTo>
                  <a:close/>
                  <a:moveTo>
                    <a:pt x="12347" y="2983"/>
                  </a:moveTo>
                  <a:lnTo>
                    <a:pt x="12347" y="2886"/>
                  </a:lnTo>
                  <a:lnTo>
                    <a:pt x="12471" y="2886"/>
                  </a:lnTo>
                  <a:lnTo>
                    <a:pt x="12471" y="2790"/>
                  </a:lnTo>
                  <a:lnTo>
                    <a:pt x="12595" y="2790"/>
                  </a:lnTo>
                  <a:lnTo>
                    <a:pt x="12595" y="2886"/>
                  </a:lnTo>
                  <a:lnTo>
                    <a:pt x="12471" y="2886"/>
                  </a:lnTo>
                  <a:lnTo>
                    <a:pt x="12471" y="2983"/>
                  </a:lnTo>
                  <a:lnTo>
                    <a:pt x="12347" y="2983"/>
                  </a:lnTo>
                  <a:close/>
                  <a:moveTo>
                    <a:pt x="18010" y="6158"/>
                  </a:moveTo>
                  <a:lnTo>
                    <a:pt x="18010" y="6061"/>
                  </a:lnTo>
                  <a:lnTo>
                    <a:pt x="17887" y="6061"/>
                  </a:lnTo>
                  <a:lnTo>
                    <a:pt x="17887" y="5965"/>
                  </a:lnTo>
                  <a:lnTo>
                    <a:pt x="18010" y="6061"/>
                  </a:lnTo>
                  <a:lnTo>
                    <a:pt x="18010" y="6158"/>
                  </a:lnTo>
                  <a:close/>
                  <a:moveTo>
                    <a:pt x="248" y="7216"/>
                  </a:moveTo>
                  <a:lnTo>
                    <a:pt x="124" y="7216"/>
                  </a:lnTo>
                  <a:lnTo>
                    <a:pt x="124" y="7120"/>
                  </a:lnTo>
                  <a:lnTo>
                    <a:pt x="0" y="7024"/>
                  </a:lnTo>
                  <a:lnTo>
                    <a:pt x="0" y="6927"/>
                  </a:lnTo>
                  <a:lnTo>
                    <a:pt x="124" y="6927"/>
                  </a:lnTo>
                  <a:lnTo>
                    <a:pt x="124" y="7216"/>
                  </a:lnTo>
                  <a:lnTo>
                    <a:pt x="248" y="7216"/>
                  </a:lnTo>
                  <a:close/>
                  <a:moveTo>
                    <a:pt x="19001" y="7769"/>
                  </a:moveTo>
                  <a:lnTo>
                    <a:pt x="19001" y="7673"/>
                  </a:lnTo>
                  <a:lnTo>
                    <a:pt x="19001" y="7769"/>
                  </a:lnTo>
                  <a:close/>
                  <a:moveTo>
                    <a:pt x="19001" y="7962"/>
                  </a:moveTo>
                  <a:lnTo>
                    <a:pt x="19001" y="7769"/>
                  </a:lnTo>
                  <a:lnTo>
                    <a:pt x="19124" y="7865"/>
                  </a:lnTo>
                  <a:lnTo>
                    <a:pt x="19001" y="7865"/>
                  </a:lnTo>
                  <a:lnTo>
                    <a:pt x="19001" y="7962"/>
                  </a:lnTo>
                  <a:close/>
                  <a:moveTo>
                    <a:pt x="11728" y="11810"/>
                  </a:moveTo>
                  <a:lnTo>
                    <a:pt x="11852" y="11810"/>
                  </a:lnTo>
                  <a:lnTo>
                    <a:pt x="11852" y="11906"/>
                  </a:lnTo>
                  <a:lnTo>
                    <a:pt x="11728" y="11810"/>
                  </a:lnTo>
                  <a:lnTo>
                    <a:pt x="11605" y="11906"/>
                  </a:lnTo>
                  <a:lnTo>
                    <a:pt x="11109" y="11906"/>
                  </a:lnTo>
                  <a:lnTo>
                    <a:pt x="11109" y="11810"/>
                  </a:lnTo>
                  <a:lnTo>
                    <a:pt x="11357" y="11714"/>
                  </a:lnTo>
                  <a:lnTo>
                    <a:pt x="11605" y="11714"/>
                  </a:lnTo>
                  <a:lnTo>
                    <a:pt x="11605" y="11810"/>
                  </a:lnTo>
                  <a:lnTo>
                    <a:pt x="11728" y="11810"/>
                  </a:lnTo>
                  <a:close/>
                  <a:moveTo>
                    <a:pt x="15287" y="13061"/>
                  </a:moveTo>
                  <a:lnTo>
                    <a:pt x="15163" y="13061"/>
                  </a:lnTo>
                  <a:lnTo>
                    <a:pt x="15287" y="13061"/>
                  </a:lnTo>
                  <a:close/>
                  <a:moveTo>
                    <a:pt x="15287" y="13157"/>
                  </a:moveTo>
                  <a:lnTo>
                    <a:pt x="15163" y="13157"/>
                  </a:lnTo>
                  <a:lnTo>
                    <a:pt x="15287" y="13157"/>
                  </a:lnTo>
                  <a:close/>
                  <a:moveTo>
                    <a:pt x="14575" y="13927"/>
                  </a:moveTo>
                  <a:lnTo>
                    <a:pt x="14575" y="13638"/>
                  </a:lnTo>
                  <a:lnTo>
                    <a:pt x="14699" y="13735"/>
                  </a:lnTo>
                  <a:lnTo>
                    <a:pt x="14699" y="13927"/>
                  </a:lnTo>
                  <a:lnTo>
                    <a:pt x="14575" y="13927"/>
                  </a:lnTo>
                  <a:close/>
                  <a:moveTo>
                    <a:pt x="16649" y="14119"/>
                  </a:moveTo>
                  <a:lnTo>
                    <a:pt x="16525" y="14119"/>
                  </a:lnTo>
                  <a:lnTo>
                    <a:pt x="16525" y="14023"/>
                  </a:lnTo>
                  <a:lnTo>
                    <a:pt x="16649" y="14023"/>
                  </a:lnTo>
                  <a:lnTo>
                    <a:pt x="16649" y="14119"/>
                  </a:lnTo>
                  <a:close/>
                  <a:moveTo>
                    <a:pt x="16030" y="15755"/>
                  </a:moveTo>
                  <a:lnTo>
                    <a:pt x="15906" y="15755"/>
                  </a:lnTo>
                  <a:lnTo>
                    <a:pt x="15906" y="15659"/>
                  </a:lnTo>
                  <a:lnTo>
                    <a:pt x="15535" y="15659"/>
                  </a:lnTo>
                  <a:lnTo>
                    <a:pt x="15535" y="15563"/>
                  </a:lnTo>
                  <a:lnTo>
                    <a:pt x="15658" y="15563"/>
                  </a:lnTo>
                  <a:lnTo>
                    <a:pt x="15411" y="15563"/>
                  </a:lnTo>
                  <a:lnTo>
                    <a:pt x="15411" y="15370"/>
                  </a:lnTo>
                  <a:lnTo>
                    <a:pt x="15287" y="15370"/>
                  </a:lnTo>
                  <a:lnTo>
                    <a:pt x="15287" y="15178"/>
                  </a:lnTo>
                  <a:lnTo>
                    <a:pt x="15163" y="15178"/>
                  </a:lnTo>
                  <a:lnTo>
                    <a:pt x="15163" y="15082"/>
                  </a:lnTo>
                  <a:lnTo>
                    <a:pt x="15287" y="15082"/>
                  </a:lnTo>
                  <a:lnTo>
                    <a:pt x="15287" y="15178"/>
                  </a:lnTo>
                  <a:lnTo>
                    <a:pt x="15287" y="15082"/>
                  </a:lnTo>
                  <a:lnTo>
                    <a:pt x="15163" y="14985"/>
                  </a:lnTo>
                  <a:lnTo>
                    <a:pt x="15163" y="14889"/>
                  </a:lnTo>
                  <a:lnTo>
                    <a:pt x="15040" y="14793"/>
                  </a:lnTo>
                  <a:lnTo>
                    <a:pt x="15040" y="14697"/>
                  </a:lnTo>
                  <a:lnTo>
                    <a:pt x="14947" y="14600"/>
                  </a:lnTo>
                  <a:lnTo>
                    <a:pt x="14947" y="14216"/>
                  </a:lnTo>
                  <a:lnTo>
                    <a:pt x="15040" y="14216"/>
                  </a:lnTo>
                  <a:lnTo>
                    <a:pt x="15040" y="14312"/>
                  </a:lnTo>
                  <a:lnTo>
                    <a:pt x="15287" y="14312"/>
                  </a:lnTo>
                  <a:lnTo>
                    <a:pt x="15411" y="14408"/>
                  </a:lnTo>
                  <a:lnTo>
                    <a:pt x="15535" y="14408"/>
                  </a:lnTo>
                  <a:lnTo>
                    <a:pt x="15658" y="14504"/>
                  </a:lnTo>
                  <a:lnTo>
                    <a:pt x="15782" y="14504"/>
                  </a:lnTo>
                  <a:lnTo>
                    <a:pt x="15906" y="14408"/>
                  </a:lnTo>
                  <a:lnTo>
                    <a:pt x="15906" y="14504"/>
                  </a:lnTo>
                  <a:lnTo>
                    <a:pt x="16030" y="14504"/>
                  </a:lnTo>
                  <a:lnTo>
                    <a:pt x="16030" y="14408"/>
                  </a:lnTo>
                  <a:lnTo>
                    <a:pt x="15906" y="14408"/>
                  </a:lnTo>
                  <a:lnTo>
                    <a:pt x="16277" y="14408"/>
                  </a:lnTo>
                  <a:lnTo>
                    <a:pt x="16277" y="14312"/>
                  </a:lnTo>
                  <a:lnTo>
                    <a:pt x="16401" y="14312"/>
                  </a:lnTo>
                  <a:lnTo>
                    <a:pt x="16525" y="14216"/>
                  </a:lnTo>
                  <a:lnTo>
                    <a:pt x="16525" y="14312"/>
                  </a:lnTo>
                  <a:lnTo>
                    <a:pt x="16649" y="14312"/>
                  </a:lnTo>
                  <a:lnTo>
                    <a:pt x="16649" y="14889"/>
                  </a:lnTo>
                  <a:lnTo>
                    <a:pt x="16525" y="14889"/>
                  </a:lnTo>
                  <a:lnTo>
                    <a:pt x="16525" y="15178"/>
                  </a:lnTo>
                  <a:lnTo>
                    <a:pt x="16401" y="15178"/>
                  </a:lnTo>
                  <a:lnTo>
                    <a:pt x="16401" y="15274"/>
                  </a:lnTo>
                  <a:lnTo>
                    <a:pt x="16525" y="15370"/>
                  </a:lnTo>
                  <a:lnTo>
                    <a:pt x="16401" y="15466"/>
                  </a:lnTo>
                  <a:lnTo>
                    <a:pt x="16525" y="15466"/>
                  </a:lnTo>
                  <a:lnTo>
                    <a:pt x="16401" y="15466"/>
                  </a:lnTo>
                  <a:lnTo>
                    <a:pt x="16401" y="15563"/>
                  </a:lnTo>
                  <a:lnTo>
                    <a:pt x="16277" y="15466"/>
                  </a:lnTo>
                  <a:lnTo>
                    <a:pt x="16277" y="15370"/>
                  </a:lnTo>
                  <a:lnTo>
                    <a:pt x="16401" y="15370"/>
                  </a:lnTo>
                  <a:lnTo>
                    <a:pt x="16401" y="15466"/>
                  </a:lnTo>
                  <a:lnTo>
                    <a:pt x="16401" y="15370"/>
                  </a:lnTo>
                  <a:lnTo>
                    <a:pt x="16277" y="15274"/>
                  </a:lnTo>
                  <a:lnTo>
                    <a:pt x="16277" y="15370"/>
                  </a:lnTo>
                  <a:lnTo>
                    <a:pt x="16154" y="15370"/>
                  </a:lnTo>
                  <a:lnTo>
                    <a:pt x="16154" y="15274"/>
                  </a:lnTo>
                  <a:lnTo>
                    <a:pt x="16154" y="15563"/>
                  </a:lnTo>
                  <a:lnTo>
                    <a:pt x="16030" y="15563"/>
                  </a:lnTo>
                  <a:lnTo>
                    <a:pt x="16030" y="15466"/>
                  </a:lnTo>
                  <a:lnTo>
                    <a:pt x="16030" y="15755"/>
                  </a:lnTo>
                  <a:close/>
                  <a:moveTo>
                    <a:pt x="16154" y="15563"/>
                  </a:moveTo>
                  <a:lnTo>
                    <a:pt x="16154" y="15466"/>
                  </a:lnTo>
                  <a:lnTo>
                    <a:pt x="16154" y="15563"/>
                  </a:lnTo>
                  <a:close/>
                  <a:moveTo>
                    <a:pt x="16154" y="15659"/>
                  </a:moveTo>
                  <a:lnTo>
                    <a:pt x="16030" y="15659"/>
                  </a:lnTo>
                  <a:lnTo>
                    <a:pt x="16154" y="15563"/>
                  </a:lnTo>
                  <a:lnTo>
                    <a:pt x="16154" y="1565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2259857" y="4765025"/>
              <a:ext cx="1413226" cy="17149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82" y="14190"/>
                  </a:moveTo>
                  <a:lnTo>
                    <a:pt x="18282" y="13753"/>
                  </a:lnTo>
                  <a:lnTo>
                    <a:pt x="18415" y="13753"/>
                  </a:lnTo>
                  <a:lnTo>
                    <a:pt x="18415" y="13862"/>
                  </a:lnTo>
                  <a:lnTo>
                    <a:pt x="18415" y="13534"/>
                  </a:lnTo>
                  <a:lnTo>
                    <a:pt x="18547" y="13534"/>
                  </a:lnTo>
                  <a:lnTo>
                    <a:pt x="18415" y="13534"/>
                  </a:lnTo>
                  <a:lnTo>
                    <a:pt x="18415" y="13315"/>
                  </a:lnTo>
                  <a:lnTo>
                    <a:pt x="18547" y="13315"/>
                  </a:lnTo>
                  <a:lnTo>
                    <a:pt x="18547" y="13425"/>
                  </a:lnTo>
                  <a:lnTo>
                    <a:pt x="18547" y="13206"/>
                  </a:lnTo>
                  <a:lnTo>
                    <a:pt x="18415" y="13206"/>
                  </a:lnTo>
                  <a:lnTo>
                    <a:pt x="18415" y="13097"/>
                  </a:lnTo>
                  <a:lnTo>
                    <a:pt x="18547" y="13097"/>
                  </a:lnTo>
                  <a:lnTo>
                    <a:pt x="18547" y="12987"/>
                  </a:lnTo>
                  <a:lnTo>
                    <a:pt x="18680" y="12987"/>
                  </a:lnTo>
                  <a:lnTo>
                    <a:pt x="18680" y="12878"/>
                  </a:lnTo>
                  <a:lnTo>
                    <a:pt x="18547" y="12878"/>
                  </a:lnTo>
                  <a:lnTo>
                    <a:pt x="18547" y="12987"/>
                  </a:lnTo>
                  <a:lnTo>
                    <a:pt x="18415" y="12987"/>
                  </a:lnTo>
                  <a:lnTo>
                    <a:pt x="18415" y="12878"/>
                  </a:lnTo>
                  <a:lnTo>
                    <a:pt x="18282" y="12878"/>
                  </a:lnTo>
                  <a:lnTo>
                    <a:pt x="18282" y="12987"/>
                  </a:lnTo>
                  <a:lnTo>
                    <a:pt x="18149" y="13097"/>
                  </a:lnTo>
                  <a:lnTo>
                    <a:pt x="17884" y="13097"/>
                  </a:lnTo>
                  <a:lnTo>
                    <a:pt x="17884" y="12987"/>
                  </a:lnTo>
                  <a:lnTo>
                    <a:pt x="18017" y="12987"/>
                  </a:lnTo>
                  <a:lnTo>
                    <a:pt x="18017" y="12878"/>
                  </a:lnTo>
                  <a:lnTo>
                    <a:pt x="18017" y="12987"/>
                  </a:lnTo>
                  <a:lnTo>
                    <a:pt x="17884" y="12987"/>
                  </a:lnTo>
                  <a:lnTo>
                    <a:pt x="17884" y="12769"/>
                  </a:lnTo>
                  <a:lnTo>
                    <a:pt x="17751" y="12769"/>
                  </a:lnTo>
                  <a:lnTo>
                    <a:pt x="17751" y="12550"/>
                  </a:lnTo>
                  <a:lnTo>
                    <a:pt x="17884" y="12441"/>
                  </a:lnTo>
                  <a:lnTo>
                    <a:pt x="17884" y="12003"/>
                  </a:lnTo>
                  <a:lnTo>
                    <a:pt x="18149" y="12003"/>
                  </a:lnTo>
                  <a:lnTo>
                    <a:pt x="18149" y="11456"/>
                  </a:lnTo>
                  <a:lnTo>
                    <a:pt x="18017" y="11347"/>
                  </a:lnTo>
                  <a:lnTo>
                    <a:pt x="18017" y="10800"/>
                  </a:lnTo>
                  <a:lnTo>
                    <a:pt x="17884" y="10800"/>
                  </a:lnTo>
                  <a:lnTo>
                    <a:pt x="17884" y="10691"/>
                  </a:lnTo>
                  <a:lnTo>
                    <a:pt x="18017" y="10691"/>
                  </a:lnTo>
                  <a:lnTo>
                    <a:pt x="18017" y="10581"/>
                  </a:lnTo>
                  <a:lnTo>
                    <a:pt x="17884" y="10581"/>
                  </a:lnTo>
                  <a:lnTo>
                    <a:pt x="18017" y="10472"/>
                  </a:lnTo>
                  <a:lnTo>
                    <a:pt x="18149" y="10472"/>
                  </a:lnTo>
                  <a:lnTo>
                    <a:pt x="18149" y="10253"/>
                  </a:lnTo>
                  <a:lnTo>
                    <a:pt x="18282" y="10253"/>
                  </a:lnTo>
                  <a:lnTo>
                    <a:pt x="18282" y="10034"/>
                  </a:lnTo>
                  <a:lnTo>
                    <a:pt x="18415" y="10034"/>
                  </a:lnTo>
                  <a:lnTo>
                    <a:pt x="18415" y="9706"/>
                  </a:lnTo>
                  <a:lnTo>
                    <a:pt x="18547" y="9706"/>
                  </a:lnTo>
                  <a:lnTo>
                    <a:pt x="18415" y="9597"/>
                  </a:lnTo>
                  <a:lnTo>
                    <a:pt x="18547" y="9597"/>
                  </a:lnTo>
                  <a:lnTo>
                    <a:pt x="18547" y="9378"/>
                  </a:lnTo>
                  <a:lnTo>
                    <a:pt x="18680" y="9378"/>
                  </a:lnTo>
                  <a:lnTo>
                    <a:pt x="18680" y="9159"/>
                  </a:lnTo>
                  <a:lnTo>
                    <a:pt x="18813" y="9050"/>
                  </a:lnTo>
                  <a:lnTo>
                    <a:pt x="18813" y="8613"/>
                  </a:lnTo>
                  <a:lnTo>
                    <a:pt x="18946" y="8613"/>
                  </a:lnTo>
                  <a:lnTo>
                    <a:pt x="18946" y="8175"/>
                  </a:lnTo>
                  <a:lnTo>
                    <a:pt x="19078" y="8066"/>
                  </a:lnTo>
                  <a:lnTo>
                    <a:pt x="19078" y="7519"/>
                  </a:lnTo>
                  <a:lnTo>
                    <a:pt x="18946" y="7410"/>
                  </a:lnTo>
                  <a:lnTo>
                    <a:pt x="18946" y="6753"/>
                  </a:lnTo>
                  <a:lnTo>
                    <a:pt x="19078" y="6753"/>
                  </a:lnTo>
                  <a:lnTo>
                    <a:pt x="19078" y="5769"/>
                  </a:lnTo>
                  <a:lnTo>
                    <a:pt x="19211" y="5769"/>
                  </a:lnTo>
                  <a:lnTo>
                    <a:pt x="19211" y="5332"/>
                  </a:lnTo>
                  <a:lnTo>
                    <a:pt x="19344" y="5332"/>
                  </a:lnTo>
                  <a:lnTo>
                    <a:pt x="19344" y="4785"/>
                  </a:lnTo>
                  <a:lnTo>
                    <a:pt x="19476" y="4785"/>
                  </a:lnTo>
                  <a:lnTo>
                    <a:pt x="19476" y="4156"/>
                  </a:lnTo>
                  <a:lnTo>
                    <a:pt x="19609" y="4156"/>
                  </a:lnTo>
                  <a:lnTo>
                    <a:pt x="19609" y="4047"/>
                  </a:lnTo>
                  <a:lnTo>
                    <a:pt x="19476" y="3937"/>
                  </a:lnTo>
                  <a:lnTo>
                    <a:pt x="19476" y="3281"/>
                  </a:lnTo>
                  <a:lnTo>
                    <a:pt x="19609" y="3281"/>
                  </a:lnTo>
                  <a:lnTo>
                    <a:pt x="19609" y="3062"/>
                  </a:lnTo>
                  <a:lnTo>
                    <a:pt x="19476" y="3062"/>
                  </a:lnTo>
                  <a:lnTo>
                    <a:pt x="19476" y="3172"/>
                  </a:lnTo>
                  <a:lnTo>
                    <a:pt x="19476" y="2953"/>
                  </a:lnTo>
                  <a:lnTo>
                    <a:pt x="19609" y="2953"/>
                  </a:lnTo>
                  <a:lnTo>
                    <a:pt x="19609" y="2515"/>
                  </a:lnTo>
                  <a:lnTo>
                    <a:pt x="19742" y="2406"/>
                  </a:lnTo>
                  <a:lnTo>
                    <a:pt x="19742" y="1094"/>
                  </a:lnTo>
                  <a:lnTo>
                    <a:pt x="19609" y="984"/>
                  </a:lnTo>
                  <a:lnTo>
                    <a:pt x="19609" y="437"/>
                  </a:lnTo>
                  <a:lnTo>
                    <a:pt x="19875" y="437"/>
                  </a:lnTo>
                  <a:lnTo>
                    <a:pt x="19875" y="109"/>
                  </a:lnTo>
                  <a:lnTo>
                    <a:pt x="20007" y="109"/>
                  </a:lnTo>
                  <a:lnTo>
                    <a:pt x="20007" y="0"/>
                  </a:lnTo>
                  <a:lnTo>
                    <a:pt x="20007" y="109"/>
                  </a:lnTo>
                  <a:lnTo>
                    <a:pt x="20140" y="109"/>
                  </a:lnTo>
                  <a:lnTo>
                    <a:pt x="20140" y="328"/>
                  </a:lnTo>
                  <a:lnTo>
                    <a:pt x="20273" y="328"/>
                  </a:lnTo>
                  <a:lnTo>
                    <a:pt x="20273" y="766"/>
                  </a:lnTo>
                  <a:lnTo>
                    <a:pt x="20406" y="875"/>
                  </a:lnTo>
                  <a:lnTo>
                    <a:pt x="20406" y="984"/>
                  </a:lnTo>
                  <a:lnTo>
                    <a:pt x="20538" y="984"/>
                  </a:lnTo>
                  <a:lnTo>
                    <a:pt x="20538" y="1094"/>
                  </a:lnTo>
                  <a:lnTo>
                    <a:pt x="20406" y="1203"/>
                  </a:lnTo>
                  <a:lnTo>
                    <a:pt x="20538" y="1203"/>
                  </a:lnTo>
                  <a:lnTo>
                    <a:pt x="20538" y="1312"/>
                  </a:lnTo>
                  <a:lnTo>
                    <a:pt x="20406" y="1312"/>
                  </a:lnTo>
                  <a:lnTo>
                    <a:pt x="20406" y="1641"/>
                  </a:lnTo>
                  <a:lnTo>
                    <a:pt x="20538" y="1641"/>
                  </a:lnTo>
                  <a:lnTo>
                    <a:pt x="20538" y="1750"/>
                  </a:lnTo>
                  <a:lnTo>
                    <a:pt x="20671" y="1969"/>
                  </a:lnTo>
                  <a:lnTo>
                    <a:pt x="20671" y="2187"/>
                  </a:lnTo>
                  <a:lnTo>
                    <a:pt x="20804" y="2187"/>
                  </a:lnTo>
                  <a:lnTo>
                    <a:pt x="20804" y="2625"/>
                  </a:lnTo>
                  <a:lnTo>
                    <a:pt x="20936" y="2625"/>
                  </a:lnTo>
                  <a:lnTo>
                    <a:pt x="20804" y="2734"/>
                  </a:lnTo>
                  <a:lnTo>
                    <a:pt x="20936" y="2844"/>
                  </a:lnTo>
                  <a:lnTo>
                    <a:pt x="21069" y="2844"/>
                  </a:lnTo>
                  <a:lnTo>
                    <a:pt x="21202" y="2734"/>
                  </a:lnTo>
                  <a:lnTo>
                    <a:pt x="21202" y="2844"/>
                  </a:lnTo>
                  <a:lnTo>
                    <a:pt x="21335" y="2844"/>
                  </a:lnTo>
                  <a:lnTo>
                    <a:pt x="21335" y="2953"/>
                  </a:lnTo>
                  <a:lnTo>
                    <a:pt x="21202" y="2953"/>
                  </a:lnTo>
                  <a:lnTo>
                    <a:pt x="21202" y="3281"/>
                  </a:lnTo>
                  <a:lnTo>
                    <a:pt x="21069" y="3390"/>
                  </a:lnTo>
                  <a:lnTo>
                    <a:pt x="21069" y="3500"/>
                  </a:lnTo>
                  <a:lnTo>
                    <a:pt x="20804" y="3500"/>
                  </a:lnTo>
                  <a:lnTo>
                    <a:pt x="20671" y="3609"/>
                  </a:lnTo>
                  <a:lnTo>
                    <a:pt x="20538" y="3609"/>
                  </a:lnTo>
                  <a:lnTo>
                    <a:pt x="20538" y="3828"/>
                  </a:lnTo>
                  <a:lnTo>
                    <a:pt x="20671" y="3937"/>
                  </a:lnTo>
                  <a:lnTo>
                    <a:pt x="20538" y="4047"/>
                  </a:lnTo>
                  <a:lnTo>
                    <a:pt x="20538" y="4785"/>
                  </a:lnTo>
                  <a:lnTo>
                    <a:pt x="20671" y="4894"/>
                  </a:lnTo>
                  <a:lnTo>
                    <a:pt x="20671" y="5004"/>
                  </a:lnTo>
                  <a:lnTo>
                    <a:pt x="20406" y="5004"/>
                  </a:lnTo>
                  <a:lnTo>
                    <a:pt x="20406" y="5113"/>
                  </a:lnTo>
                  <a:lnTo>
                    <a:pt x="20273" y="5222"/>
                  </a:lnTo>
                  <a:lnTo>
                    <a:pt x="20273" y="5441"/>
                  </a:lnTo>
                  <a:lnTo>
                    <a:pt x="20140" y="5441"/>
                  </a:lnTo>
                  <a:lnTo>
                    <a:pt x="20140" y="5550"/>
                  </a:lnTo>
                  <a:lnTo>
                    <a:pt x="20007" y="5660"/>
                  </a:lnTo>
                  <a:lnTo>
                    <a:pt x="20007" y="5769"/>
                  </a:lnTo>
                  <a:lnTo>
                    <a:pt x="19875" y="5769"/>
                  </a:lnTo>
                  <a:lnTo>
                    <a:pt x="19875" y="6097"/>
                  </a:lnTo>
                  <a:lnTo>
                    <a:pt x="19742" y="6207"/>
                  </a:lnTo>
                  <a:lnTo>
                    <a:pt x="19742" y="6316"/>
                  </a:lnTo>
                  <a:lnTo>
                    <a:pt x="19875" y="6316"/>
                  </a:lnTo>
                  <a:lnTo>
                    <a:pt x="19742" y="6316"/>
                  </a:lnTo>
                  <a:lnTo>
                    <a:pt x="19875" y="6425"/>
                  </a:lnTo>
                  <a:lnTo>
                    <a:pt x="19875" y="6753"/>
                  </a:lnTo>
                  <a:lnTo>
                    <a:pt x="19742" y="6753"/>
                  </a:lnTo>
                  <a:lnTo>
                    <a:pt x="19742" y="6863"/>
                  </a:lnTo>
                  <a:lnTo>
                    <a:pt x="19609" y="6863"/>
                  </a:lnTo>
                  <a:lnTo>
                    <a:pt x="19609" y="7191"/>
                  </a:lnTo>
                  <a:lnTo>
                    <a:pt x="19476" y="7191"/>
                  </a:lnTo>
                  <a:lnTo>
                    <a:pt x="19476" y="7410"/>
                  </a:lnTo>
                  <a:lnTo>
                    <a:pt x="19609" y="7519"/>
                  </a:lnTo>
                  <a:lnTo>
                    <a:pt x="19609" y="7847"/>
                  </a:lnTo>
                  <a:lnTo>
                    <a:pt x="19742" y="7847"/>
                  </a:lnTo>
                  <a:lnTo>
                    <a:pt x="19742" y="8285"/>
                  </a:lnTo>
                  <a:lnTo>
                    <a:pt x="19875" y="8285"/>
                  </a:lnTo>
                  <a:lnTo>
                    <a:pt x="19875" y="8831"/>
                  </a:lnTo>
                  <a:lnTo>
                    <a:pt x="19742" y="8831"/>
                  </a:lnTo>
                  <a:lnTo>
                    <a:pt x="19742" y="9050"/>
                  </a:lnTo>
                  <a:lnTo>
                    <a:pt x="19609" y="9050"/>
                  </a:lnTo>
                  <a:lnTo>
                    <a:pt x="19609" y="9378"/>
                  </a:lnTo>
                  <a:lnTo>
                    <a:pt x="19476" y="9378"/>
                  </a:lnTo>
                  <a:lnTo>
                    <a:pt x="19476" y="9488"/>
                  </a:lnTo>
                  <a:lnTo>
                    <a:pt x="19609" y="9488"/>
                  </a:lnTo>
                  <a:lnTo>
                    <a:pt x="19609" y="9925"/>
                  </a:lnTo>
                  <a:lnTo>
                    <a:pt x="19476" y="9925"/>
                  </a:lnTo>
                  <a:lnTo>
                    <a:pt x="19476" y="10034"/>
                  </a:lnTo>
                  <a:lnTo>
                    <a:pt x="19344" y="10144"/>
                  </a:lnTo>
                  <a:lnTo>
                    <a:pt x="19344" y="10034"/>
                  </a:lnTo>
                  <a:lnTo>
                    <a:pt x="19211" y="10144"/>
                  </a:lnTo>
                  <a:lnTo>
                    <a:pt x="19211" y="10909"/>
                  </a:lnTo>
                  <a:lnTo>
                    <a:pt x="19344" y="11019"/>
                  </a:lnTo>
                  <a:lnTo>
                    <a:pt x="19344" y="11347"/>
                  </a:lnTo>
                  <a:lnTo>
                    <a:pt x="19211" y="11347"/>
                  </a:lnTo>
                  <a:lnTo>
                    <a:pt x="19211" y="11456"/>
                  </a:lnTo>
                  <a:lnTo>
                    <a:pt x="19078" y="11456"/>
                  </a:lnTo>
                  <a:lnTo>
                    <a:pt x="19078" y="11894"/>
                  </a:lnTo>
                  <a:lnTo>
                    <a:pt x="18946" y="11894"/>
                  </a:lnTo>
                  <a:lnTo>
                    <a:pt x="18946" y="11784"/>
                  </a:lnTo>
                  <a:lnTo>
                    <a:pt x="18946" y="12112"/>
                  </a:lnTo>
                  <a:lnTo>
                    <a:pt x="18813" y="12222"/>
                  </a:lnTo>
                  <a:lnTo>
                    <a:pt x="18946" y="12222"/>
                  </a:lnTo>
                  <a:lnTo>
                    <a:pt x="18946" y="12331"/>
                  </a:lnTo>
                  <a:lnTo>
                    <a:pt x="18813" y="12331"/>
                  </a:lnTo>
                  <a:lnTo>
                    <a:pt x="18813" y="13097"/>
                  </a:lnTo>
                  <a:lnTo>
                    <a:pt x="18946" y="13097"/>
                  </a:lnTo>
                  <a:lnTo>
                    <a:pt x="18946" y="13315"/>
                  </a:lnTo>
                  <a:lnTo>
                    <a:pt x="18813" y="13315"/>
                  </a:lnTo>
                  <a:lnTo>
                    <a:pt x="18680" y="13425"/>
                  </a:lnTo>
                  <a:lnTo>
                    <a:pt x="18813" y="13425"/>
                  </a:lnTo>
                  <a:lnTo>
                    <a:pt x="18680" y="13534"/>
                  </a:lnTo>
                  <a:lnTo>
                    <a:pt x="18680" y="13862"/>
                  </a:lnTo>
                  <a:lnTo>
                    <a:pt x="18946" y="13862"/>
                  </a:lnTo>
                  <a:lnTo>
                    <a:pt x="18946" y="13972"/>
                  </a:lnTo>
                  <a:lnTo>
                    <a:pt x="18813" y="13972"/>
                  </a:lnTo>
                  <a:lnTo>
                    <a:pt x="18813" y="14081"/>
                  </a:lnTo>
                  <a:lnTo>
                    <a:pt x="18946" y="14081"/>
                  </a:lnTo>
                  <a:lnTo>
                    <a:pt x="18946" y="14409"/>
                  </a:lnTo>
                  <a:lnTo>
                    <a:pt x="18813" y="14409"/>
                  </a:lnTo>
                  <a:lnTo>
                    <a:pt x="18946" y="14518"/>
                  </a:lnTo>
                  <a:lnTo>
                    <a:pt x="18813" y="14518"/>
                  </a:lnTo>
                  <a:lnTo>
                    <a:pt x="18813" y="14628"/>
                  </a:lnTo>
                  <a:lnTo>
                    <a:pt x="19211" y="14628"/>
                  </a:lnTo>
                  <a:lnTo>
                    <a:pt x="19211" y="14847"/>
                  </a:lnTo>
                  <a:lnTo>
                    <a:pt x="18813" y="14847"/>
                  </a:lnTo>
                  <a:lnTo>
                    <a:pt x="18813" y="14956"/>
                  </a:lnTo>
                  <a:lnTo>
                    <a:pt x="19078" y="14956"/>
                  </a:lnTo>
                  <a:lnTo>
                    <a:pt x="19078" y="15175"/>
                  </a:lnTo>
                  <a:lnTo>
                    <a:pt x="18946" y="15284"/>
                  </a:lnTo>
                  <a:lnTo>
                    <a:pt x="18946" y="15612"/>
                  </a:lnTo>
                  <a:lnTo>
                    <a:pt x="18813" y="15612"/>
                  </a:lnTo>
                  <a:lnTo>
                    <a:pt x="18946" y="15612"/>
                  </a:lnTo>
                  <a:lnTo>
                    <a:pt x="18946" y="15940"/>
                  </a:lnTo>
                  <a:lnTo>
                    <a:pt x="18813" y="16050"/>
                  </a:lnTo>
                  <a:lnTo>
                    <a:pt x="18813" y="16268"/>
                  </a:lnTo>
                  <a:lnTo>
                    <a:pt x="18680" y="16378"/>
                  </a:lnTo>
                  <a:lnTo>
                    <a:pt x="18547" y="16378"/>
                  </a:lnTo>
                  <a:lnTo>
                    <a:pt x="18680" y="16487"/>
                  </a:lnTo>
                  <a:lnTo>
                    <a:pt x="18547" y="16487"/>
                  </a:lnTo>
                  <a:lnTo>
                    <a:pt x="18547" y="16678"/>
                  </a:lnTo>
                  <a:lnTo>
                    <a:pt x="18680" y="16788"/>
                  </a:lnTo>
                  <a:lnTo>
                    <a:pt x="18680" y="16897"/>
                  </a:lnTo>
                  <a:lnTo>
                    <a:pt x="18547" y="16897"/>
                  </a:lnTo>
                  <a:lnTo>
                    <a:pt x="18547" y="17007"/>
                  </a:lnTo>
                  <a:lnTo>
                    <a:pt x="18415" y="17007"/>
                  </a:lnTo>
                  <a:lnTo>
                    <a:pt x="18547" y="17007"/>
                  </a:lnTo>
                  <a:lnTo>
                    <a:pt x="18547" y="17225"/>
                  </a:lnTo>
                  <a:lnTo>
                    <a:pt x="18282" y="17225"/>
                  </a:lnTo>
                  <a:lnTo>
                    <a:pt x="18282" y="17335"/>
                  </a:lnTo>
                  <a:lnTo>
                    <a:pt x="18149" y="17444"/>
                  </a:lnTo>
                  <a:lnTo>
                    <a:pt x="18282" y="17444"/>
                  </a:lnTo>
                  <a:lnTo>
                    <a:pt x="18017" y="17444"/>
                  </a:lnTo>
                  <a:lnTo>
                    <a:pt x="18017" y="17991"/>
                  </a:lnTo>
                  <a:lnTo>
                    <a:pt x="18149" y="18100"/>
                  </a:lnTo>
                  <a:lnTo>
                    <a:pt x="18149" y="18428"/>
                  </a:lnTo>
                  <a:lnTo>
                    <a:pt x="18282" y="18428"/>
                  </a:lnTo>
                  <a:lnTo>
                    <a:pt x="18282" y="18319"/>
                  </a:lnTo>
                  <a:lnTo>
                    <a:pt x="18547" y="18319"/>
                  </a:lnTo>
                  <a:lnTo>
                    <a:pt x="18680" y="18428"/>
                  </a:lnTo>
                  <a:lnTo>
                    <a:pt x="18680" y="18538"/>
                  </a:lnTo>
                  <a:lnTo>
                    <a:pt x="18547" y="18538"/>
                  </a:lnTo>
                  <a:lnTo>
                    <a:pt x="18547" y="18647"/>
                  </a:lnTo>
                  <a:lnTo>
                    <a:pt x="18680" y="18647"/>
                  </a:lnTo>
                  <a:lnTo>
                    <a:pt x="18680" y="18756"/>
                  </a:lnTo>
                  <a:lnTo>
                    <a:pt x="18547" y="18866"/>
                  </a:lnTo>
                  <a:lnTo>
                    <a:pt x="18946" y="19194"/>
                  </a:lnTo>
                  <a:lnTo>
                    <a:pt x="20140" y="19194"/>
                  </a:lnTo>
                  <a:lnTo>
                    <a:pt x="20273" y="19303"/>
                  </a:lnTo>
                  <a:lnTo>
                    <a:pt x="20538" y="19303"/>
                  </a:lnTo>
                  <a:lnTo>
                    <a:pt x="20538" y="19413"/>
                  </a:lnTo>
                  <a:lnTo>
                    <a:pt x="20538" y="19303"/>
                  </a:lnTo>
                  <a:lnTo>
                    <a:pt x="20007" y="19303"/>
                  </a:lnTo>
                  <a:lnTo>
                    <a:pt x="20007" y="19522"/>
                  </a:lnTo>
                  <a:lnTo>
                    <a:pt x="19875" y="19413"/>
                  </a:lnTo>
                  <a:lnTo>
                    <a:pt x="19742" y="19522"/>
                  </a:lnTo>
                  <a:lnTo>
                    <a:pt x="19476" y="19631"/>
                  </a:lnTo>
                  <a:lnTo>
                    <a:pt x="19344" y="19631"/>
                  </a:lnTo>
                  <a:lnTo>
                    <a:pt x="19344" y="20288"/>
                  </a:lnTo>
                  <a:lnTo>
                    <a:pt x="18946" y="20288"/>
                  </a:lnTo>
                  <a:lnTo>
                    <a:pt x="18813" y="20178"/>
                  </a:lnTo>
                  <a:lnTo>
                    <a:pt x="18680" y="20178"/>
                  </a:lnTo>
                  <a:lnTo>
                    <a:pt x="18547" y="20069"/>
                  </a:lnTo>
                  <a:lnTo>
                    <a:pt x="18547" y="19959"/>
                  </a:lnTo>
                  <a:lnTo>
                    <a:pt x="18680" y="19959"/>
                  </a:lnTo>
                  <a:lnTo>
                    <a:pt x="18680" y="20069"/>
                  </a:lnTo>
                  <a:lnTo>
                    <a:pt x="18813" y="20069"/>
                  </a:lnTo>
                  <a:lnTo>
                    <a:pt x="18813" y="19959"/>
                  </a:lnTo>
                  <a:lnTo>
                    <a:pt x="18946" y="20069"/>
                  </a:lnTo>
                  <a:lnTo>
                    <a:pt x="18813" y="20069"/>
                  </a:lnTo>
                  <a:lnTo>
                    <a:pt x="18946" y="20069"/>
                  </a:lnTo>
                  <a:lnTo>
                    <a:pt x="18946" y="19850"/>
                  </a:lnTo>
                  <a:lnTo>
                    <a:pt x="19078" y="19850"/>
                  </a:lnTo>
                  <a:lnTo>
                    <a:pt x="19211" y="19741"/>
                  </a:lnTo>
                  <a:lnTo>
                    <a:pt x="19211" y="19631"/>
                  </a:lnTo>
                  <a:lnTo>
                    <a:pt x="19078" y="19631"/>
                  </a:lnTo>
                  <a:lnTo>
                    <a:pt x="18946" y="19741"/>
                  </a:lnTo>
                  <a:lnTo>
                    <a:pt x="18813" y="19741"/>
                  </a:lnTo>
                  <a:lnTo>
                    <a:pt x="18813" y="19850"/>
                  </a:lnTo>
                  <a:lnTo>
                    <a:pt x="18680" y="19850"/>
                  </a:lnTo>
                  <a:lnTo>
                    <a:pt x="18680" y="19741"/>
                  </a:lnTo>
                  <a:lnTo>
                    <a:pt x="18547" y="19850"/>
                  </a:lnTo>
                  <a:lnTo>
                    <a:pt x="18680" y="19850"/>
                  </a:lnTo>
                  <a:lnTo>
                    <a:pt x="18547" y="19959"/>
                  </a:lnTo>
                  <a:lnTo>
                    <a:pt x="18547" y="19850"/>
                  </a:lnTo>
                  <a:lnTo>
                    <a:pt x="18547" y="19959"/>
                  </a:lnTo>
                  <a:lnTo>
                    <a:pt x="18415" y="19959"/>
                  </a:lnTo>
                  <a:lnTo>
                    <a:pt x="18547" y="20069"/>
                  </a:lnTo>
                  <a:lnTo>
                    <a:pt x="18415" y="20069"/>
                  </a:lnTo>
                  <a:lnTo>
                    <a:pt x="18282" y="19959"/>
                  </a:lnTo>
                  <a:lnTo>
                    <a:pt x="18149" y="19959"/>
                  </a:lnTo>
                  <a:lnTo>
                    <a:pt x="18149" y="19850"/>
                  </a:lnTo>
                  <a:lnTo>
                    <a:pt x="18415" y="19850"/>
                  </a:lnTo>
                  <a:lnTo>
                    <a:pt x="18415" y="19959"/>
                  </a:lnTo>
                  <a:lnTo>
                    <a:pt x="18415" y="19850"/>
                  </a:lnTo>
                  <a:lnTo>
                    <a:pt x="18282" y="19850"/>
                  </a:lnTo>
                  <a:lnTo>
                    <a:pt x="18282" y="19631"/>
                  </a:lnTo>
                  <a:lnTo>
                    <a:pt x="18680" y="19631"/>
                  </a:lnTo>
                  <a:lnTo>
                    <a:pt x="18680" y="19522"/>
                  </a:lnTo>
                  <a:lnTo>
                    <a:pt x="18813" y="19522"/>
                  </a:lnTo>
                  <a:lnTo>
                    <a:pt x="18680" y="19413"/>
                  </a:lnTo>
                  <a:lnTo>
                    <a:pt x="18547" y="19522"/>
                  </a:lnTo>
                  <a:lnTo>
                    <a:pt x="18547" y="19413"/>
                  </a:lnTo>
                  <a:lnTo>
                    <a:pt x="18547" y="19522"/>
                  </a:lnTo>
                  <a:lnTo>
                    <a:pt x="18415" y="19522"/>
                  </a:lnTo>
                  <a:lnTo>
                    <a:pt x="18415" y="19631"/>
                  </a:lnTo>
                  <a:lnTo>
                    <a:pt x="18282" y="19631"/>
                  </a:lnTo>
                  <a:lnTo>
                    <a:pt x="18282" y="19850"/>
                  </a:lnTo>
                  <a:lnTo>
                    <a:pt x="18149" y="19850"/>
                  </a:lnTo>
                  <a:lnTo>
                    <a:pt x="18017" y="19741"/>
                  </a:lnTo>
                  <a:lnTo>
                    <a:pt x="18149" y="19741"/>
                  </a:lnTo>
                  <a:lnTo>
                    <a:pt x="18017" y="19631"/>
                  </a:lnTo>
                  <a:lnTo>
                    <a:pt x="18149" y="19631"/>
                  </a:lnTo>
                  <a:lnTo>
                    <a:pt x="18282" y="19413"/>
                  </a:lnTo>
                  <a:lnTo>
                    <a:pt x="18149" y="19413"/>
                  </a:lnTo>
                  <a:lnTo>
                    <a:pt x="18149" y="19522"/>
                  </a:lnTo>
                  <a:lnTo>
                    <a:pt x="18017" y="19522"/>
                  </a:lnTo>
                  <a:lnTo>
                    <a:pt x="18017" y="19631"/>
                  </a:lnTo>
                  <a:lnTo>
                    <a:pt x="17884" y="19631"/>
                  </a:lnTo>
                  <a:lnTo>
                    <a:pt x="17884" y="19522"/>
                  </a:lnTo>
                  <a:lnTo>
                    <a:pt x="18017" y="19522"/>
                  </a:lnTo>
                  <a:lnTo>
                    <a:pt x="18017" y="19413"/>
                  </a:lnTo>
                  <a:lnTo>
                    <a:pt x="17884" y="19413"/>
                  </a:lnTo>
                  <a:lnTo>
                    <a:pt x="18017" y="19413"/>
                  </a:lnTo>
                  <a:lnTo>
                    <a:pt x="18017" y="19194"/>
                  </a:lnTo>
                  <a:lnTo>
                    <a:pt x="17884" y="19194"/>
                  </a:lnTo>
                  <a:lnTo>
                    <a:pt x="18017" y="19303"/>
                  </a:lnTo>
                  <a:lnTo>
                    <a:pt x="18149" y="19303"/>
                  </a:lnTo>
                  <a:lnTo>
                    <a:pt x="18149" y="19194"/>
                  </a:lnTo>
                  <a:lnTo>
                    <a:pt x="18282" y="19194"/>
                  </a:lnTo>
                  <a:lnTo>
                    <a:pt x="18282" y="19303"/>
                  </a:lnTo>
                  <a:lnTo>
                    <a:pt x="18415" y="19303"/>
                  </a:lnTo>
                  <a:lnTo>
                    <a:pt x="18415" y="19194"/>
                  </a:lnTo>
                  <a:lnTo>
                    <a:pt x="18282" y="19303"/>
                  </a:lnTo>
                  <a:lnTo>
                    <a:pt x="18282" y="19194"/>
                  </a:lnTo>
                  <a:lnTo>
                    <a:pt x="18415" y="19085"/>
                  </a:lnTo>
                  <a:lnTo>
                    <a:pt x="18415" y="19194"/>
                  </a:lnTo>
                  <a:lnTo>
                    <a:pt x="18547" y="19194"/>
                  </a:lnTo>
                  <a:lnTo>
                    <a:pt x="18547" y="19303"/>
                  </a:lnTo>
                  <a:lnTo>
                    <a:pt x="18415" y="19303"/>
                  </a:lnTo>
                  <a:lnTo>
                    <a:pt x="18415" y="19413"/>
                  </a:lnTo>
                  <a:lnTo>
                    <a:pt x="18282" y="19413"/>
                  </a:lnTo>
                  <a:lnTo>
                    <a:pt x="18547" y="19413"/>
                  </a:lnTo>
                  <a:lnTo>
                    <a:pt x="18547" y="19194"/>
                  </a:lnTo>
                  <a:lnTo>
                    <a:pt x="18415" y="19194"/>
                  </a:lnTo>
                  <a:lnTo>
                    <a:pt x="18415" y="19085"/>
                  </a:lnTo>
                  <a:lnTo>
                    <a:pt x="18547" y="19085"/>
                  </a:lnTo>
                  <a:lnTo>
                    <a:pt x="18547" y="18975"/>
                  </a:lnTo>
                  <a:lnTo>
                    <a:pt x="18415" y="18866"/>
                  </a:lnTo>
                  <a:lnTo>
                    <a:pt x="18282" y="18866"/>
                  </a:lnTo>
                  <a:lnTo>
                    <a:pt x="18282" y="18756"/>
                  </a:lnTo>
                  <a:lnTo>
                    <a:pt x="18149" y="18756"/>
                  </a:lnTo>
                  <a:lnTo>
                    <a:pt x="18149" y="18866"/>
                  </a:lnTo>
                  <a:lnTo>
                    <a:pt x="18415" y="18866"/>
                  </a:lnTo>
                  <a:lnTo>
                    <a:pt x="18415" y="18975"/>
                  </a:lnTo>
                  <a:lnTo>
                    <a:pt x="18547" y="18975"/>
                  </a:lnTo>
                  <a:lnTo>
                    <a:pt x="18415" y="19085"/>
                  </a:lnTo>
                  <a:lnTo>
                    <a:pt x="18415" y="18975"/>
                  </a:lnTo>
                  <a:lnTo>
                    <a:pt x="18282" y="18975"/>
                  </a:lnTo>
                  <a:lnTo>
                    <a:pt x="18149" y="18866"/>
                  </a:lnTo>
                  <a:lnTo>
                    <a:pt x="18149" y="18975"/>
                  </a:lnTo>
                  <a:lnTo>
                    <a:pt x="18282" y="18975"/>
                  </a:lnTo>
                  <a:lnTo>
                    <a:pt x="18282" y="19085"/>
                  </a:lnTo>
                  <a:lnTo>
                    <a:pt x="18149" y="19085"/>
                  </a:lnTo>
                  <a:lnTo>
                    <a:pt x="18282" y="19085"/>
                  </a:lnTo>
                  <a:lnTo>
                    <a:pt x="18149" y="19085"/>
                  </a:lnTo>
                  <a:lnTo>
                    <a:pt x="18149" y="19194"/>
                  </a:lnTo>
                  <a:lnTo>
                    <a:pt x="18149" y="18975"/>
                  </a:lnTo>
                  <a:lnTo>
                    <a:pt x="18149" y="19194"/>
                  </a:lnTo>
                  <a:lnTo>
                    <a:pt x="18017" y="19194"/>
                  </a:lnTo>
                  <a:lnTo>
                    <a:pt x="18017" y="19085"/>
                  </a:lnTo>
                  <a:lnTo>
                    <a:pt x="18017" y="19194"/>
                  </a:lnTo>
                  <a:lnTo>
                    <a:pt x="18017" y="18975"/>
                  </a:lnTo>
                  <a:lnTo>
                    <a:pt x="17884" y="18975"/>
                  </a:lnTo>
                  <a:lnTo>
                    <a:pt x="17884" y="18866"/>
                  </a:lnTo>
                  <a:lnTo>
                    <a:pt x="17751" y="18756"/>
                  </a:lnTo>
                  <a:lnTo>
                    <a:pt x="17884" y="18756"/>
                  </a:lnTo>
                  <a:lnTo>
                    <a:pt x="17884" y="18866"/>
                  </a:lnTo>
                  <a:lnTo>
                    <a:pt x="18017" y="18866"/>
                  </a:lnTo>
                  <a:lnTo>
                    <a:pt x="17884" y="18756"/>
                  </a:lnTo>
                  <a:lnTo>
                    <a:pt x="17884" y="18647"/>
                  </a:lnTo>
                  <a:lnTo>
                    <a:pt x="17751" y="18647"/>
                  </a:lnTo>
                  <a:lnTo>
                    <a:pt x="17751" y="18538"/>
                  </a:lnTo>
                  <a:lnTo>
                    <a:pt x="17618" y="18538"/>
                  </a:lnTo>
                  <a:lnTo>
                    <a:pt x="17618" y="18428"/>
                  </a:lnTo>
                  <a:lnTo>
                    <a:pt x="17884" y="18428"/>
                  </a:lnTo>
                  <a:lnTo>
                    <a:pt x="17884" y="18319"/>
                  </a:lnTo>
                  <a:lnTo>
                    <a:pt x="18017" y="18319"/>
                  </a:lnTo>
                  <a:lnTo>
                    <a:pt x="17884" y="18319"/>
                  </a:lnTo>
                  <a:lnTo>
                    <a:pt x="17884" y="18210"/>
                  </a:lnTo>
                  <a:lnTo>
                    <a:pt x="18017" y="18210"/>
                  </a:lnTo>
                  <a:lnTo>
                    <a:pt x="17884" y="18210"/>
                  </a:lnTo>
                  <a:lnTo>
                    <a:pt x="17884" y="18428"/>
                  </a:lnTo>
                  <a:lnTo>
                    <a:pt x="17751" y="18428"/>
                  </a:lnTo>
                  <a:lnTo>
                    <a:pt x="17751" y="18319"/>
                  </a:lnTo>
                  <a:lnTo>
                    <a:pt x="17618" y="18319"/>
                  </a:lnTo>
                  <a:lnTo>
                    <a:pt x="17618" y="18210"/>
                  </a:lnTo>
                  <a:lnTo>
                    <a:pt x="17751" y="18210"/>
                  </a:lnTo>
                  <a:lnTo>
                    <a:pt x="17618" y="18210"/>
                  </a:lnTo>
                  <a:lnTo>
                    <a:pt x="17486" y="18100"/>
                  </a:lnTo>
                  <a:lnTo>
                    <a:pt x="17486" y="17991"/>
                  </a:lnTo>
                  <a:lnTo>
                    <a:pt x="17618" y="17991"/>
                  </a:lnTo>
                  <a:lnTo>
                    <a:pt x="17751" y="18100"/>
                  </a:lnTo>
                  <a:lnTo>
                    <a:pt x="17884" y="18100"/>
                  </a:lnTo>
                  <a:lnTo>
                    <a:pt x="17751" y="17991"/>
                  </a:lnTo>
                  <a:lnTo>
                    <a:pt x="17618" y="17991"/>
                  </a:lnTo>
                  <a:lnTo>
                    <a:pt x="17618" y="17882"/>
                  </a:lnTo>
                  <a:lnTo>
                    <a:pt x="17751" y="17882"/>
                  </a:lnTo>
                  <a:lnTo>
                    <a:pt x="17884" y="17991"/>
                  </a:lnTo>
                  <a:lnTo>
                    <a:pt x="17884" y="17882"/>
                  </a:lnTo>
                  <a:lnTo>
                    <a:pt x="17618" y="17882"/>
                  </a:lnTo>
                  <a:lnTo>
                    <a:pt x="17618" y="17772"/>
                  </a:lnTo>
                  <a:lnTo>
                    <a:pt x="17751" y="17772"/>
                  </a:lnTo>
                  <a:lnTo>
                    <a:pt x="17618" y="17772"/>
                  </a:lnTo>
                  <a:lnTo>
                    <a:pt x="17618" y="17663"/>
                  </a:lnTo>
                  <a:lnTo>
                    <a:pt x="17884" y="17663"/>
                  </a:lnTo>
                  <a:lnTo>
                    <a:pt x="17884" y="17772"/>
                  </a:lnTo>
                  <a:lnTo>
                    <a:pt x="17884" y="17663"/>
                  </a:lnTo>
                  <a:lnTo>
                    <a:pt x="17751" y="17663"/>
                  </a:lnTo>
                  <a:lnTo>
                    <a:pt x="17751" y="17553"/>
                  </a:lnTo>
                  <a:lnTo>
                    <a:pt x="17884" y="17553"/>
                  </a:lnTo>
                  <a:lnTo>
                    <a:pt x="17751" y="17553"/>
                  </a:lnTo>
                  <a:lnTo>
                    <a:pt x="17751" y="17335"/>
                  </a:lnTo>
                  <a:lnTo>
                    <a:pt x="17884" y="17335"/>
                  </a:lnTo>
                  <a:lnTo>
                    <a:pt x="17751" y="17335"/>
                  </a:lnTo>
                  <a:lnTo>
                    <a:pt x="17751" y="17553"/>
                  </a:lnTo>
                  <a:lnTo>
                    <a:pt x="17618" y="17663"/>
                  </a:lnTo>
                  <a:lnTo>
                    <a:pt x="17618" y="17225"/>
                  </a:lnTo>
                  <a:lnTo>
                    <a:pt x="17486" y="17225"/>
                  </a:lnTo>
                  <a:lnTo>
                    <a:pt x="17618" y="17225"/>
                  </a:lnTo>
                  <a:lnTo>
                    <a:pt x="17618" y="17116"/>
                  </a:lnTo>
                  <a:lnTo>
                    <a:pt x="17751" y="17116"/>
                  </a:lnTo>
                  <a:lnTo>
                    <a:pt x="17618" y="17116"/>
                  </a:lnTo>
                  <a:lnTo>
                    <a:pt x="17618" y="17007"/>
                  </a:lnTo>
                  <a:lnTo>
                    <a:pt x="17751" y="17007"/>
                  </a:lnTo>
                  <a:lnTo>
                    <a:pt x="17751" y="16897"/>
                  </a:lnTo>
                  <a:lnTo>
                    <a:pt x="17618" y="16897"/>
                  </a:lnTo>
                  <a:lnTo>
                    <a:pt x="17751" y="16897"/>
                  </a:lnTo>
                  <a:lnTo>
                    <a:pt x="17618" y="16897"/>
                  </a:lnTo>
                  <a:lnTo>
                    <a:pt x="17618" y="16788"/>
                  </a:lnTo>
                  <a:lnTo>
                    <a:pt x="17486" y="16788"/>
                  </a:lnTo>
                  <a:lnTo>
                    <a:pt x="17486" y="16678"/>
                  </a:lnTo>
                  <a:lnTo>
                    <a:pt x="17618" y="16678"/>
                  </a:lnTo>
                  <a:lnTo>
                    <a:pt x="17618" y="16788"/>
                  </a:lnTo>
                  <a:lnTo>
                    <a:pt x="17618" y="16678"/>
                  </a:lnTo>
                  <a:lnTo>
                    <a:pt x="17884" y="16678"/>
                  </a:lnTo>
                  <a:lnTo>
                    <a:pt x="18017" y="16788"/>
                  </a:lnTo>
                  <a:lnTo>
                    <a:pt x="18017" y="16897"/>
                  </a:lnTo>
                  <a:lnTo>
                    <a:pt x="18017" y="16788"/>
                  </a:lnTo>
                  <a:lnTo>
                    <a:pt x="18149" y="16788"/>
                  </a:lnTo>
                  <a:lnTo>
                    <a:pt x="18017" y="16788"/>
                  </a:lnTo>
                  <a:lnTo>
                    <a:pt x="18017" y="16678"/>
                  </a:lnTo>
                  <a:lnTo>
                    <a:pt x="17884" y="16678"/>
                  </a:lnTo>
                  <a:lnTo>
                    <a:pt x="18017" y="16678"/>
                  </a:lnTo>
                  <a:lnTo>
                    <a:pt x="17884" y="16569"/>
                  </a:lnTo>
                  <a:lnTo>
                    <a:pt x="17884" y="16487"/>
                  </a:lnTo>
                  <a:lnTo>
                    <a:pt x="17884" y="16569"/>
                  </a:lnTo>
                  <a:lnTo>
                    <a:pt x="17353" y="16569"/>
                  </a:lnTo>
                  <a:lnTo>
                    <a:pt x="17486" y="16487"/>
                  </a:lnTo>
                  <a:lnTo>
                    <a:pt x="17618" y="16487"/>
                  </a:lnTo>
                  <a:lnTo>
                    <a:pt x="17618" y="16569"/>
                  </a:lnTo>
                  <a:lnTo>
                    <a:pt x="17751" y="16569"/>
                  </a:lnTo>
                  <a:lnTo>
                    <a:pt x="17618" y="16569"/>
                  </a:lnTo>
                  <a:lnTo>
                    <a:pt x="17618" y="16487"/>
                  </a:lnTo>
                  <a:lnTo>
                    <a:pt x="17751" y="16487"/>
                  </a:lnTo>
                  <a:lnTo>
                    <a:pt x="17618" y="16487"/>
                  </a:lnTo>
                  <a:lnTo>
                    <a:pt x="17486" y="16378"/>
                  </a:lnTo>
                  <a:lnTo>
                    <a:pt x="17618" y="16268"/>
                  </a:lnTo>
                  <a:lnTo>
                    <a:pt x="17751" y="16268"/>
                  </a:lnTo>
                  <a:lnTo>
                    <a:pt x="17751" y="16378"/>
                  </a:lnTo>
                  <a:lnTo>
                    <a:pt x="17751" y="16159"/>
                  </a:lnTo>
                  <a:lnTo>
                    <a:pt x="17618" y="16050"/>
                  </a:lnTo>
                  <a:lnTo>
                    <a:pt x="17618" y="15940"/>
                  </a:lnTo>
                  <a:lnTo>
                    <a:pt x="17486" y="16050"/>
                  </a:lnTo>
                  <a:lnTo>
                    <a:pt x="17618" y="16050"/>
                  </a:lnTo>
                  <a:lnTo>
                    <a:pt x="17353" y="16050"/>
                  </a:lnTo>
                  <a:lnTo>
                    <a:pt x="17220" y="15940"/>
                  </a:lnTo>
                  <a:lnTo>
                    <a:pt x="17220" y="15831"/>
                  </a:lnTo>
                  <a:lnTo>
                    <a:pt x="17353" y="15831"/>
                  </a:lnTo>
                  <a:lnTo>
                    <a:pt x="17220" y="15831"/>
                  </a:lnTo>
                  <a:lnTo>
                    <a:pt x="17220" y="15940"/>
                  </a:lnTo>
                  <a:lnTo>
                    <a:pt x="16955" y="15940"/>
                  </a:lnTo>
                  <a:lnTo>
                    <a:pt x="16955" y="16050"/>
                  </a:lnTo>
                  <a:lnTo>
                    <a:pt x="16955" y="15940"/>
                  </a:lnTo>
                  <a:lnTo>
                    <a:pt x="17088" y="15940"/>
                  </a:lnTo>
                  <a:lnTo>
                    <a:pt x="17088" y="16159"/>
                  </a:lnTo>
                  <a:lnTo>
                    <a:pt x="16955" y="16159"/>
                  </a:lnTo>
                  <a:lnTo>
                    <a:pt x="16955" y="15831"/>
                  </a:lnTo>
                  <a:lnTo>
                    <a:pt x="17088" y="15831"/>
                  </a:lnTo>
                  <a:lnTo>
                    <a:pt x="17088" y="15722"/>
                  </a:lnTo>
                  <a:lnTo>
                    <a:pt x="17220" y="15722"/>
                  </a:lnTo>
                  <a:lnTo>
                    <a:pt x="17220" y="15831"/>
                  </a:lnTo>
                  <a:lnTo>
                    <a:pt x="17220" y="15612"/>
                  </a:lnTo>
                  <a:lnTo>
                    <a:pt x="17353" y="15612"/>
                  </a:lnTo>
                  <a:lnTo>
                    <a:pt x="17353" y="15503"/>
                  </a:lnTo>
                  <a:lnTo>
                    <a:pt x="17486" y="15393"/>
                  </a:lnTo>
                  <a:lnTo>
                    <a:pt x="17751" y="15393"/>
                  </a:lnTo>
                  <a:lnTo>
                    <a:pt x="17751" y="15612"/>
                  </a:lnTo>
                  <a:lnTo>
                    <a:pt x="17618" y="15722"/>
                  </a:lnTo>
                  <a:lnTo>
                    <a:pt x="17618" y="15612"/>
                  </a:lnTo>
                  <a:lnTo>
                    <a:pt x="17486" y="15612"/>
                  </a:lnTo>
                  <a:lnTo>
                    <a:pt x="17618" y="15722"/>
                  </a:lnTo>
                  <a:lnTo>
                    <a:pt x="17751" y="15722"/>
                  </a:lnTo>
                  <a:lnTo>
                    <a:pt x="17751" y="15612"/>
                  </a:lnTo>
                  <a:lnTo>
                    <a:pt x="17751" y="15722"/>
                  </a:lnTo>
                  <a:lnTo>
                    <a:pt x="17884" y="15722"/>
                  </a:lnTo>
                  <a:lnTo>
                    <a:pt x="17751" y="15722"/>
                  </a:lnTo>
                  <a:lnTo>
                    <a:pt x="17751" y="15612"/>
                  </a:lnTo>
                  <a:lnTo>
                    <a:pt x="17884" y="15612"/>
                  </a:lnTo>
                  <a:lnTo>
                    <a:pt x="17884" y="15831"/>
                  </a:lnTo>
                  <a:lnTo>
                    <a:pt x="17751" y="15831"/>
                  </a:lnTo>
                  <a:lnTo>
                    <a:pt x="17884" y="15940"/>
                  </a:lnTo>
                  <a:lnTo>
                    <a:pt x="17884" y="15722"/>
                  </a:lnTo>
                  <a:lnTo>
                    <a:pt x="18017" y="15722"/>
                  </a:lnTo>
                  <a:lnTo>
                    <a:pt x="18017" y="15612"/>
                  </a:lnTo>
                  <a:lnTo>
                    <a:pt x="18017" y="15722"/>
                  </a:lnTo>
                  <a:lnTo>
                    <a:pt x="17884" y="15722"/>
                  </a:lnTo>
                  <a:lnTo>
                    <a:pt x="18017" y="15612"/>
                  </a:lnTo>
                  <a:lnTo>
                    <a:pt x="18017" y="15503"/>
                  </a:lnTo>
                  <a:lnTo>
                    <a:pt x="17884" y="15503"/>
                  </a:lnTo>
                  <a:lnTo>
                    <a:pt x="18017" y="15393"/>
                  </a:lnTo>
                  <a:lnTo>
                    <a:pt x="18149" y="15393"/>
                  </a:lnTo>
                  <a:lnTo>
                    <a:pt x="18149" y="15284"/>
                  </a:lnTo>
                  <a:lnTo>
                    <a:pt x="18017" y="15284"/>
                  </a:lnTo>
                  <a:lnTo>
                    <a:pt x="18017" y="15393"/>
                  </a:lnTo>
                  <a:lnTo>
                    <a:pt x="18017" y="15175"/>
                  </a:lnTo>
                  <a:lnTo>
                    <a:pt x="18149" y="15175"/>
                  </a:lnTo>
                  <a:lnTo>
                    <a:pt x="18149" y="15065"/>
                  </a:lnTo>
                  <a:lnTo>
                    <a:pt x="18149" y="15175"/>
                  </a:lnTo>
                  <a:lnTo>
                    <a:pt x="18017" y="15065"/>
                  </a:lnTo>
                  <a:lnTo>
                    <a:pt x="18149" y="15065"/>
                  </a:lnTo>
                  <a:lnTo>
                    <a:pt x="18149" y="14956"/>
                  </a:lnTo>
                  <a:lnTo>
                    <a:pt x="18017" y="14956"/>
                  </a:lnTo>
                  <a:lnTo>
                    <a:pt x="18149" y="14956"/>
                  </a:lnTo>
                  <a:lnTo>
                    <a:pt x="18282" y="14847"/>
                  </a:lnTo>
                  <a:lnTo>
                    <a:pt x="18415" y="14847"/>
                  </a:lnTo>
                  <a:lnTo>
                    <a:pt x="18415" y="14628"/>
                  </a:lnTo>
                  <a:lnTo>
                    <a:pt x="18282" y="14518"/>
                  </a:lnTo>
                  <a:lnTo>
                    <a:pt x="18149" y="14518"/>
                  </a:lnTo>
                  <a:lnTo>
                    <a:pt x="18149" y="14409"/>
                  </a:lnTo>
                  <a:lnTo>
                    <a:pt x="18415" y="14190"/>
                  </a:lnTo>
                  <a:lnTo>
                    <a:pt x="18282" y="14190"/>
                  </a:lnTo>
                  <a:close/>
                  <a:moveTo>
                    <a:pt x="17884" y="14956"/>
                  </a:moveTo>
                  <a:lnTo>
                    <a:pt x="17884" y="14847"/>
                  </a:lnTo>
                  <a:lnTo>
                    <a:pt x="17751" y="14847"/>
                  </a:lnTo>
                  <a:lnTo>
                    <a:pt x="17884" y="14847"/>
                  </a:lnTo>
                  <a:lnTo>
                    <a:pt x="17884" y="14956"/>
                  </a:lnTo>
                  <a:close/>
                  <a:moveTo>
                    <a:pt x="16955" y="17225"/>
                  </a:moveTo>
                  <a:lnTo>
                    <a:pt x="16955" y="17116"/>
                  </a:lnTo>
                  <a:lnTo>
                    <a:pt x="17088" y="17116"/>
                  </a:lnTo>
                  <a:lnTo>
                    <a:pt x="17088" y="17225"/>
                  </a:lnTo>
                  <a:lnTo>
                    <a:pt x="16955" y="17225"/>
                  </a:lnTo>
                  <a:close/>
                  <a:moveTo>
                    <a:pt x="17220" y="17225"/>
                  </a:moveTo>
                  <a:lnTo>
                    <a:pt x="17088" y="17225"/>
                  </a:lnTo>
                  <a:lnTo>
                    <a:pt x="17088" y="17116"/>
                  </a:lnTo>
                  <a:lnTo>
                    <a:pt x="17220" y="17116"/>
                  </a:lnTo>
                  <a:lnTo>
                    <a:pt x="17220" y="17225"/>
                  </a:lnTo>
                  <a:close/>
                  <a:moveTo>
                    <a:pt x="17751" y="19631"/>
                  </a:moveTo>
                  <a:lnTo>
                    <a:pt x="17751" y="19413"/>
                  </a:lnTo>
                  <a:lnTo>
                    <a:pt x="17884" y="19413"/>
                  </a:lnTo>
                  <a:lnTo>
                    <a:pt x="17884" y="19631"/>
                  </a:lnTo>
                  <a:lnTo>
                    <a:pt x="17751" y="19631"/>
                  </a:lnTo>
                  <a:close/>
                  <a:moveTo>
                    <a:pt x="17884" y="14518"/>
                  </a:moveTo>
                  <a:lnTo>
                    <a:pt x="17751" y="14518"/>
                  </a:lnTo>
                  <a:lnTo>
                    <a:pt x="17884" y="14518"/>
                  </a:lnTo>
                  <a:close/>
                  <a:moveTo>
                    <a:pt x="17220" y="15612"/>
                  </a:moveTo>
                  <a:lnTo>
                    <a:pt x="17220" y="15503"/>
                  </a:lnTo>
                  <a:lnTo>
                    <a:pt x="17353" y="15503"/>
                  </a:lnTo>
                  <a:lnTo>
                    <a:pt x="17220" y="15503"/>
                  </a:lnTo>
                  <a:lnTo>
                    <a:pt x="17353" y="15503"/>
                  </a:lnTo>
                  <a:lnTo>
                    <a:pt x="17353" y="15393"/>
                  </a:lnTo>
                  <a:lnTo>
                    <a:pt x="17353" y="15612"/>
                  </a:lnTo>
                  <a:lnTo>
                    <a:pt x="17220" y="15612"/>
                  </a:lnTo>
                  <a:close/>
                  <a:moveTo>
                    <a:pt x="17751" y="16268"/>
                  </a:moveTo>
                  <a:lnTo>
                    <a:pt x="17618" y="16268"/>
                  </a:lnTo>
                  <a:lnTo>
                    <a:pt x="17618" y="16159"/>
                  </a:lnTo>
                  <a:lnTo>
                    <a:pt x="17751" y="16159"/>
                  </a:lnTo>
                  <a:lnTo>
                    <a:pt x="17751" y="16268"/>
                  </a:lnTo>
                  <a:close/>
                  <a:moveTo>
                    <a:pt x="17618" y="17007"/>
                  </a:moveTo>
                  <a:lnTo>
                    <a:pt x="17486" y="17007"/>
                  </a:lnTo>
                  <a:lnTo>
                    <a:pt x="17486" y="16897"/>
                  </a:lnTo>
                  <a:lnTo>
                    <a:pt x="17618" y="17007"/>
                  </a:lnTo>
                  <a:close/>
                  <a:moveTo>
                    <a:pt x="17220" y="17116"/>
                  </a:moveTo>
                  <a:lnTo>
                    <a:pt x="17353" y="17116"/>
                  </a:lnTo>
                  <a:lnTo>
                    <a:pt x="17220" y="17116"/>
                  </a:lnTo>
                  <a:close/>
                  <a:moveTo>
                    <a:pt x="16955" y="17444"/>
                  </a:moveTo>
                  <a:lnTo>
                    <a:pt x="16955" y="17335"/>
                  </a:lnTo>
                  <a:lnTo>
                    <a:pt x="17088" y="17335"/>
                  </a:lnTo>
                  <a:lnTo>
                    <a:pt x="17088" y="17444"/>
                  </a:lnTo>
                  <a:lnTo>
                    <a:pt x="16955" y="17444"/>
                  </a:lnTo>
                  <a:close/>
                  <a:moveTo>
                    <a:pt x="17751" y="18756"/>
                  </a:moveTo>
                  <a:lnTo>
                    <a:pt x="17618" y="18756"/>
                  </a:lnTo>
                  <a:lnTo>
                    <a:pt x="17618" y="18647"/>
                  </a:lnTo>
                  <a:lnTo>
                    <a:pt x="17751" y="18647"/>
                  </a:lnTo>
                  <a:lnTo>
                    <a:pt x="17751" y="18756"/>
                  </a:lnTo>
                  <a:close/>
                  <a:moveTo>
                    <a:pt x="17353" y="19303"/>
                  </a:moveTo>
                  <a:lnTo>
                    <a:pt x="17353" y="19194"/>
                  </a:lnTo>
                  <a:lnTo>
                    <a:pt x="17486" y="19194"/>
                  </a:lnTo>
                  <a:lnTo>
                    <a:pt x="17353" y="19303"/>
                  </a:lnTo>
                  <a:close/>
                  <a:moveTo>
                    <a:pt x="18017" y="19959"/>
                  </a:moveTo>
                  <a:lnTo>
                    <a:pt x="18017" y="20069"/>
                  </a:lnTo>
                  <a:lnTo>
                    <a:pt x="17884" y="20069"/>
                  </a:lnTo>
                  <a:lnTo>
                    <a:pt x="18017" y="20069"/>
                  </a:lnTo>
                  <a:lnTo>
                    <a:pt x="18017" y="19959"/>
                  </a:lnTo>
                  <a:close/>
                  <a:moveTo>
                    <a:pt x="19609" y="20616"/>
                  </a:moveTo>
                  <a:lnTo>
                    <a:pt x="19609" y="20506"/>
                  </a:lnTo>
                  <a:lnTo>
                    <a:pt x="19476" y="20506"/>
                  </a:lnTo>
                  <a:lnTo>
                    <a:pt x="19609" y="20506"/>
                  </a:lnTo>
                  <a:lnTo>
                    <a:pt x="19609" y="20616"/>
                  </a:lnTo>
                  <a:close/>
                  <a:moveTo>
                    <a:pt x="0" y="5113"/>
                  </a:moveTo>
                  <a:lnTo>
                    <a:pt x="0" y="5004"/>
                  </a:lnTo>
                  <a:lnTo>
                    <a:pt x="133" y="5004"/>
                  </a:lnTo>
                  <a:lnTo>
                    <a:pt x="0" y="5004"/>
                  </a:lnTo>
                  <a:lnTo>
                    <a:pt x="0" y="5113"/>
                  </a:lnTo>
                  <a:close/>
                  <a:moveTo>
                    <a:pt x="18017" y="13753"/>
                  </a:moveTo>
                  <a:lnTo>
                    <a:pt x="18017" y="13862"/>
                  </a:lnTo>
                  <a:lnTo>
                    <a:pt x="17884" y="13862"/>
                  </a:lnTo>
                  <a:lnTo>
                    <a:pt x="17884" y="13972"/>
                  </a:lnTo>
                  <a:lnTo>
                    <a:pt x="17618" y="13972"/>
                  </a:lnTo>
                  <a:lnTo>
                    <a:pt x="17618" y="13753"/>
                  </a:lnTo>
                  <a:lnTo>
                    <a:pt x="17751" y="13753"/>
                  </a:lnTo>
                  <a:lnTo>
                    <a:pt x="17751" y="13534"/>
                  </a:lnTo>
                  <a:lnTo>
                    <a:pt x="17618" y="13534"/>
                  </a:lnTo>
                  <a:lnTo>
                    <a:pt x="17618" y="13425"/>
                  </a:lnTo>
                  <a:lnTo>
                    <a:pt x="17751" y="13315"/>
                  </a:lnTo>
                  <a:lnTo>
                    <a:pt x="17751" y="13097"/>
                  </a:lnTo>
                  <a:lnTo>
                    <a:pt x="17884" y="13097"/>
                  </a:lnTo>
                  <a:lnTo>
                    <a:pt x="17751" y="13097"/>
                  </a:lnTo>
                  <a:lnTo>
                    <a:pt x="18017" y="13097"/>
                  </a:lnTo>
                  <a:lnTo>
                    <a:pt x="18017" y="13315"/>
                  </a:lnTo>
                  <a:lnTo>
                    <a:pt x="18149" y="13315"/>
                  </a:lnTo>
                  <a:lnTo>
                    <a:pt x="18017" y="13425"/>
                  </a:lnTo>
                  <a:lnTo>
                    <a:pt x="17884" y="13425"/>
                  </a:lnTo>
                  <a:lnTo>
                    <a:pt x="17884" y="13534"/>
                  </a:lnTo>
                  <a:lnTo>
                    <a:pt x="18017" y="13534"/>
                  </a:lnTo>
                  <a:lnTo>
                    <a:pt x="17884" y="13534"/>
                  </a:lnTo>
                  <a:lnTo>
                    <a:pt x="17884" y="13425"/>
                  </a:lnTo>
                  <a:lnTo>
                    <a:pt x="17884" y="13534"/>
                  </a:lnTo>
                  <a:lnTo>
                    <a:pt x="18017" y="13644"/>
                  </a:lnTo>
                  <a:lnTo>
                    <a:pt x="18017" y="13753"/>
                  </a:lnTo>
                  <a:close/>
                  <a:moveTo>
                    <a:pt x="18017" y="13534"/>
                  </a:moveTo>
                  <a:lnTo>
                    <a:pt x="18017" y="13425"/>
                  </a:lnTo>
                  <a:lnTo>
                    <a:pt x="17884" y="13425"/>
                  </a:lnTo>
                  <a:lnTo>
                    <a:pt x="18017" y="13425"/>
                  </a:lnTo>
                  <a:lnTo>
                    <a:pt x="18017" y="13534"/>
                  </a:lnTo>
                  <a:close/>
                  <a:moveTo>
                    <a:pt x="17353" y="14190"/>
                  </a:moveTo>
                  <a:lnTo>
                    <a:pt x="17353" y="14081"/>
                  </a:lnTo>
                  <a:lnTo>
                    <a:pt x="17486" y="14081"/>
                  </a:lnTo>
                  <a:lnTo>
                    <a:pt x="17486" y="14190"/>
                  </a:lnTo>
                  <a:lnTo>
                    <a:pt x="17353" y="14190"/>
                  </a:lnTo>
                  <a:close/>
                  <a:moveTo>
                    <a:pt x="17751" y="14300"/>
                  </a:moveTo>
                  <a:lnTo>
                    <a:pt x="17884" y="14300"/>
                  </a:lnTo>
                  <a:lnTo>
                    <a:pt x="17884" y="14190"/>
                  </a:lnTo>
                  <a:lnTo>
                    <a:pt x="17884" y="14300"/>
                  </a:lnTo>
                  <a:lnTo>
                    <a:pt x="17751" y="14300"/>
                  </a:lnTo>
                  <a:close/>
                  <a:moveTo>
                    <a:pt x="18149" y="14409"/>
                  </a:moveTo>
                  <a:lnTo>
                    <a:pt x="18149" y="14300"/>
                  </a:lnTo>
                  <a:lnTo>
                    <a:pt x="18149" y="14409"/>
                  </a:lnTo>
                  <a:close/>
                  <a:moveTo>
                    <a:pt x="17884" y="14409"/>
                  </a:moveTo>
                  <a:lnTo>
                    <a:pt x="17884" y="14300"/>
                  </a:lnTo>
                  <a:lnTo>
                    <a:pt x="18017" y="14409"/>
                  </a:lnTo>
                  <a:lnTo>
                    <a:pt x="17884" y="14409"/>
                  </a:lnTo>
                  <a:close/>
                  <a:moveTo>
                    <a:pt x="17884" y="14518"/>
                  </a:moveTo>
                  <a:lnTo>
                    <a:pt x="17751" y="14518"/>
                  </a:lnTo>
                  <a:lnTo>
                    <a:pt x="17751" y="14409"/>
                  </a:lnTo>
                  <a:lnTo>
                    <a:pt x="17884" y="14409"/>
                  </a:lnTo>
                  <a:lnTo>
                    <a:pt x="17884" y="14518"/>
                  </a:lnTo>
                  <a:close/>
                  <a:moveTo>
                    <a:pt x="17751" y="14518"/>
                  </a:moveTo>
                  <a:lnTo>
                    <a:pt x="17751" y="14409"/>
                  </a:lnTo>
                  <a:lnTo>
                    <a:pt x="17751" y="14518"/>
                  </a:lnTo>
                  <a:close/>
                  <a:moveTo>
                    <a:pt x="17751" y="14628"/>
                  </a:moveTo>
                  <a:lnTo>
                    <a:pt x="17751" y="14518"/>
                  </a:lnTo>
                  <a:lnTo>
                    <a:pt x="17751" y="14628"/>
                  </a:lnTo>
                  <a:close/>
                  <a:moveTo>
                    <a:pt x="18282" y="14847"/>
                  </a:moveTo>
                  <a:lnTo>
                    <a:pt x="18149" y="14847"/>
                  </a:lnTo>
                  <a:lnTo>
                    <a:pt x="18149" y="14956"/>
                  </a:lnTo>
                  <a:lnTo>
                    <a:pt x="18017" y="14847"/>
                  </a:lnTo>
                  <a:lnTo>
                    <a:pt x="18149" y="14847"/>
                  </a:lnTo>
                  <a:lnTo>
                    <a:pt x="18017" y="14847"/>
                  </a:lnTo>
                  <a:lnTo>
                    <a:pt x="18017" y="14737"/>
                  </a:lnTo>
                  <a:lnTo>
                    <a:pt x="18149" y="14737"/>
                  </a:lnTo>
                  <a:lnTo>
                    <a:pt x="18149" y="14628"/>
                  </a:lnTo>
                  <a:lnTo>
                    <a:pt x="18415" y="14628"/>
                  </a:lnTo>
                  <a:lnTo>
                    <a:pt x="18415" y="14737"/>
                  </a:lnTo>
                  <a:lnTo>
                    <a:pt x="18282" y="14737"/>
                  </a:lnTo>
                  <a:lnTo>
                    <a:pt x="18415" y="14737"/>
                  </a:lnTo>
                  <a:lnTo>
                    <a:pt x="18282" y="14847"/>
                  </a:lnTo>
                  <a:close/>
                  <a:moveTo>
                    <a:pt x="17618" y="14737"/>
                  </a:moveTo>
                  <a:lnTo>
                    <a:pt x="17486" y="14628"/>
                  </a:lnTo>
                  <a:lnTo>
                    <a:pt x="17618" y="14628"/>
                  </a:lnTo>
                  <a:lnTo>
                    <a:pt x="17618" y="14737"/>
                  </a:lnTo>
                  <a:close/>
                  <a:moveTo>
                    <a:pt x="17751" y="14737"/>
                  </a:moveTo>
                  <a:lnTo>
                    <a:pt x="17751" y="14628"/>
                  </a:lnTo>
                  <a:lnTo>
                    <a:pt x="17751" y="14737"/>
                  </a:lnTo>
                  <a:close/>
                  <a:moveTo>
                    <a:pt x="17618" y="14737"/>
                  </a:moveTo>
                  <a:lnTo>
                    <a:pt x="17618" y="14628"/>
                  </a:lnTo>
                  <a:lnTo>
                    <a:pt x="17751" y="14737"/>
                  </a:lnTo>
                  <a:lnTo>
                    <a:pt x="17618" y="14737"/>
                  </a:lnTo>
                  <a:close/>
                  <a:moveTo>
                    <a:pt x="17884" y="14847"/>
                  </a:moveTo>
                  <a:lnTo>
                    <a:pt x="17884" y="14737"/>
                  </a:lnTo>
                  <a:lnTo>
                    <a:pt x="18017" y="14737"/>
                  </a:lnTo>
                  <a:lnTo>
                    <a:pt x="17884" y="14847"/>
                  </a:lnTo>
                  <a:close/>
                  <a:moveTo>
                    <a:pt x="17618" y="14847"/>
                  </a:moveTo>
                  <a:lnTo>
                    <a:pt x="17618" y="14737"/>
                  </a:lnTo>
                  <a:lnTo>
                    <a:pt x="17751" y="14737"/>
                  </a:lnTo>
                  <a:lnTo>
                    <a:pt x="17618" y="14847"/>
                  </a:lnTo>
                  <a:close/>
                  <a:moveTo>
                    <a:pt x="17618" y="14847"/>
                  </a:moveTo>
                  <a:lnTo>
                    <a:pt x="17486" y="14847"/>
                  </a:lnTo>
                  <a:lnTo>
                    <a:pt x="17486" y="14737"/>
                  </a:lnTo>
                  <a:lnTo>
                    <a:pt x="17618" y="14737"/>
                  </a:lnTo>
                  <a:lnTo>
                    <a:pt x="17618" y="14847"/>
                  </a:lnTo>
                  <a:close/>
                  <a:moveTo>
                    <a:pt x="17884" y="14847"/>
                  </a:moveTo>
                  <a:lnTo>
                    <a:pt x="18017" y="14847"/>
                  </a:lnTo>
                  <a:lnTo>
                    <a:pt x="17884" y="14847"/>
                  </a:lnTo>
                  <a:close/>
                  <a:moveTo>
                    <a:pt x="17751" y="14847"/>
                  </a:moveTo>
                  <a:lnTo>
                    <a:pt x="17618" y="14847"/>
                  </a:lnTo>
                  <a:lnTo>
                    <a:pt x="17751" y="14847"/>
                  </a:lnTo>
                  <a:close/>
                  <a:moveTo>
                    <a:pt x="17220" y="14956"/>
                  </a:moveTo>
                  <a:lnTo>
                    <a:pt x="17220" y="14847"/>
                  </a:lnTo>
                  <a:lnTo>
                    <a:pt x="17220" y="14956"/>
                  </a:lnTo>
                  <a:close/>
                  <a:moveTo>
                    <a:pt x="17618" y="14956"/>
                  </a:moveTo>
                  <a:lnTo>
                    <a:pt x="17618" y="14847"/>
                  </a:lnTo>
                  <a:lnTo>
                    <a:pt x="17751" y="14847"/>
                  </a:lnTo>
                  <a:lnTo>
                    <a:pt x="17751" y="14956"/>
                  </a:lnTo>
                  <a:lnTo>
                    <a:pt x="17884" y="14956"/>
                  </a:lnTo>
                  <a:lnTo>
                    <a:pt x="17618" y="14956"/>
                  </a:lnTo>
                  <a:close/>
                  <a:moveTo>
                    <a:pt x="17884" y="15065"/>
                  </a:moveTo>
                  <a:lnTo>
                    <a:pt x="17618" y="15065"/>
                  </a:lnTo>
                  <a:lnTo>
                    <a:pt x="17618" y="14956"/>
                  </a:lnTo>
                  <a:lnTo>
                    <a:pt x="17884" y="14956"/>
                  </a:lnTo>
                  <a:lnTo>
                    <a:pt x="17884" y="15065"/>
                  </a:lnTo>
                  <a:close/>
                  <a:moveTo>
                    <a:pt x="17618" y="15175"/>
                  </a:moveTo>
                  <a:lnTo>
                    <a:pt x="17618" y="15065"/>
                  </a:lnTo>
                  <a:lnTo>
                    <a:pt x="17618" y="15175"/>
                  </a:lnTo>
                  <a:close/>
                  <a:moveTo>
                    <a:pt x="17751" y="15175"/>
                  </a:moveTo>
                  <a:lnTo>
                    <a:pt x="17751" y="15065"/>
                  </a:lnTo>
                  <a:lnTo>
                    <a:pt x="17884" y="15065"/>
                  </a:lnTo>
                  <a:lnTo>
                    <a:pt x="17884" y="15175"/>
                  </a:lnTo>
                  <a:lnTo>
                    <a:pt x="17751" y="15175"/>
                  </a:lnTo>
                  <a:close/>
                  <a:moveTo>
                    <a:pt x="17618" y="15175"/>
                  </a:moveTo>
                  <a:lnTo>
                    <a:pt x="17486" y="15175"/>
                  </a:lnTo>
                  <a:lnTo>
                    <a:pt x="17486" y="15065"/>
                  </a:lnTo>
                  <a:lnTo>
                    <a:pt x="17618" y="15065"/>
                  </a:lnTo>
                  <a:lnTo>
                    <a:pt x="17618" y="15175"/>
                  </a:lnTo>
                  <a:close/>
                  <a:moveTo>
                    <a:pt x="17751" y="15175"/>
                  </a:moveTo>
                  <a:lnTo>
                    <a:pt x="17884" y="15175"/>
                  </a:lnTo>
                  <a:lnTo>
                    <a:pt x="17751" y="15175"/>
                  </a:lnTo>
                  <a:close/>
                  <a:moveTo>
                    <a:pt x="17751" y="15284"/>
                  </a:moveTo>
                  <a:lnTo>
                    <a:pt x="17751" y="15175"/>
                  </a:lnTo>
                  <a:lnTo>
                    <a:pt x="17884" y="15175"/>
                  </a:lnTo>
                  <a:lnTo>
                    <a:pt x="17884" y="15284"/>
                  </a:lnTo>
                  <a:lnTo>
                    <a:pt x="17751" y="15284"/>
                  </a:lnTo>
                  <a:close/>
                  <a:moveTo>
                    <a:pt x="18017" y="15393"/>
                  </a:moveTo>
                  <a:lnTo>
                    <a:pt x="17884" y="15393"/>
                  </a:lnTo>
                  <a:lnTo>
                    <a:pt x="17884" y="15175"/>
                  </a:lnTo>
                  <a:lnTo>
                    <a:pt x="18017" y="15175"/>
                  </a:lnTo>
                  <a:lnTo>
                    <a:pt x="18017" y="15393"/>
                  </a:lnTo>
                  <a:close/>
                  <a:moveTo>
                    <a:pt x="17486" y="15393"/>
                  </a:moveTo>
                  <a:lnTo>
                    <a:pt x="17486" y="15284"/>
                  </a:lnTo>
                  <a:lnTo>
                    <a:pt x="17618" y="15175"/>
                  </a:lnTo>
                  <a:lnTo>
                    <a:pt x="17618" y="15393"/>
                  </a:lnTo>
                  <a:lnTo>
                    <a:pt x="17486" y="15393"/>
                  </a:lnTo>
                  <a:close/>
                  <a:moveTo>
                    <a:pt x="17751" y="15393"/>
                  </a:moveTo>
                  <a:lnTo>
                    <a:pt x="17751" y="15284"/>
                  </a:lnTo>
                  <a:lnTo>
                    <a:pt x="17884" y="15284"/>
                  </a:lnTo>
                  <a:lnTo>
                    <a:pt x="17884" y="15393"/>
                  </a:lnTo>
                  <a:lnTo>
                    <a:pt x="17751" y="15393"/>
                  </a:lnTo>
                  <a:close/>
                  <a:moveTo>
                    <a:pt x="17486" y="15393"/>
                  </a:moveTo>
                  <a:lnTo>
                    <a:pt x="17486" y="15284"/>
                  </a:lnTo>
                  <a:lnTo>
                    <a:pt x="17486" y="15393"/>
                  </a:lnTo>
                  <a:close/>
                  <a:moveTo>
                    <a:pt x="17751" y="15503"/>
                  </a:moveTo>
                  <a:lnTo>
                    <a:pt x="17751" y="15393"/>
                  </a:lnTo>
                  <a:lnTo>
                    <a:pt x="17751" y="15503"/>
                  </a:lnTo>
                  <a:close/>
                  <a:moveTo>
                    <a:pt x="17884" y="15503"/>
                  </a:moveTo>
                  <a:lnTo>
                    <a:pt x="17751" y="15503"/>
                  </a:lnTo>
                  <a:lnTo>
                    <a:pt x="17884" y="15503"/>
                  </a:lnTo>
                  <a:lnTo>
                    <a:pt x="17884" y="15393"/>
                  </a:lnTo>
                  <a:lnTo>
                    <a:pt x="17884" y="15503"/>
                  </a:lnTo>
                  <a:close/>
                  <a:moveTo>
                    <a:pt x="17884" y="15612"/>
                  </a:moveTo>
                  <a:lnTo>
                    <a:pt x="17751" y="15612"/>
                  </a:lnTo>
                  <a:lnTo>
                    <a:pt x="17751" y="15503"/>
                  </a:lnTo>
                  <a:lnTo>
                    <a:pt x="17884" y="15503"/>
                  </a:lnTo>
                  <a:lnTo>
                    <a:pt x="17884" y="15612"/>
                  </a:lnTo>
                  <a:close/>
                  <a:moveTo>
                    <a:pt x="17486" y="16268"/>
                  </a:moveTo>
                  <a:lnTo>
                    <a:pt x="17486" y="16159"/>
                  </a:lnTo>
                  <a:lnTo>
                    <a:pt x="17618" y="16159"/>
                  </a:lnTo>
                  <a:lnTo>
                    <a:pt x="17618" y="16268"/>
                  </a:lnTo>
                  <a:lnTo>
                    <a:pt x="17486" y="16268"/>
                  </a:lnTo>
                  <a:close/>
                  <a:moveTo>
                    <a:pt x="17220" y="16569"/>
                  </a:moveTo>
                  <a:lnTo>
                    <a:pt x="17353" y="16569"/>
                  </a:lnTo>
                  <a:lnTo>
                    <a:pt x="17220" y="16569"/>
                  </a:lnTo>
                  <a:close/>
                  <a:moveTo>
                    <a:pt x="17220" y="16569"/>
                  </a:moveTo>
                  <a:lnTo>
                    <a:pt x="17088" y="16569"/>
                  </a:lnTo>
                  <a:lnTo>
                    <a:pt x="17220" y="16569"/>
                  </a:lnTo>
                  <a:close/>
                  <a:moveTo>
                    <a:pt x="17618" y="16678"/>
                  </a:moveTo>
                  <a:lnTo>
                    <a:pt x="17486" y="16678"/>
                  </a:lnTo>
                  <a:lnTo>
                    <a:pt x="17618" y="16569"/>
                  </a:lnTo>
                  <a:lnTo>
                    <a:pt x="17751" y="16569"/>
                  </a:lnTo>
                  <a:lnTo>
                    <a:pt x="17751" y="16678"/>
                  </a:lnTo>
                  <a:lnTo>
                    <a:pt x="17884" y="16678"/>
                  </a:lnTo>
                  <a:lnTo>
                    <a:pt x="17884" y="16569"/>
                  </a:lnTo>
                  <a:lnTo>
                    <a:pt x="17884" y="16678"/>
                  </a:lnTo>
                  <a:lnTo>
                    <a:pt x="17618" y="16678"/>
                  </a:lnTo>
                  <a:close/>
                  <a:moveTo>
                    <a:pt x="17353" y="16788"/>
                  </a:moveTo>
                  <a:lnTo>
                    <a:pt x="17220" y="16678"/>
                  </a:lnTo>
                  <a:lnTo>
                    <a:pt x="17088" y="16678"/>
                  </a:lnTo>
                  <a:lnTo>
                    <a:pt x="17353" y="16678"/>
                  </a:lnTo>
                  <a:lnTo>
                    <a:pt x="17353" y="16569"/>
                  </a:lnTo>
                  <a:lnTo>
                    <a:pt x="17353" y="16788"/>
                  </a:lnTo>
                  <a:close/>
                  <a:moveTo>
                    <a:pt x="17220" y="17116"/>
                  </a:moveTo>
                  <a:lnTo>
                    <a:pt x="17088" y="17116"/>
                  </a:lnTo>
                  <a:lnTo>
                    <a:pt x="17088" y="17007"/>
                  </a:lnTo>
                  <a:lnTo>
                    <a:pt x="16955" y="17007"/>
                  </a:lnTo>
                  <a:lnTo>
                    <a:pt x="16955" y="16897"/>
                  </a:lnTo>
                  <a:lnTo>
                    <a:pt x="17088" y="16897"/>
                  </a:lnTo>
                  <a:lnTo>
                    <a:pt x="16955" y="16897"/>
                  </a:lnTo>
                  <a:lnTo>
                    <a:pt x="16955" y="16678"/>
                  </a:lnTo>
                  <a:lnTo>
                    <a:pt x="17088" y="16678"/>
                  </a:lnTo>
                  <a:lnTo>
                    <a:pt x="17088" y="16897"/>
                  </a:lnTo>
                  <a:lnTo>
                    <a:pt x="17220" y="16897"/>
                  </a:lnTo>
                  <a:lnTo>
                    <a:pt x="17220" y="17116"/>
                  </a:lnTo>
                  <a:close/>
                  <a:moveTo>
                    <a:pt x="17220" y="17007"/>
                  </a:moveTo>
                  <a:lnTo>
                    <a:pt x="17220" y="16788"/>
                  </a:lnTo>
                  <a:lnTo>
                    <a:pt x="17088" y="16788"/>
                  </a:lnTo>
                  <a:lnTo>
                    <a:pt x="17353" y="16788"/>
                  </a:lnTo>
                  <a:lnTo>
                    <a:pt x="17353" y="16897"/>
                  </a:lnTo>
                  <a:lnTo>
                    <a:pt x="17220" y="17007"/>
                  </a:lnTo>
                  <a:close/>
                  <a:moveTo>
                    <a:pt x="17486" y="16897"/>
                  </a:moveTo>
                  <a:lnTo>
                    <a:pt x="17486" y="16788"/>
                  </a:lnTo>
                  <a:lnTo>
                    <a:pt x="17618" y="16788"/>
                  </a:lnTo>
                  <a:lnTo>
                    <a:pt x="17618" y="16897"/>
                  </a:lnTo>
                  <a:lnTo>
                    <a:pt x="17486" y="16897"/>
                  </a:lnTo>
                  <a:close/>
                  <a:moveTo>
                    <a:pt x="17486" y="17116"/>
                  </a:moveTo>
                  <a:lnTo>
                    <a:pt x="17220" y="17116"/>
                  </a:lnTo>
                  <a:lnTo>
                    <a:pt x="17220" y="17007"/>
                  </a:lnTo>
                  <a:lnTo>
                    <a:pt x="17353" y="17007"/>
                  </a:lnTo>
                  <a:lnTo>
                    <a:pt x="17353" y="16897"/>
                  </a:lnTo>
                  <a:lnTo>
                    <a:pt x="17353" y="17007"/>
                  </a:lnTo>
                  <a:lnTo>
                    <a:pt x="17353" y="16788"/>
                  </a:lnTo>
                  <a:lnTo>
                    <a:pt x="17486" y="16788"/>
                  </a:lnTo>
                  <a:lnTo>
                    <a:pt x="17486" y="17116"/>
                  </a:lnTo>
                  <a:close/>
                  <a:moveTo>
                    <a:pt x="17618" y="17007"/>
                  </a:moveTo>
                  <a:lnTo>
                    <a:pt x="17618" y="16897"/>
                  </a:lnTo>
                  <a:lnTo>
                    <a:pt x="17486" y="16897"/>
                  </a:lnTo>
                  <a:lnTo>
                    <a:pt x="17618" y="16897"/>
                  </a:lnTo>
                  <a:lnTo>
                    <a:pt x="17618" y="17007"/>
                  </a:lnTo>
                  <a:close/>
                  <a:moveTo>
                    <a:pt x="17751" y="17007"/>
                  </a:moveTo>
                  <a:lnTo>
                    <a:pt x="17618" y="17007"/>
                  </a:lnTo>
                  <a:lnTo>
                    <a:pt x="17618" y="16897"/>
                  </a:lnTo>
                  <a:lnTo>
                    <a:pt x="17751" y="16897"/>
                  </a:lnTo>
                  <a:lnTo>
                    <a:pt x="17751" y="17007"/>
                  </a:lnTo>
                  <a:close/>
                  <a:moveTo>
                    <a:pt x="16955" y="17116"/>
                  </a:moveTo>
                  <a:lnTo>
                    <a:pt x="17088" y="17116"/>
                  </a:lnTo>
                  <a:lnTo>
                    <a:pt x="16955" y="17116"/>
                  </a:lnTo>
                  <a:lnTo>
                    <a:pt x="16955" y="17007"/>
                  </a:lnTo>
                  <a:lnTo>
                    <a:pt x="17088" y="17007"/>
                  </a:lnTo>
                  <a:lnTo>
                    <a:pt x="17088" y="17116"/>
                  </a:lnTo>
                  <a:lnTo>
                    <a:pt x="16955" y="17116"/>
                  </a:lnTo>
                  <a:close/>
                  <a:moveTo>
                    <a:pt x="17486" y="17663"/>
                  </a:moveTo>
                  <a:lnTo>
                    <a:pt x="17486" y="17772"/>
                  </a:lnTo>
                  <a:lnTo>
                    <a:pt x="17486" y="17663"/>
                  </a:lnTo>
                  <a:lnTo>
                    <a:pt x="17618" y="17663"/>
                  </a:lnTo>
                  <a:lnTo>
                    <a:pt x="17618" y="17772"/>
                  </a:lnTo>
                  <a:lnTo>
                    <a:pt x="17486" y="17882"/>
                  </a:lnTo>
                  <a:lnTo>
                    <a:pt x="17486" y="17991"/>
                  </a:lnTo>
                  <a:lnTo>
                    <a:pt x="17353" y="17991"/>
                  </a:lnTo>
                  <a:lnTo>
                    <a:pt x="17353" y="17882"/>
                  </a:lnTo>
                  <a:lnTo>
                    <a:pt x="17486" y="17882"/>
                  </a:lnTo>
                  <a:lnTo>
                    <a:pt x="17353" y="17882"/>
                  </a:lnTo>
                  <a:lnTo>
                    <a:pt x="17353" y="17553"/>
                  </a:lnTo>
                  <a:lnTo>
                    <a:pt x="17486" y="17553"/>
                  </a:lnTo>
                  <a:lnTo>
                    <a:pt x="17353" y="17553"/>
                  </a:lnTo>
                  <a:lnTo>
                    <a:pt x="17353" y="17663"/>
                  </a:lnTo>
                  <a:lnTo>
                    <a:pt x="17353" y="17553"/>
                  </a:lnTo>
                  <a:lnTo>
                    <a:pt x="17220" y="17663"/>
                  </a:lnTo>
                  <a:lnTo>
                    <a:pt x="17353" y="17663"/>
                  </a:lnTo>
                  <a:lnTo>
                    <a:pt x="17220" y="17772"/>
                  </a:lnTo>
                  <a:lnTo>
                    <a:pt x="17220" y="17882"/>
                  </a:lnTo>
                  <a:lnTo>
                    <a:pt x="17220" y="17772"/>
                  </a:lnTo>
                  <a:lnTo>
                    <a:pt x="17088" y="17663"/>
                  </a:lnTo>
                  <a:lnTo>
                    <a:pt x="17088" y="17553"/>
                  </a:lnTo>
                  <a:lnTo>
                    <a:pt x="17220" y="17553"/>
                  </a:lnTo>
                  <a:lnTo>
                    <a:pt x="17220" y="17663"/>
                  </a:lnTo>
                  <a:lnTo>
                    <a:pt x="17220" y="17553"/>
                  </a:lnTo>
                  <a:lnTo>
                    <a:pt x="17088" y="17553"/>
                  </a:lnTo>
                  <a:lnTo>
                    <a:pt x="17088" y="17444"/>
                  </a:lnTo>
                  <a:lnTo>
                    <a:pt x="17220" y="17553"/>
                  </a:lnTo>
                  <a:lnTo>
                    <a:pt x="17220" y="17444"/>
                  </a:lnTo>
                  <a:lnTo>
                    <a:pt x="17353" y="17553"/>
                  </a:lnTo>
                  <a:lnTo>
                    <a:pt x="17353" y="17335"/>
                  </a:lnTo>
                  <a:lnTo>
                    <a:pt x="17220" y="17225"/>
                  </a:lnTo>
                  <a:lnTo>
                    <a:pt x="17220" y="17116"/>
                  </a:lnTo>
                  <a:lnTo>
                    <a:pt x="17486" y="17116"/>
                  </a:lnTo>
                  <a:lnTo>
                    <a:pt x="17486" y="17444"/>
                  </a:lnTo>
                  <a:lnTo>
                    <a:pt x="17618" y="17444"/>
                  </a:lnTo>
                  <a:lnTo>
                    <a:pt x="17486" y="17553"/>
                  </a:lnTo>
                  <a:lnTo>
                    <a:pt x="17486" y="17663"/>
                  </a:lnTo>
                  <a:close/>
                  <a:moveTo>
                    <a:pt x="17220" y="17335"/>
                  </a:moveTo>
                  <a:lnTo>
                    <a:pt x="17088" y="17225"/>
                  </a:lnTo>
                  <a:lnTo>
                    <a:pt x="17220" y="17225"/>
                  </a:lnTo>
                  <a:lnTo>
                    <a:pt x="17220" y="17335"/>
                  </a:lnTo>
                  <a:close/>
                  <a:moveTo>
                    <a:pt x="17088" y="17335"/>
                  </a:moveTo>
                  <a:lnTo>
                    <a:pt x="17088" y="17225"/>
                  </a:lnTo>
                  <a:lnTo>
                    <a:pt x="17088" y="17335"/>
                  </a:lnTo>
                  <a:lnTo>
                    <a:pt x="16955" y="17335"/>
                  </a:lnTo>
                  <a:lnTo>
                    <a:pt x="16955" y="17225"/>
                  </a:lnTo>
                  <a:lnTo>
                    <a:pt x="17088" y="17225"/>
                  </a:lnTo>
                  <a:lnTo>
                    <a:pt x="17220" y="17335"/>
                  </a:lnTo>
                  <a:lnTo>
                    <a:pt x="17088" y="17335"/>
                  </a:lnTo>
                  <a:close/>
                  <a:moveTo>
                    <a:pt x="17353" y="17444"/>
                  </a:moveTo>
                  <a:lnTo>
                    <a:pt x="17088" y="17444"/>
                  </a:lnTo>
                  <a:lnTo>
                    <a:pt x="17088" y="17335"/>
                  </a:lnTo>
                  <a:lnTo>
                    <a:pt x="17353" y="17335"/>
                  </a:lnTo>
                  <a:lnTo>
                    <a:pt x="17353" y="17444"/>
                  </a:lnTo>
                  <a:close/>
                  <a:moveTo>
                    <a:pt x="17618" y="17663"/>
                  </a:moveTo>
                  <a:lnTo>
                    <a:pt x="17486" y="17553"/>
                  </a:lnTo>
                  <a:lnTo>
                    <a:pt x="17618" y="17553"/>
                  </a:lnTo>
                  <a:lnTo>
                    <a:pt x="17618" y="17663"/>
                  </a:lnTo>
                  <a:close/>
                  <a:moveTo>
                    <a:pt x="17220" y="17882"/>
                  </a:moveTo>
                  <a:lnTo>
                    <a:pt x="17088" y="17772"/>
                  </a:lnTo>
                  <a:lnTo>
                    <a:pt x="17088" y="17882"/>
                  </a:lnTo>
                  <a:lnTo>
                    <a:pt x="17088" y="17772"/>
                  </a:lnTo>
                  <a:lnTo>
                    <a:pt x="16955" y="17772"/>
                  </a:lnTo>
                  <a:lnTo>
                    <a:pt x="16955" y="17663"/>
                  </a:lnTo>
                  <a:lnTo>
                    <a:pt x="17088" y="17663"/>
                  </a:lnTo>
                  <a:lnTo>
                    <a:pt x="17220" y="17772"/>
                  </a:lnTo>
                  <a:lnTo>
                    <a:pt x="17220" y="17882"/>
                  </a:lnTo>
                  <a:close/>
                  <a:moveTo>
                    <a:pt x="17220" y="18100"/>
                  </a:moveTo>
                  <a:lnTo>
                    <a:pt x="17220" y="18210"/>
                  </a:lnTo>
                  <a:lnTo>
                    <a:pt x="17088" y="18210"/>
                  </a:lnTo>
                  <a:lnTo>
                    <a:pt x="17088" y="18100"/>
                  </a:lnTo>
                  <a:lnTo>
                    <a:pt x="17220" y="18100"/>
                  </a:lnTo>
                  <a:lnTo>
                    <a:pt x="17088" y="18100"/>
                  </a:lnTo>
                  <a:lnTo>
                    <a:pt x="17088" y="17991"/>
                  </a:lnTo>
                  <a:lnTo>
                    <a:pt x="17088" y="18100"/>
                  </a:lnTo>
                  <a:lnTo>
                    <a:pt x="17220" y="18100"/>
                  </a:lnTo>
                  <a:lnTo>
                    <a:pt x="17220" y="17991"/>
                  </a:lnTo>
                  <a:lnTo>
                    <a:pt x="17088" y="17991"/>
                  </a:lnTo>
                  <a:lnTo>
                    <a:pt x="17088" y="17882"/>
                  </a:lnTo>
                  <a:lnTo>
                    <a:pt x="17220" y="17882"/>
                  </a:lnTo>
                  <a:lnTo>
                    <a:pt x="17220" y="17991"/>
                  </a:lnTo>
                  <a:lnTo>
                    <a:pt x="17353" y="17991"/>
                  </a:lnTo>
                  <a:lnTo>
                    <a:pt x="17220" y="18100"/>
                  </a:lnTo>
                  <a:close/>
                  <a:moveTo>
                    <a:pt x="17353" y="18210"/>
                  </a:moveTo>
                  <a:lnTo>
                    <a:pt x="17353" y="18100"/>
                  </a:lnTo>
                  <a:lnTo>
                    <a:pt x="17486" y="18100"/>
                  </a:lnTo>
                  <a:lnTo>
                    <a:pt x="17486" y="18210"/>
                  </a:lnTo>
                  <a:lnTo>
                    <a:pt x="17353" y="18210"/>
                  </a:lnTo>
                  <a:close/>
                  <a:moveTo>
                    <a:pt x="17618" y="18428"/>
                  </a:moveTo>
                  <a:lnTo>
                    <a:pt x="17486" y="18319"/>
                  </a:lnTo>
                  <a:lnTo>
                    <a:pt x="17486" y="18210"/>
                  </a:lnTo>
                  <a:lnTo>
                    <a:pt x="17618" y="18210"/>
                  </a:lnTo>
                  <a:lnTo>
                    <a:pt x="17486" y="18210"/>
                  </a:lnTo>
                  <a:lnTo>
                    <a:pt x="17618" y="18210"/>
                  </a:lnTo>
                  <a:lnTo>
                    <a:pt x="17618" y="18428"/>
                  </a:lnTo>
                  <a:lnTo>
                    <a:pt x="17751" y="18428"/>
                  </a:lnTo>
                  <a:lnTo>
                    <a:pt x="17618" y="18428"/>
                  </a:lnTo>
                  <a:close/>
                  <a:moveTo>
                    <a:pt x="17088" y="18428"/>
                  </a:moveTo>
                  <a:lnTo>
                    <a:pt x="16955" y="18319"/>
                  </a:lnTo>
                  <a:lnTo>
                    <a:pt x="17088" y="18319"/>
                  </a:lnTo>
                  <a:lnTo>
                    <a:pt x="17088" y="18210"/>
                  </a:lnTo>
                  <a:lnTo>
                    <a:pt x="17220" y="18210"/>
                  </a:lnTo>
                  <a:lnTo>
                    <a:pt x="17220" y="18319"/>
                  </a:lnTo>
                  <a:lnTo>
                    <a:pt x="17088" y="18319"/>
                  </a:lnTo>
                  <a:lnTo>
                    <a:pt x="17088" y="18428"/>
                  </a:lnTo>
                  <a:close/>
                  <a:moveTo>
                    <a:pt x="17220" y="18428"/>
                  </a:moveTo>
                  <a:lnTo>
                    <a:pt x="17220" y="18319"/>
                  </a:lnTo>
                  <a:lnTo>
                    <a:pt x="17220" y="18428"/>
                  </a:lnTo>
                  <a:close/>
                  <a:moveTo>
                    <a:pt x="17486" y="18428"/>
                  </a:moveTo>
                  <a:lnTo>
                    <a:pt x="17353" y="18428"/>
                  </a:lnTo>
                  <a:lnTo>
                    <a:pt x="17353" y="18319"/>
                  </a:lnTo>
                  <a:lnTo>
                    <a:pt x="17486" y="18428"/>
                  </a:lnTo>
                  <a:close/>
                  <a:moveTo>
                    <a:pt x="17353" y="18647"/>
                  </a:moveTo>
                  <a:lnTo>
                    <a:pt x="17353" y="18428"/>
                  </a:lnTo>
                  <a:lnTo>
                    <a:pt x="17486" y="18428"/>
                  </a:lnTo>
                  <a:lnTo>
                    <a:pt x="17486" y="18319"/>
                  </a:lnTo>
                  <a:lnTo>
                    <a:pt x="17486" y="18428"/>
                  </a:lnTo>
                  <a:lnTo>
                    <a:pt x="17618" y="18428"/>
                  </a:lnTo>
                  <a:lnTo>
                    <a:pt x="17618" y="18538"/>
                  </a:lnTo>
                  <a:lnTo>
                    <a:pt x="17486" y="18538"/>
                  </a:lnTo>
                  <a:lnTo>
                    <a:pt x="17353" y="18647"/>
                  </a:lnTo>
                  <a:close/>
                  <a:moveTo>
                    <a:pt x="17618" y="18647"/>
                  </a:moveTo>
                  <a:lnTo>
                    <a:pt x="17618" y="18538"/>
                  </a:lnTo>
                  <a:lnTo>
                    <a:pt x="17618" y="18647"/>
                  </a:lnTo>
                  <a:close/>
                  <a:moveTo>
                    <a:pt x="17618" y="18647"/>
                  </a:moveTo>
                  <a:lnTo>
                    <a:pt x="17486" y="18647"/>
                  </a:lnTo>
                  <a:lnTo>
                    <a:pt x="17486" y="18538"/>
                  </a:lnTo>
                  <a:lnTo>
                    <a:pt x="17618" y="18647"/>
                  </a:lnTo>
                  <a:close/>
                  <a:moveTo>
                    <a:pt x="17220" y="18866"/>
                  </a:moveTo>
                  <a:lnTo>
                    <a:pt x="17220" y="18756"/>
                  </a:lnTo>
                  <a:lnTo>
                    <a:pt x="17353" y="18756"/>
                  </a:lnTo>
                  <a:lnTo>
                    <a:pt x="17353" y="18647"/>
                  </a:lnTo>
                  <a:lnTo>
                    <a:pt x="17486" y="18647"/>
                  </a:lnTo>
                  <a:lnTo>
                    <a:pt x="17486" y="18756"/>
                  </a:lnTo>
                  <a:lnTo>
                    <a:pt x="17353" y="18756"/>
                  </a:lnTo>
                  <a:lnTo>
                    <a:pt x="17220" y="18866"/>
                  </a:lnTo>
                  <a:close/>
                  <a:moveTo>
                    <a:pt x="17751" y="18756"/>
                  </a:moveTo>
                  <a:lnTo>
                    <a:pt x="17751" y="18647"/>
                  </a:lnTo>
                  <a:lnTo>
                    <a:pt x="17751" y="18756"/>
                  </a:lnTo>
                  <a:close/>
                  <a:moveTo>
                    <a:pt x="17884" y="18756"/>
                  </a:moveTo>
                  <a:lnTo>
                    <a:pt x="17884" y="18647"/>
                  </a:lnTo>
                  <a:lnTo>
                    <a:pt x="17884" y="18756"/>
                  </a:lnTo>
                  <a:close/>
                  <a:moveTo>
                    <a:pt x="17088" y="18866"/>
                  </a:moveTo>
                  <a:lnTo>
                    <a:pt x="17220" y="18866"/>
                  </a:lnTo>
                  <a:lnTo>
                    <a:pt x="17220" y="18756"/>
                  </a:lnTo>
                  <a:lnTo>
                    <a:pt x="17220" y="18866"/>
                  </a:lnTo>
                  <a:lnTo>
                    <a:pt x="17088" y="18866"/>
                  </a:lnTo>
                  <a:close/>
                  <a:moveTo>
                    <a:pt x="17751" y="18975"/>
                  </a:moveTo>
                  <a:lnTo>
                    <a:pt x="17618" y="18975"/>
                  </a:lnTo>
                  <a:lnTo>
                    <a:pt x="17751" y="18975"/>
                  </a:lnTo>
                  <a:lnTo>
                    <a:pt x="17751" y="18866"/>
                  </a:lnTo>
                  <a:lnTo>
                    <a:pt x="17751" y="18975"/>
                  </a:lnTo>
                  <a:close/>
                  <a:moveTo>
                    <a:pt x="17353" y="19194"/>
                  </a:moveTo>
                  <a:lnTo>
                    <a:pt x="17220" y="19194"/>
                  </a:lnTo>
                  <a:lnTo>
                    <a:pt x="17220" y="19085"/>
                  </a:lnTo>
                  <a:lnTo>
                    <a:pt x="17353" y="18975"/>
                  </a:lnTo>
                  <a:lnTo>
                    <a:pt x="17353" y="19085"/>
                  </a:lnTo>
                  <a:lnTo>
                    <a:pt x="17353" y="18975"/>
                  </a:lnTo>
                  <a:lnTo>
                    <a:pt x="17353" y="19194"/>
                  </a:lnTo>
                  <a:close/>
                  <a:moveTo>
                    <a:pt x="17884" y="18975"/>
                  </a:moveTo>
                  <a:lnTo>
                    <a:pt x="17751" y="18975"/>
                  </a:lnTo>
                  <a:lnTo>
                    <a:pt x="17884" y="18975"/>
                  </a:lnTo>
                  <a:close/>
                  <a:moveTo>
                    <a:pt x="17751" y="19085"/>
                  </a:moveTo>
                  <a:lnTo>
                    <a:pt x="17618" y="19085"/>
                  </a:lnTo>
                  <a:lnTo>
                    <a:pt x="17486" y="18975"/>
                  </a:lnTo>
                  <a:lnTo>
                    <a:pt x="17618" y="18975"/>
                  </a:lnTo>
                  <a:lnTo>
                    <a:pt x="17751" y="19085"/>
                  </a:lnTo>
                  <a:close/>
                  <a:moveTo>
                    <a:pt x="17220" y="19085"/>
                  </a:moveTo>
                  <a:lnTo>
                    <a:pt x="17220" y="18975"/>
                  </a:lnTo>
                  <a:lnTo>
                    <a:pt x="17353" y="18975"/>
                  </a:lnTo>
                  <a:lnTo>
                    <a:pt x="17220" y="18975"/>
                  </a:lnTo>
                  <a:lnTo>
                    <a:pt x="17220" y="19085"/>
                  </a:lnTo>
                  <a:close/>
                  <a:moveTo>
                    <a:pt x="17884" y="19085"/>
                  </a:moveTo>
                  <a:lnTo>
                    <a:pt x="17751" y="19085"/>
                  </a:lnTo>
                  <a:lnTo>
                    <a:pt x="17751" y="18975"/>
                  </a:lnTo>
                  <a:lnTo>
                    <a:pt x="17884" y="18975"/>
                  </a:lnTo>
                  <a:lnTo>
                    <a:pt x="17884" y="19085"/>
                  </a:lnTo>
                  <a:close/>
                  <a:moveTo>
                    <a:pt x="17353" y="19194"/>
                  </a:moveTo>
                  <a:lnTo>
                    <a:pt x="17353" y="19085"/>
                  </a:lnTo>
                  <a:lnTo>
                    <a:pt x="17486" y="19085"/>
                  </a:lnTo>
                  <a:lnTo>
                    <a:pt x="17353" y="19194"/>
                  </a:lnTo>
                  <a:close/>
                  <a:moveTo>
                    <a:pt x="18282" y="19194"/>
                  </a:moveTo>
                  <a:lnTo>
                    <a:pt x="18282" y="19085"/>
                  </a:lnTo>
                  <a:lnTo>
                    <a:pt x="18282" y="19194"/>
                  </a:lnTo>
                  <a:close/>
                  <a:moveTo>
                    <a:pt x="17884" y="19303"/>
                  </a:moveTo>
                  <a:lnTo>
                    <a:pt x="17884" y="19194"/>
                  </a:lnTo>
                  <a:lnTo>
                    <a:pt x="17751" y="19194"/>
                  </a:lnTo>
                  <a:lnTo>
                    <a:pt x="17751" y="19085"/>
                  </a:lnTo>
                  <a:lnTo>
                    <a:pt x="17884" y="19194"/>
                  </a:lnTo>
                  <a:lnTo>
                    <a:pt x="17884" y="19303"/>
                  </a:lnTo>
                  <a:close/>
                  <a:moveTo>
                    <a:pt x="17353" y="19194"/>
                  </a:moveTo>
                  <a:lnTo>
                    <a:pt x="17486" y="19194"/>
                  </a:lnTo>
                  <a:lnTo>
                    <a:pt x="17486" y="19085"/>
                  </a:lnTo>
                  <a:lnTo>
                    <a:pt x="17486" y="19194"/>
                  </a:lnTo>
                  <a:lnTo>
                    <a:pt x="17353" y="19194"/>
                  </a:lnTo>
                  <a:close/>
                  <a:moveTo>
                    <a:pt x="17751" y="19413"/>
                  </a:moveTo>
                  <a:lnTo>
                    <a:pt x="17618" y="19413"/>
                  </a:lnTo>
                  <a:lnTo>
                    <a:pt x="17618" y="19303"/>
                  </a:lnTo>
                  <a:lnTo>
                    <a:pt x="17751" y="19303"/>
                  </a:lnTo>
                  <a:lnTo>
                    <a:pt x="17618" y="19303"/>
                  </a:lnTo>
                  <a:lnTo>
                    <a:pt x="17618" y="19194"/>
                  </a:lnTo>
                  <a:lnTo>
                    <a:pt x="17751" y="19303"/>
                  </a:lnTo>
                  <a:lnTo>
                    <a:pt x="17751" y="19413"/>
                  </a:lnTo>
                  <a:close/>
                  <a:moveTo>
                    <a:pt x="17884" y="19413"/>
                  </a:moveTo>
                  <a:lnTo>
                    <a:pt x="17884" y="19303"/>
                  </a:lnTo>
                  <a:lnTo>
                    <a:pt x="17751" y="19303"/>
                  </a:lnTo>
                  <a:lnTo>
                    <a:pt x="17751" y="19194"/>
                  </a:lnTo>
                  <a:lnTo>
                    <a:pt x="17751" y="19303"/>
                  </a:lnTo>
                  <a:lnTo>
                    <a:pt x="17884" y="19303"/>
                  </a:lnTo>
                  <a:lnTo>
                    <a:pt x="17884" y="19413"/>
                  </a:lnTo>
                  <a:close/>
                  <a:moveTo>
                    <a:pt x="17353" y="19303"/>
                  </a:moveTo>
                  <a:lnTo>
                    <a:pt x="17486" y="19303"/>
                  </a:lnTo>
                  <a:lnTo>
                    <a:pt x="17353" y="19303"/>
                  </a:lnTo>
                  <a:close/>
                  <a:moveTo>
                    <a:pt x="20538" y="20944"/>
                  </a:moveTo>
                  <a:lnTo>
                    <a:pt x="20007" y="20944"/>
                  </a:lnTo>
                  <a:lnTo>
                    <a:pt x="20007" y="20834"/>
                  </a:lnTo>
                  <a:lnTo>
                    <a:pt x="19875" y="20834"/>
                  </a:lnTo>
                  <a:lnTo>
                    <a:pt x="19875" y="20944"/>
                  </a:lnTo>
                  <a:lnTo>
                    <a:pt x="19609" y="20944"/>
                  </a:lnTo>
                  <a:lnTo>
                    <a:pt x="19609" y="20834"/>
                  </a:lnTo>
                  <a:lnTo>
                    <a:pt x="19609" y="20944"/>
                  </a:lnTo>
                  <a:lnTo>
                    <a:pt x="19344" y="20944"/>
                  </a:lnTo>
                  <a:lnTo>
                    <a:pt x="19344" y="20834"/>
                  </a:lnTo>
                  <a:lnTo>
                    <a:pt x="19476" y="20834"/>
                  </a:lnTo>
                  <a:lnTo>
                    <a:pt x="19211" y="20834"/>
                  </a:lnTo>
                  <a:lnTo>
                    <a:pt x="19211" y="20725"/>
                  </a:lnTo>
                  <a:lnTo>
                    <a:pt x="19078" y="20725"/>
                  </a:lnTo>
                  <a:lnTo>
                    <a:pt x="19078" y="20834"/>
                  </a:lnTo>
                  <a:lnTo>
                    <a:pt x="18946" y="20834"/>
                  </a:lnTo>
                  <a:lnTo>
                    <a:pt x="18946" y="20725"/>
                  </a:lnTo>
                  <a:lnTo>
                    <a:pt x="18946" y="20834"/>
                  </a:lnTo>
                  <a:lnTo>
                    <a:pt x="18813" y="20834"/>
                  </a:lnTo>
                  <a:lnTo>
                    <a:pt x="18813" y="20725"/>
                  </a:lnTo>
                  <a:lnTo>
                    <a:pt x="18946" y="20725"/>
                  </a:lnTo>
                  <a:lnTo>
                    <a:pt x="18813" y="20725"/>
                  </a:lnTo>
                  <a:lnTo>
                    <a:pt x="18813" y="20616"/>
                  </a:lnTo>
                  <a:lnTo>
                    <a:pt x="18946" y="20616"/>
                  </a:lnTo>
                  <a:lnTo>
                    <a:pt x="18946" y="20725"/>
                  </a:lnTo>
                  <a:lnTo>
                    <a:pt x="19078" y="20725"/>
                  </a:lnTo>
                  <a:lnTo>
                    <a:pt x="18946" y="20725"/>
                  </a:lnTo>
                  <a:lnTo>
                    <a:pt x="18946" y="20616"/>
                  </a:lnTo>
                  <a:lnTo>
                    <a:pt x="19078" y="20725"/>
                  </a:lnTo>
                  <a:lnTo>
                    <a:pt x="19078" y="20616"/>
                  </a:lnTo>
                  <a:lnTo>
                    <a:pt x="19211" y="20616"/>
                  </a:lnTo>
                  <a:lnTo>
                    <a:pt x="19344" y="20725"/>
                  </a:lnTo>
                  <a:lnTo>
                    <a:pt x="19344" y="20616"/>
                  </a:lnTo>
                  <a:lnTo>
                    <a:pt x="19476" y="20616"/>
                  </a:lnTo>
                  <a:lnTo>
                    <a:pt x="19476" y="20725"/>
                  </a:lnTo>
                  <a:lnTo>
                    <a:pt x="19476" y="20616"/>
                  </a:lnTo>
                  <a:lnTo>
                    <a:pt x="19609" y="20725"/>
                  </a:lnTo>
                  <a:lnTo>
                    <a:pt x="19742" y="20725"/>
                  </a:lnTo>
                  <a:lnTo>
                    <a:pt x="19609" y="20725"/>
                  </a:lnTo>
                  <a:lnTo>
                    <a:pt x="19609" y="20616"/>
                  </a:lnTo>
                  <a:lnTo>
                    <a:pt x="19344" y="20616"/>
                  </a:lnTo>
                  <a:lnTo>
                    <a:pt x="19344" y="20506"/>
                  </a:lnTo>
                  <a:lnTo>
                    <a:pt x="19476" y="20506"/>
                  </a:lnTo>
                  <a:lnTo>
                    <a:pt x="19609" y="20616"/>
                  </a:lnTo>
                  <a:lnTo>
                    <a:pt x="19742" y="20616"/>
                  </a:lnTo>
                  <a:lnTo>
                    <a:pt x="19742" y="20506"/>
                  </a:lnTo>
                  <a:lnTo>
                    <a:pt x="19742" y="20616"/>
                  </a:lnTo>
                  <a:lnTo>
                    <a:pt x="19875" y="20616"/>
                  </a:lnTo>
                  <a:lnTo>
                    <a:pt x="19875" y="20725"/>
                  </a:lnTo>
                  <a:lnTo>
                    <a:pt x="19875" y="20616"/>
                  </a:lnTo>
                  <a:lnTo>
                    <a:pt x="20140" y="20616"/>
                  </a:lnTo>
                  <a:lnTo>
                    <a:pt x="20140" y="20725"/>
                  </a:lnTo>
                  <a:lnTo>
                    <a:pt x="20273" y="20725"/>
                  </a:lnTo>
                  <a:lnTo>
                    <a:pt x="20140" y="20725"/>
                  </a:lnTo>
                  <a:lnTo>
                    <a:pt x="20273" y="20725"/>
                  </a:lnTo>
                  <a:lnTo>
                    <a:pt x="20273" y="20616"/>
                  </a:lnTo>
                  <a:lnTo>
                    <a:pt x="20007" y="20616"/>
                  </a:lnTo>
                  <a:lnTo>
                    <a:pt x="20007" y="20506"/>
                  </a:lnTo>
                  <a:lnTo>
                    <a:pt x="19742" y="20506"/>
                  </a:lnTo>
                  <a:lnTo>
                    <a:pt x="19742" y="20178"/>
                  </a:lnTo>
                  <a:lnTo>
                    <a:pt x="19875" y="20178"/>
                  </a:lnTo>
                  <a:lnTo>
                    <a:pt x="20140" y="20069"/>
                  </a:lnTo>
                  <a:lnTo>
                    <a:pt x="20140" y="19959"/>
                  </a:lnTo>
                  <a:lnTo>
                    <a:pt x="19742" y="19959"/>
                  </a:lnTo>
                  <a:lnTo>
                    <a:pt x="19742" y="20069"/>
                  </a:lnTo>
                  <a:lnTo>
                    <a:pt x="19609" y="20069"/>
                  </a:lnTo>
                  <a:lnTo>
                    <a:pt x="19609" y="19741"/>
                  </a:lnTo>
                  <a:lnTo>
                    <a:pt x="19742" y="19741"/>
                  </a:lnTo>
                  <a:lnTo>
                    <a:pt x="19742" y="19631"/>
                  </a:lnTo>
                  <a:lnTo>
                    <a:pt x="19609" y="19631"/>
                  </a:lnTo>
                  <a:lnTo>
                    <a:pt x="19875" y="19631"/>
                  </a:lnTo>
                  <a:lnTo>
                    <a:pt x="20007" y="19522"/>
                  </a:lnTo>
                  <a:lnTo>
                    <a:pt x="20007" y="19413"/>
                  </a:lnTo>
                  <a:lnTo>
                    <a:pt x="20140" y="19413"/>
                  </a:lnTo>
                  <a:lnTo>
                    <a:pt x="20140" y="19522"/>
                  </a:lnTo>
                  <a:lnTo>
                    <a:pt x="20538" y="19522"/>
                  </a:lnTo>
                  <a:lnTo>
                    <a:pt x="20538" y="20944"/>
                  </a:lnTo>
                  <a:close/>
                  <a:moveTo>
                    <a:pt x="18149" y="19959"/>
                  </a:moveTo>
                  <a:lnTo>
                    <a:pt x="18282" y="19959"/>
                  </a:lnTo>
                  <a:lnTo>
                    <a:pt x="18017" y="19959"/>
                  </a:lnTo>
                  <a:lnTo>
                    <a:pt x="17884" y="19850"/>
                  </a:lnTo>
                  <a:lnTo>
                    <a:pt x="17618" y="19850"/>
                  </a:lnTo>
                  <a:lnTo>
                    <a:pt x="17618" y="19741"/>
                  </a:lnTo>
                  <a:lnTo>
                    <a:pt x="17486" y="19741"/>
                  </a:lnTo>
                  <a:lnTo>
                    <a:pt x="17486" y="19631"/>
                  </a:lnTo>
                  <a:lnTo>
                    <a:pt x="17353" y="19631"/>
                  </a:lnTo>
                  <a:lnTo>
                    <a:pt x="17618" y="19631"/>
                  </a:lnTo>
                  <a:lnTo>
                    <a:pt x="17618" y="19741"/>
                  </a:lnTo>
                  <a:lnTo>
                    <a:pt x="17884" y="19741"/>
                  </a:lnTo>
                  <a:lnTo>
                    <a:pt x="17884" y="19850"/>
                  </a:lnTo>
                  <a:lnTo>
                    <a:pt x="18017" y="19850"/>
                  </a:lnTo>
                  <a:lnTo>
                    <a:pt x="18017" y="19959"/>
                  </a:lnTo>
                  <a:lnTo>
                    <a:pt x="18017" y="19850"/>
                  </a:lnTo>
                  <a:lnTo>
                    <a:pt x="18149" y="19959"/>
                  </a:lnTo>
                  <a:close/>
                  <a:moveTo>
                    <a:pt x="18017" y="19741"/>
                  </a:moveTo>
                  <a:lnTo>
                    <a:pt x="17884" y="19741"/>
                  </a:lnTo>
                  <a:lnTo>
                    <a:pt x="17884" y="19631"/>
                  </a:lnTo>
                  <a:lnTo>
                    <a:pt x="18017" y="19631"/>
                  </a:lnTo>
                  <a:lnTo>
                    <a:pt x="18017" y="19741"/>
                  </a:lnTo>
                  <a:lnTo>
                    <a:pt x="18149" y="19741"/>
                  </a:lnTo>
                  <a:lnTo>
                    <a:pt x="18017" y="19741"/>
                  </a:lnTo>
                  <a:close/>
                  <a:moveTo>
                    <a:pt x="17751" y="19959"/>
                  </a:moveTo>
                  <a:lnTo>
                    <a:pt x="17618" y="19959"/>
                  </a:lnTo>
                  <a:lnTo>
                    <a:pt x="17751" y="19959"/>
                  </a:lnTo>
                  <a:close/>
                  <a:moveTo>
                    <a:pt x="18149" y="20288"/>
                  </a:moveTo>
                  <a:lnTo>
                    <a:pt x="18149" y="20178"/>
                  </a:lnTo>
                  <a:lnTo>
                    <a:pt x="18017" y="20178"/>
                  </a:lnTo>
                  <a:lnTo>
                    <a:pt x="18017" y="20288"/>
                  </a:lnTo>
                  <a:lnTo>
                    <a:pt x="18017" y="20069"/>
                  </a:lnTo>
                  <a:lnTo>
                    <a:pt x="18149" y="20178"/>
                  </a:lnTo>
                  <a:lnTo>
                    <a:pt x="18282" y="20178"/>
                  </a:lnTo>
                  <a:lnTo>
                    <a:pt x="18149" y="20178"/>
                  </a:lnTo>
                  <a:lnTo>
                    <a:pt x="18017" y="20069"/>
                  </a:lnTo>
                  <a:lnTo>
                    <a:pt x="18282" y="20069"/>
                  </a:lnTo>
                  <a:lnTo>
                    <a:pt x="18282" y="20178"/>
                  </a:lnTo>
                  <a:lnTo>
                    <a:pt x="18415" y="20178"/>
                  </a:lnTo>
                  <a:lnTo>
                    <a:pt x="18415" y="20069"/>
                  </a:lnTo>
                  <a:lnTo>
                    <a:pt x="18415" y="20178"/>
                  </a:lnTo>
                  <a:lnTo>
                    <a:pt x="18547" y="20069"/>
                  </a:lnTo>
                  <a:lnTo>
                    <a:pt x="18547" y="20178"/>
                  </a:lnTo>
                  <a:lnTo>
                    <a:pt x="18680" y="20178"/>
                  </a:lnTo>
                  <a:lnTo>
                    <a:pt x="18680" y="20288"/>
                  </a:lnTo>
                  <a:lnTo>
                    <a:pt x="18547" y="20288"/>
                  </a:lnTo>
                  <a:lnTo>
                    <a:pt x="18547" y="20397"/>
                  </a:lnTo>
                  <a:lnTo>
                    <a:pt x="18680" y="20397"/>
                  </a:lnTo>
                  <a:lnTo>
                    <a:pt x="18547" y="20397"/>
                  </a:lnTo>
                  <a:lnTo>
                    <a:pt x="18547" y="20506"/>
                  </a:lnTo>
                  <a:lnTo>
                    <a:pt x="18415" y="20397"/>
                  </a:lnTo>
                  <a:lnTo>
                    <a:pt x="18415" y="20506"/>
                  </a:lnTo>
                  <a:lnTo>
                    <a:pt x="18282" y="20506"/>
                  </a:lnTo>
                  <a:lnTo>
                    <a:pt x="18282" y="20397"/>
                  </a:lnTo>
                  <a:lnTo>
                    <a:pt x="18415" y="20397"/>
                  </a:lnTo>
                  <a:lnTo>
                    <a:pt x="18415" y="20288"/>
                  </a:lnTo>
                  <a:lnTo>
                    <a:pt x="18282" y="20288"/>
                  </a:lnTo>
                  <a:lnTo>
                    <a:pt x="18282" y="20397"/>
                  </a:lnTo>
                  <a:lnTo>
                    <a:pt x="18149" y="20397"/>
                  </a:lnTo>
                  <a:lnTo>
                    <a:pt x="18149" y="20288"/>
                  </a:lnTo>
                  <a:close/>
                  <a:moveTo>
                    <a:pt x="17884" y="20178"/>
                  </a:moveTo>
                  <a:lnTo>
                    <a:pt x="17884" y="20069"/>
                  </a:lnTo>
                  <a:lnTo>
                    <a:pt x="17884" y="20178"/>
                  </a:lnTo>
                  <a:close/>
                  <a:moveTo>
                    <a:pt x="19476" y="20506"/>
                  </a:moveTo>
                  <a:lnTo>
                    <a:pt x="19344" y="20506"/>
                  </a:lnTo>
                  <a:lnTo>
                    <a:pt x="19344" y="20288"/>
                  </a:lnTo>
                  <a:lnTo>
                    <a:pt x="19476" y="20288"/>
                  </a:lnTo>
                  <a:lnTo>
                    <a:pt x="19476" y="20069"/>
                  </a:lnTo>
                  <a:lnTo>
                    <a:pt x="19609" y="20069"/>
                  </a:lnTo>
                  <a:lnTo>
                    <a:pt x="19609" y="20178"/>
                  </a:lnTo>
                  <a:lnTo>
                    <a:pt x="19476" y="20178"/>
                  </a:lnTo>
                  <a:lnTo>
                    <a:pt x="19609" y="20288"/>
                  </a:lnTo>
                  <a:lnTo>
                    <a:pt x="19609" y="20397"/>
                  </a:lnTo>
                  <a:lnTo>
                    <a:pt x="19476" y="20397"/>
                  </a:lnTo>
                  <a:lnTo>
                    <a:pt x="19476" y="20288"/>
                  </a:lnTo>
                  <a:lnTo>
                    <a:pt x="19476" y="20506"/>
                  </a:lnTo>
                  <a:close/>
                  <a:moveTo>
                    <a:pt x="18946" y="20397"/>
                  </a:moveTo>
                  <a:lnTo>
                    <a:pt x="18946" y="20506"/>
                  </a:lnTo>
                  <a:lnTo>
                    <a:pt x="18813" y="20506"/>
                  </a:lnTo>
                  <a:lnTo>
                    <a:pt x="18813" y="20397"/>
                  </a:lnTo>
                  <a:lnTo>
                    <a:pt x="18813" y="20506"/>
                  </a:lnTo>
                  <a:lnTo>
                    <a:pt x="18946" y="20506"/>
                  </a:lnTo>
                  <a:lnTo>
                    <a:pt x="18813" y="20616"/>
                  </a:lnTo>
                  <a:lnTo>
                    <a:pt x="18813" y="20506"/>
                  </a:lnTo>
                  <a:lnTo>
                    <a:pt x="18680" y="20506"/>
                  </a:lnTo>
                  <a:lnTo>
                    <a:pt x="18680" y="20397"/>
                  </a:lnTo>
                  <a:lnTo>
                    <a:pt x="18813" y="20397"/>
                  </a:lnTo>
                  <a:lnTo>
                    <a:pt x="18813" y="20288"/>
                  </a:lnTo>
                  <a:lnTo>
                    <a:pt x="18946" y="20288"/>
                  </a:lnTo>
                  <a:lnTo>
                    <a:pt x="18946" y="20397"/>
                  </a:lnTo>
                  <a:close/>
                  <a:moveTo>
                    <a:pt x="19078" y="20397"/>
                  </a:moveTo>
                  <a:lnTo>
                    <a:pt x="19211" y="20397"/>
                  </a:lnTo>
                  <a:lnTo>
                    <a:pt x="19344" y="20506"/>
                  </a:lnTo>
                  <a:lnTo>
                    <a:pt x="19344" y="20616"/>
                  </a:lnTo>
                  <a:lnTo>
                    <a:pt x="19078" y="20616"/>
                  </a:lnTo>
                  <a:lnTo>
                    <a:pt x="19078" y="20506"/>
                  </a:lnTo>
                  <a:lnTo>
                    <a:pt x="18946" y="20506"/>
                  </a:lnTo>
                  <a:lnTo>
                    <a:pt x="18946" y="20397"/>
                  </a:lnTo>
                  <a:lnTo>
                    <a:pt x="19078" y="20397"/>
                  </a:lnTo>
                  <a:close/>
                  <a:moveTo>
                    <a:pt x="18149" y="20506"/>
                  </a:moveTo>
                  <a:lnTo>
                    <a:pt x="18017" y="20397"/>
                  </a:lnTo>
                  <a:lnTo>
                    <a:pt x="18149" y="20397"/>
                  </a:lnTo>
                  <a:lnTo>
                    <a:pt x="18149" y="20506"/>
                  </a:lnTo>
                  <a:close/>
                  <a:moveTo>
                    <a:pt x="19609" y="20506"/>
                  </a:moveTo>
                  <a:lnTo>
                    <a:pt x="19476" y="20397"/>
                  </a:lnTo>
                  <a:lnTo>
                    <a:pt x="19609" y="20397"/>
                  </a:lnTo>
                  <a:lnTo>
                    <a:pt x="19609" y="20506"/>
                  </a:lnTo>
                  <a:close/>
                  <a:moveTo>
                    <a:pt x="18680" y="20397"/>
                  </a:moveTo>
                  <a:lnTo>
                    <a:pt x="18680" y="20506"/>
                  </a:lnTo>
                  <a:lnTo>
                    <a:pt x="18547" y="20506"/>
                  </a:lnTo>
                  <a:lnTo>
                    <a:pt x="18547" y="20397"/>
                  </a:lnTo>
                  <a:lnTo>
                    <a:pt x="18680" y="20397"/>
                  </a:lnTo>
                  <a:close/>
                  <a:moveTo>
                    <a:pt x="18547" y="20616"/>
                  </a:moveTo>
                  <a:lnTo>
                    <a:pt x="18680" y="20616"/>
                  </a:lnTo>
                  <a:lnTo>
                    <a:pt x="18547" y="20616"/>
                  </a:lnTo>
                  <a:close/>
                  <a:moveTo>
                    <a:pt x="19211" y="20944"/>
                  </a:moveTo>
                  <a:lnTo>
                    <a:pt x="19078" y="20944"/>
                  </a:lnTo>
                  <a:lnTo>
                    <a:pt x="19211" y="20944"/>
                  </a:lnTo>
                  <a:close/>
                  <a:moveTo>
                    <a:pt x="19609" y="20944"/>
                  </a:moveTo>
                  <a:lnTo>
                    <a:pt x="19476" y="20944"/>
                  </a:lnTo>
                  <a:lnTo>
                    <a:pt x="19609" y="20944"/>
                  </a:lnTo>
                  <a:close/>
                  <a:moveTo>
                    <a:pt x="19875" y="21053"/>
                  </a:moveTo>
                  <a:lnTo>
                    <a:pt x="19875" y="20944"/>
                  </a:lnTo>
                  <a:lnTo>
                    <a:pt x="20140" y="20944"/>
                  </a:lnTo>
                  <a:lnTo>
                    <a:pt x="20273" y="21053"/>
                  </a:lnTo>
                  <a:lnTo>
                    <a:pt x="19875" y="21053"/>
                  </a:lnTo>
                  <a:close/>
                  <a:moveTo>
                    <a:pt x="19609" y="20944"/>
                  </a:moveTo>
                  <a:lnTo>
                    <a:pt x="19476" y="20944"/>
                  </a:lnTo>
                  <a:lnTo>
                    <a:pt x="19476" y="21053"/>
                  </a:lnTo>
                  <a:lnTo>
                    <a:pt x="19609" y="21053"/>
                  </a:lnTo>
                  <a:lnTo>
                    <a:pt x="19609" y="21163"/>
                  </a:lnTo>
                  <a:lnTo>
                    <a:pt x="19609" y="21053"/>
                  </a:lnTo>
                  <a:lnTo>
                    <a:pt x="19609" y="21163"/>
                  </a:lnTo>
                  <a:lnTo>
                    <a:pt x="19476" y="21163"/>
                  </a:lnTo>
                  <a:lnTo>
                    <a:pt x="19476" y="21053"/>
                  </a:lnTo>
                  <a:lnTo>
                    <a:pt x="19476" y="21163"/>
                  </a:lnTo>
                  <a:lnTo>
                    <a:pt x="19476" y="21053"/>
                  </a:lnTo>
                  <a:lnTo>
                    <a:pt x="19344" y="21053"/>
                  </a:lnTo>
                  <a:lnTo>
                    <a:pt x="19344" y="20944"/>
                  </a:lnTo>
                  <a:lnTo>
                    <a:pt x="19476" y="21053"/>
                  </a:lnTo>
                  <a:lnTo>
                    <a:pt x="19476" y="20944"/>
                  </a:lnTo>
                  <a:lnTo>
                    <a:pt x="19609" y="20944"/>
                  </a:lnTo>
                  <a:close/>
                  <a:moveTo>
                    <a:pt x="20804" y="20944"/>
                  </a:moveTo>
                  <a:lnTo>
                    <a:pt x="21202" y="20944"/>
                  </a:lnTo>
                  <a:lnTo>
                    <a:pt x="21202" y="21053"/>
                  </a:lnTo>
                  <a:lnTo>
                    <a:pt x="21335" y="21053"/>
                  </a:lnTo>
                  <a:lnTo>
                    <a:pt x="21335" y="21163"/>
                  </a:lnTo>
                  <a:lnTo>
                    <a:pt x="21202" y="21163"/>
                  </a:lnTo>
                  <a:lnTo>
                    <a:pt x="21202" y="21272"/>
                  </a:lnTo>
                  <a:lnTo>
                    <a:pt x="21069" y="21163"/>
                  </a:lnTo>
                  <a:lnTo>
                    <a:pt x="20671" y="21163"/>
                  </a:lnTo>
                  <a:lnTo>
                    <a:pt x="20671" y="20944"/>
                  </a:lnTo>
                  <a:lnTo>
                    <a:pt x="20804" y="20944"/>
                  </a:lnTo>
                  <a:close/>
                  <a:moveTo>
                    <a:pt x="19742" y="21053"/>
                  </a:moveTo>
                  <a:lnTo>
                    <a:pt x="19742" y="20944"/>
                  </a:lnTo>
                  <a:lnTo>
                    <a:pt x="19742" y="21053"/>
                  </a:lnTo>
                  <a:close/>
                  <a:moveTo>
                    <a:pt x="20804" y="21491"/>
                  </a:moveTo>
                  <a:lnTo>
                    <a:pt x="20671" y="21491"/>
                  </a:lnTo>
                  <a:lnTo>
                    <a:pt x="20671" y="21381"/>
                  </a:lnTo>
                  <a:lnTo>
                    <a:pt x="20538" y="21381"/>
                  </a:lnTo>
                  <a:lnTo>
                    <a:pt x="20538" y="21272"/>
                  </a:lnTo>
                  <a:lnTo>
                    <a:pt x="20406" y="21272"/>
                  </a:lnTo>
                  <a:lnTo>
                    <a:pt x="20406" y="21381"/>
                  </a:lnTo>
                  <a:lnTo>
                    <a:pt x="20273" y="21272"/>
                  </a:lnTo>
                  <a:lnTo>
                    <a:pt x="20406" y="21272"/>
                  </a:lnTo>
                  <a:lnTo>
                    <a:pt x="20273" y="21272"/>
                  </a:lnTo>
                  <a:lnTo>
                    <a:pt x="20406" y="21163"/>
                  </a:lnTo>
                  <a:lnTo>
                    <a:pt x="20140" y="21163"/>
                  </a:lnTo>
                  <a:lnTo>
                    <a:pt x="20140" y="21272"/>
                  </a:lnTo>
                  <a:lnTo>
                    <a:pt x="20273" y="21272"/>
                  </a:lnTo>
                  <a:lnTo>
                    <a:pt x="20273" y="21381"/>
                  </a:lnTo>
                  <a:lnTo>
                    <a:pt x="20140" y="21381"/>
                  </a:lnTo>
                  <a:lnTo>
                    <a:pt x="20007" y="21272"/>
                  </a:lnTo>
                  <a:lnTo>
                    <a:pt x="20140" y="21272"/>
                  </a:lnTo>
                  <a:lnTo>
                    <a:pt x="19875" y="21272"/>
                  </a:lnTo>
                  <a:lnTo>
                    <a:pt x="20007" y="21163"/>
                  </a:lnTo>
                  <a:lnTo>
                    <a:pt x="19742" y="21163"/>
                  </a:lnTo>
                  <a:lnTo>
                    <a:pt x="19875" y="21053"/>
                  </a:lnTo>
                  <a:lnTo>
                    <a:pt x="20406" y="21053"/>
                  </a:lnTo>
                  <a:lnTo>
                    <a:pt x="20406" y="20944"/>
                  </a:lnTo>
                  <a:lnTo>
                    <a:pt x="20538" y="20944"/>
                  </a:lnTo>
                  <a:lnTo>
                    <a:pt x="20671" y="21053"/>
                  </a:lnTo>
                  <a:lnTo>
                    <a:pt x="20538" y="21163"/>
                  </a:lnTo>
                  <a:lnTo>
                    <a:pt x="20406" y="21163"/>
                  </a:lnTo>
                  <a:lnTo>
                    <a:pt x="20406" y="21053"/>
                  </a:lnTo>
                  <a:lnTo>
                    <a:pt x="20273" y="21053"/>
                  </a:lnTo>
                  <a:lnTo>
                    <a:pt x="20406" y="21163"/>
                  </a:lnTo>
                  <a:lnTo>
                    <a:pt x="20671" y="21163"/>
                  </a:lnTo>
                  <a:lnTo>
                    <a:pt x="20538" y="21272"/>
                  </a:lnTo>
                  <a:lnTo>
                    <a:pt x="20538" y="21163"/>
                  </a:lnTo>
                  <a:lnTo>
                    <a:pt x="20406" y="21163"/>
                  </a:lnTo>
                  <a:lnTo>
                    <a:pt x="20538" y="21272"/>
                  </a:lnTo>
                  <a:lnTo>
                    <a:pt x="20671" y="21272"/>
                  </a:lnTo>
                  <a:lnTo>
                    <a:pt x="20671" y="21381"/>
                  </a:lnTo>
                  <a:lnTo>
                    <a:pt x="20804" y="21272"/>
                  </a:lnTo>
                  <a:lnTo>
                    <a:pt x="20804" y="21491"/>
                  </a:lnTo>
                  <a:close/>
                  <a:moveTo>
                    <a:pt x="21335" y="21053"/>
                  </a:moveTo>
                  <a:lnTo>
                    <a:pt x="21202" y="21053"/>
                  </a:lnTo>
                  <a:lnTo>
                    <a:pt x="21335" y="21053"/>
                  </a:lnTo>
                  <a:close/>
                  <a:moveTo>
                    <a:pt x="21467" y="21163"/>
                  </a:moveTo>
                  <a:lnTo>
                    <a:pt x="21600" y="21163"/>
                  </a:lnTo>
                  <a:lnTo>
                    <a:pt x="21467" y="21163"/>
                  </a:lnTo>
                  <a:close/>
                  <a:moveTo>
                    <a:pt x="21335" y="21163"/>
                  </a:moveTo>
                  <a:lnTo>
                    <a:pt x="21335" y="21272"/>
                  </a:lnTo>
                  <a:lnTo>
                    <a:pt x="21202" y="21163"/>
                  </a:lnTo>
                  <a:lnTo>
                    <a:pt x="21335" y="21163"/>
                  </a:lnTo>
                  <a:close/>
                  <a:moveTo>
                    <a:pt x="20936" y="21381"/>
                  </a:moveTo>
                  <a:lnTo>
                    <a:pt x="21069" y="21381"/>
                  </a:lnTo>
                  <a:lnTo>
                    <a:pt x="20936" y="21381"/>
                  </a:lnTo>
                  <a:close/>
                  <a:moveTo>
                    <a:pt x="21069" y="21491"/>
                  </a:moveTo>
                  <a:lnTo>
                    <a:pt x="21069" y="21381"/>
                  </a:lnTo>
                  <a:lnTo>
                    <a:pt x="21202" y="21491"/>
                  </a:lnTo>
                  <a:lnTo>
                    <a:pt x="21069" y="21491"/>
                  </a:lnTo>
                  <a:close/>
                  <a:moveTo>
                    <a:pt x="20936" y="21600"/>
                  </a:moveTo>
                  <a:lnTo>
                    <a:pt x="21069" y="21600"/>
                  </a:lnTo>
                  <a:lnTo>
                    <a:pt x="21069" y="21491"/>
                  </a:lnTo>
                  <a:lnTo>
                    <a:pt x="21069" y="21600"/>
                  </a:lnTo>
                  <a:lnTo>
                    <a:pt x="20936" y="21600"/>
                  </a:lnTo>
                  <a:close/>
                  <a:moveTo>
                    <a:pt x="21202" y="21600"/>
                  </a:moveTo>
                  <a:lnTo>
                    <a:pt x="21069" y="21600"/>
                  </a:lnTo>
                  <a:lnTo>
                    <a:pt x="21202" y="2160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10487393" y="4124623"/>
              <a:ext cx="492784" cy="405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65" y="462"/>
                  </a:moveTo>
                  <a:lnTo>
                    <a:pt x="12465" y="0"/>
                  </a:lnTo>
                  <a:lnTo>
                    <a:pt x="12085" y="0"/>
                  </a:lnTo>
                  <a:lnTo>
                    <a:pt x="12465" y="0"/>
                  </a:lnTo>
                  <a:lnTo>
                    <a:pt x="12465" y="462"/>
                  </a:lnTo>
                  <a:close/>
                  <a:moveTo>
                    <a:pt x="9040" y="924"/>
                  </a:moveTo>
                  <a:lnTo>
                    <a:pt x="9040" y="1386"/>
                  </a:lnTo>
                  <a:lnTo>
                    <a:pt x="9420" y="1386"/>
                  </a:lnTo>
                  <a:lnTo>
                    <a:pt x="9040" y="1386"/>
                  </a:lnTo>
                  <a:lnTo>
                    <a:pt x="9040" y="1848"/>
                  </a:lnTo>
                  <a:lnTo>
                    <a:pt x="8278" y="1848"/>
                  </a:lnTo>
                  <a:lnTo>
                    <a:pt x="8278" y="1386"/>
                  </a:lnTo>
                  <a:lnTo>
                    <a:pt x="7898" y="1848"/>
                  </a:lnTo>
                  <a:lnTo>
                    <a:pt x="7898" y="1386"/>
                  </a:lnTo>
                  <a:lnTo>
                    <a:pt x="8278" y="924"/>
                  </a:lnTo>
                  <a:lnTo>
                    <a:pt x="8659" y="1386"/>
                  </a:lnTo>
                  <a:lnTo>
                    <a:pt x="9040" y="1386"/>
                  </a:lnTo>
                  <a:lnTo>
                    <a:pt x="9040" y="924"/>
                  </a:lnTo>
                  <a:close/>
                  <a:moveTo>
                    <a:pt x="13607" y="2772"/>
                  </a:moveTo>
                  <a:lnTo>
                    <a:pt x="13226" y="2772"/>
                  </a:lnTo>
                  <a:lnTo>
                    <a:pt x="12846" y="2310"/>
                  </a:lnTo>
                  <a:lnTo>
                    <a:pt x="13226" y="2310"/>
                  </a:lnTo>
                  <a:lnTo>
                    <a:pt x="13226" y="1848"/>
                  </a:lnTo>
                  <a:lnTo>
                    <a:pt x="13607" y="2310"/>
                  </a:lnTo>
                  <a:lnTo>
                    <a:pt x="13607" y="2772"/>
                  </a:lnTo>
                  <a:close/>
                  <a:moveTo>
                    <a:pt x="16652" y="4967"/>
                  </a:moveTo>
                  <a:lnTo>
                    <a:pt x="17033" y="4967"/>
                  </a:lnTo>
                  <a:lnTo>
                    <a:pt x="17033" y="5429"/>
                  </a:lnTo>
                  <a:lnTo>
                    <a:pt x="17413" y="5429"/>
                  </a:lnTo>
                  <a:lnTo>
                    <a:pt x="17413" y="6815"/>
                  </a:lnTo>
                  <a:lnTo>
                    <a:pt x="17033" y="7277"/>
                  </a:lnTo>
                  <a:lnTo>
                    <a:pt x="17033" y="6815"/>
                  </a:lnTo>
                  <a:lnTo>
                    <a:pt x="16652" y="6353"/>
                  </a:lnTo>
                  <a:lnTo>
                    <a:pt x="16652" y="4967"/>
                  </a:lnTo>
                  <a:lnTo>
                    <a:pt x="16271" y="4967"/>
                  </a:lnTo>
                  <a:lnTo>
                    <a:pt x="16271" y="4505"/>
                  </a:lnTo>
                  <a:lnTo>
                    <a:pt x="15891" y="4043"/>
                  </a:lnTo>
                  <a:lnTo>
                    <a:pt x="15510" y="4043"/>
                  </a:lnTo>
                  <a:lnTo>
                    <a:pt x="15510" y="3581"/>
                  </a:lnTo>
                  <a:lnTo>
                    <a:pt x="15130" y="3581"/>
                  </a:lnTo>
                  <a:lnTo>
                    <a:pt x="15130" y="3234"/>
                  </a:lnTo>
                  <a:lnTo>
                    <a:pt x="14368" y="3234"/>
                  </a:lnTo>
                  <a:lnTo>
                    <a:pt x="14368" y="2772"/>
                  </a:lnTo>
                  <a:lnTo>
                    <a:pt x="13988" y="2772"/>
                  </a:lnTo>
                  <a:lnTo>
                    <a:pt x="14368" y="2772"/>
                  </a:lnTo>
                  <a:lnTo>
                    <a:pt x="13988" y="2772"/>
                  </a:lnTo>
                  <a:lnTo>
                    <a:pt x="13988" y="2310"/>
                  </a:lnTo>
                  <a:lnTo>
                    <a:pt x="14368" y="2772"/>
                  </a:lnTo>
                  <a:lnTo>
                    <a:pt x="14749" y="2772"/>
                  </a:lnTo>
                  <a:lnTo>
                    <a:pt x="14749" y="3234"/>
                  </a:lnTo>
                  <a:lnTo>
                    <a:pt x="15130" y="3234"/>
                  </a:lnTo>
                  <a:lnTo>
                    <a:pt x="15510" y="3581"/>
                  </a:lnTo>
                  <a:lnTo>
                    <a:pt x="15891" y="3581"/>
                  </a:lnTo>
                  <a:lnTo>
                    <a:pt x="15891" y="4043"/>
                  </a:lnTo>
                  <a:lnTo>
                    <a:pt x="16271" y="4043"/>
                  </a:lnTo>
                  <a:lnTo>
                    <a:pt x="16271" y="4505"/>
                  </a:lnTo>
                  <a:lnTo>
                    <a:pt x="16652" y="4505"/>
                  </a:lnTo>
                  <a:lnTo>
                    <a:pt x="16652" y="4967"/>
                  </a:lnTo>
                  <a:close/>
                  <a:moveTo>
                    <a:pt x="7517" y="15132"/>
                  </a:moveTo>
                  <a:lnTo>
                    <a:pt x="7517" y="14207"/>
                  </a:lnTo>
                  <a:lnTo>
                    <a:pt x="7137" y="14207"/>
                  </a:lnTo>
                  <a:lnTo>
                    <a:pt x="7137" y="13745"/>
                  </a:lnTo>
                  <a:lnTo>
                    <a:pt x="5995" y="13745"/>
                  </a:lnTo>
                  <a:lnTo>
                    <a:pt x="5995" y="13283"/>
                  </a:lnTo>
                  <a:lnTo>
                    <a:pt x="5614" y="13283"/>
                  </a:lnTo>
                  <a:lnTo>
                    <a:pt x="5614" y="12821"/>
                  </a:lnTo>
                  <a:lnTo>
                    <a:pt x="5614" y="13283"/>
                  </a:lnTo>
                  <a:lnTo>
                    <a:pt x="5329" y="13283"/>
                  </a:lnTo>
                  <a:lnTo>
                    <a:pt x="5329" y="12821"/>
                  </a:lnTo>
                  <a:lnTo>
                    <a:pt x="4948" y="12821"/>
                  </a:lnTo>
                  <a:lnTo>
                    <a:pt x="4948" y="13283"/>
                  </a:lnTo>
                  <a:lnTo>
                    <a:pt x="4948" y="12821"/>
                  </a:lnTo>
                  <a:lnTo>
                    <a:pt x="4567" y="13283"/>
                  </a:lnTo>
                  <a:lnTo>
                    <a:pt x="4187" y="13283"/>
                  </a:lnTo>
                  <a:lnTo>
                    <a:pt x="4187" y="12821"/>
                  </a:lnTo>
                  <a:lnTo>
                    <a:pt x="3806" y="12821"/>
                  </a:lnTo>
                  <a:lnTo>
                    <a:pt x="4187" y="12821"/>
                  </a:lnTo>
                  <a:lnTo>
                    <a:pt x="4187" y="13745"/>
                  </a:lnTo>
                  <a:lnTo>
                    <a:pt x="3806" y="13745"/>
                  </a:lnTo>
                  <a:lnTo>
                    <a:pt x="3806" y="14207"/>
                  </a:lnTo>
                  <a:lnTo>
                    <a:pt x="3426" y="14207"/>
                  </a:lnTo>
                  <a:lnTo>
                    <a:pt x="3045" y="14670"/>
                  </a:lnTo>
                  <a:lnTo>
                    <a:pt x="2664" y="14670"/>
                  </a:lnTo>
                  <a:lnTo>
                    <a:pt x="2664" y="14207"/>
                  </a:lnTo>
                  <a:lnTo>
                    <a:pt x="2284" y="14207"/>
                  </a:lnTo>
                  <a:lnTo>
                    <a:pt x="2284" y="14670"/>
                  </a:lnTo>
                  <a:lnTo>
                    <a:pt x="1903" y="14670"/>
                  </a:lnTo>
                  <a:lnTo>
                    <a:pt x="1903" y="14207"/>
                  </a:lnTo>
                  <a:lnTo>
                    <a:pt x="1522" y="14207"/>
                  </a:lnTo>
                  <a:lnTo>
                    <a:pt x="1903" y="14207"/>
                  </a:lnTo>
                  <a:lnTo>
                    <a:pt x="1903" y="14670"/>
                  </a:lnTo>
                  <a:lnTo>
                    <a:pt x="3045" y="14670"/>
                  </a:lnTo>
                  <a:lnTo>
                    <a:pt x="3045" y="15132"/>
                  </a:lnTo>
                  <a:lnTo>
                    <a:pt x="3426" y="15132"/>
                  </a:lnTo>
                  <a:lnTo>
                    <a:pt x="3426" y="16056"/>
                  </a:lnTo>
                  <a:lnTo>
                    <a:pt x="3045" y="16056"/>
                  </a:lnTo>
                  <a:lnTo>
                    <a:pt x="2664" y="16518"/>
                  </a:lnTo>
                  <a:lnTo>
                    <a:pt x="761" y="16518"/>
                  </a:lnTo>
                  <a:lnTo>
                    <a:pt x="761" y="16056"/>
                  </a:lnTo>
                  <a:lnTo>
                    <a:pt x="381" y="16518"/>
                  </a:lnTo>
                  <a:lnTo>
                    <a:pt x="0" y="16518"/>
                  </a:lnTo>
                  <a:lnTo>
                    <a:pt x="0" y="2310"/>
                  </a:lnTo>
                  <a:lnTo>
                    <a:pt x="381" y="2310"/>
                  </a:lnTo>
                  <a:lnTo>
                    <a:pt x="381" y="2772"/>
                  </a:lnTo>
                  <a:lnTo>
                    <a:pt x="761" y="2772"/>
                  </a:lnTo>
                  <a:lnTo>
                    <a:pt x="1142" y="3234"/>
                  </a:lnTo>
                  <a:lnTo>
                    <a:pt x="1522" y="3234"/>
                  </a:lnTo>
                  <a:lnTo>
                    <a:pt x="1522" y="3581"/>
                  </a:lnTo>
                  <a:lnTo>
                    <a:pt x="2284" y="3581"/>
                  </a:lnTo>
                  <a:lnTo>
                    <a:pt x="2664" y="4043"/>
                  </a:lnTo>
                  <a:lnTo>
                    <a:pt x="3806" y="4043"/>
                  </a:lnTo>
                  <a:lnTo>
                    <a:pt x="3806" y="4505"/>
                  </a:lnTo>
                  <a:lnTo>
                    <a:pt x="4187" y="4505"/>
                  </a:lnTo>
                  <a:lnTo>
                    <a:pt x="4187" y="4967"/>
                  </a:lnTo>
                  <a:lnTo>
                    <a:pt x="5329" y="4967"/>
                  </a:lnTo>
                  <a:lnTo>
                    <a:pt x="5329" y="5429"/>
                  </a:lnTo>
                  <a:lnTo>
                    <a:pt x="5614" y="5429"/>
                  </a:lnTo>
                  <a:lnTo>
                    <a:pt x="5614" y="5891"/>
                  </a:lnTo>
                  <a:lnTo>
                    <a:pt x="5995" y="6353"/>
                  </a:lnTo>
                  <a:lnTo>
                    <a:pt x="6375" y="6353"/>
                  </a:lnTo>
                  <a:lnTo>
                    <a:pt x="6375" y="6815"/>
                  </a:lnTo>
                  <a:lnTo>
                    <a:pt x="6756" y="6815"/>
                  </a:lnTo>
                  <a:lnTo>
                    <a:pt x="6756" y="8663"/>
                  </a:lnTo>
                  <a:lnTo>
                    <a:pt x="7898" y="8663"/>
                  </a:lnTo>
                  <a:lnTo>
                    <a:pt x="7898" y="9125"/>
                  </a:lnTo>
                  <a:lnTo>
                    <a:pt x="8659" y="9125"/>
                  </a:lnTo>
                  <a:lnTo>
                    <a:pt x="8659" y="9587"/>
                  </a:lnTo>
                  <a:lnTo>
                    <a:pt x="9420" y="9587"/>
                  </a:lnTo>
                  <a:lnTo>
                    <a:pt x="9420" y="10049"/>
                  </a:lnTo>
                  <a:lnTo>
                    <a:pt x="9801" y="10049"/>
                  </a:lnTo>
                  <a:lnTo>
                    <a:pt x="9801" y="10973"/>
                  </a:lnTo>
                  <a:lnTo>
                    <a:pt x="8659" y="10973"/>
                  </a:lnTo>
                  <a:lnTo>
                    <a:pt x="8659" y="12359"/>
                  </a:lnTo>
                  <a:lnTo>
                    <a:pt x="9040" y="12821"/>
                  </a:lnTo>
                  <a:lnTo>
                    <a:pt x="9420" y="12821"/>
                  </a:lnTo>
                  <a:lnTo>
                    <a:pt x="9420" y="13283"/>
                  </a:lnTo>
                  <a:lnTo>
                    <a:pt x="9801" y="13745"/>
                  </a:lnTo>
                  <a:lnTo>
                    <a:pt x="10181" y="13745"/>
                  </a:lnTo>
                  <a:lnTo>
                    <a:pt x="10181" y="14207"/>
                  </a:lnTo>
                  <a:lnTo>
                    <a:pt x="10181" y="13745"/>
                  </a:lnTo>
                  <a:lnTo>
                    <a:pt x="10181" y="15132"/>
                  </a:lnTo>
                  <a:lnTo>
                    <a:pt x="10562" y="15132"/>
                  </a:lnTo>
                  <a:lnTo>
                    <a:pt x="10562" y="15594"/>
                  </a:lnTo>
                  <a:lnTo>
                    <a:pt x="10943" y="15594"/>
                  </a:lnTo>
                  <a:lnTo>
                    <a:pt x="10943" y="16056"/>
                  </a:lnTo>
                  <a:lnTo>
                    <a:pt x="12085" y="16056"/>
                  </a:lnTo>
                  <a:lnTo>
                    <a:pt x="12085" y="16518"/>
                  </a:lnTo>
                  <a:lnTo>
                    <a:pt x="11704" y="16518"/>
                  </a:lnTo>
                  <a:lnTo>
                    <a:pt x="11704" y="16980"/>
                  </a:lnTo>
                  <a:lnTo>
                    <a:pt x="12085" y="16980"/>
                  </a:lnTo>
                  <a:lnTo>
                    <a:pt x="12085" y="17442"/>
                  </a:lnTo>
                  <a:lnTo>
                    <a:pt x="12465" y="17442"/>
                  </a:lnTo>
                  <a:lnTo>
                    <a:pt x="12465" y="17904"/>
                  </a:lnTo>
                  <a:lnTo>
                    <a:pt x="12846" y="18366"/>
                  </a:lnTo>
                  <a:lnTo>
                    <a:pt x="13607" y="18366"/>
                  </a:lnTo>
                  <a:lnTo>
                    <a:pt x="13607" y="18828"/>
                  </a:lnTo>
                  <a:lnTo>
                    <a:pt x="13988" y="18828"/>
                  </a:lnTo>
                  <a:lnTo>
                    <a:pt x="13988" y="18366"/>
                  </a:lnTo>
                  <a:lnTo>
                    <a:pt x="14368" y="18366"/>
                  </a:lnTo>
                  <a:lnTo>
                    <a:pt x="14368" y="18828"/>
                  </a:lnTo>
                  <a:lnTo>
                    <a:pt x="13607" y="18828"/>
                  </a:lnTo>
                  <a:lnTo>
                    <a:pt x="13607" y="19290"/>
                  </a:lnTo>
                  <a:lnTo>
                    <a:pt x="13988" y="19290"/>
                  </a:lnTo>
                  <a:lnTo>
                    <a:pt x="13607" y="19290"/>
                  </a:lnTo>
                  <a:lnTo>
                    <a:pt x="13607" y="19752"/>
                  </a:lnTo>
                  <a:lnTo>
                    <a:pt x="13226" y="19752"/>
                  </a:lnTo>
                  <a:lnTo>
                    <a:pt x="13226" y="19290"/>
                  </a:lnTo>
                  <a:lnTo>
                    <a:pt x="12846" y="19290"/>
                  </a:lnTo>
                  <a:lnTo>
                    <a:pt x="13226" y="19290"/>
                  </a:lnTo>
                  <a:lnTo>
                    <a:pt x="12846" y="19290"/>
                  </a:lnTo>
                  <a:lnTo>
                    <a:pt x="12846" y="18828"/>
                  </a:lnTo>
                  <a:lnTo>
                    <a:pt x="11323" y="18828"/>
                  </a:lnTo>
                  <a:lnTo>
                    <a:pt x="10943" y="18366"/>
                  </a:lnTo>
                  <a:lnTo>
                    <a:pt x="9801" y="18366"/>
                  </a:lnTo>
                  <a:lnTo>
                    <a:pt x="9420" y="17904"/>
                  </a:lnTo>
                  <a:lnTo>
                    <a:pt x="9420" y="17442"/>
                  </a:lnTo>
                  <a:lnTo>
                    <a:pt x="9040" y="17442"/>
                  </a:lnTo>
                  <a:lnTo>
                    <a:pt x="9040" y="16980"/>
                  </a:lnTo>
                  <a:lnTo>
                    <a:pt x="8659" y="16980"/>
                  </a:lnTo>
                  <a:lnTo>
                    <a:pt x="8659" y="16518"/>
                  </a:lnTo>
                  <a:lnTo>
                    <a:pt x="8278" y="16518"/>
                  </a:lnTo>
                  <a:lnTo>
                    <a:pt x="8278" y="16056"/>
                  </a:lnTo>
                  <a:lnTo>
                    <a:pt x="8659" y="16056"/>
                  </a:lnTo>
                  <a:lnTo>
                    <a:pt x="7898" y="16056"/>
                  </a:lnTo>
                  <a:lnTo>
                    <a:pt x="7898" y="15132"/>
                  </a:lnTo>
                  <a:lnTo>
                    <a:pt x="7517" y="15132"/>
                  </a:lnTo>
                  <a:close/>
                  <a:moveTo>
                    <a:pt x="13988" y="3234"/>
                  </a:moveTo>
                  <a:lnTo>
                    <a:pt x="14368" y="3234"/>
                  </a:lnTo>
                  <a:lnTo>
                    <a:pt x="13988" y="3234"/>
                  </a:lnTo>
                  <a:close/>
                  <a:moveTo>
                    <a:pt x="16652" y="3581"/>
                  </a:moveTo>
                  <a:lnTo>
                    <a:pt x="16652" y="3234"/>
                  </a:lnTo>
                  <a:lnTo>
                    <a:pt x="16652" y="3581"/>
                  </a:lnTo>
                  <a:close/>
                  <a:moveTo>
                    <a:pt x="11704" y="8663"/>
                  </a:moveTo>
                  <a:lnTo>
                    <a:pt x="12846" y="8663"/>
                  </a:lnTo>
                  <a:lnTo>
                    <a:pt x="12846" y="7739"/>
                  </a:lnTo>
                  <a:lnTo>
                    <a:pt x="13226" y="7277"/>
                  </a:lnTo>
                  <a:lnTo>
                    <a:pt x="13226" y="7739"/>
                  </a:lnTo>
                  <a:lnTo>
                    <a:pt x="12846" y="7739"/>
                  </a:lnTo>
                  <a:lnTo>
                    <a:pt x="12846" y="8201"/>
                  </a:lnTo>
                  <a:lnTo>
                    <a:pt x="13226" y="8663"/>
                  </a:lnTo>
                  <a:lnTo>
                    <a:pt x="13607" y="8663"/>
                  </a:lnTo>
                  <a:lnTo>
                    <a:pt x="13607" y="8201"/>
                  </a:lnTo>
                  <a:lnTo>
                    <a:pt x="13607" y="8663"/>
                  </a:lnTo>
                  <a:lnTo>
                    <a:pt x="14368" y="8663"/>
                  </a:lnTo>
                  <a:lnTo>
                    <a:pt x="14368" y="7739"/>
                  </a:lnTo>
                  <a:lnTo>
                    <a:pt x="14749" y="7277"/>
                  </a:lnTo>
                  <a:lnTo>
                    <a:pt x="15510" y="7277"/>
                  </a:lnTo>
                  <a:lnTo>
                    <a:pt x="15510" y="6815"/>
                  </a:lnTo>
                  <a:lnTo>
                    <a:pt x="15130" y="6353"/>
                  </a:lnTo>
                  <a:lnTo>
                    <a:pt x="15130" y="5891"/>
                  </a:lnTo>
                  <a:lnTo>
                    <a:pt x="15891" y="5891"/>
                  </a:lnTo>
                  <a:lnTo>
                    <a:pt x="15891" y="5429"/>
                  </a:lnTo>
                  <a:lnTo>
                    <a:pt x="16271" y="5891"/>
                  </a:lnTo>
                  <a:lnTo>
                    <a:pt x="15891" y="5891"/>
                  </a:lnTo>
                  <a:lnTo>
                    <a:pt x="16271" y="5891"/>
                  </a:lnTo>
                  <a:lnTo>
                    <a:pt x="16271" y="7277"/>
                  </a:lnTo>
                  <a:lnTo>
                    <a:pt x="15891" y="7277"/>
                  </a:lnTo>
                  <a:lnTo>
                    <a:pt x="15891" y="8663"/>
                  </a:lnTo>
                  <a:lnTo>
                    <a:pt x="15130" y="8663"/>
                  </a:lnTo>
                  <a:lnTo>
                    <a:pt x="15130" y="9125"/>
                  </a:lnTo>
                  <a:lnTo>
                    <a:pt x="14749" y="9125"/>
                  </a:lnTo>
                  <a:lnTo>
                    <a:pt x="14749" y="9587"/>
                  </a:lnTo>
                  <a:lnTo>
                    <a:pt x="13988" y="9587"/>
                  </a:lnTo>
                  <a:lnTo>
                    <a:pt x="13988" y="10049"/>
                  </a:lnTo>
                  <a:lnTo>
                    <a:pt x="12085" y="10049"/>
                  </a:lnTo>
                  <a:lnTo>
                    <a:pt x="12085" y="9587"/>
                  </a:lnTo>
                  <a:lnTo>
                    <a:pt x="11704" y="10049"/>
                  </a:lnTo>
                  <a:lnTo>
                    <a:pt x="11704" y="9587"/>
                  </a:lnTo>
                  <a:lnTo>
                    <a:pt x="11323" y="9587"/>
                  </a:lnTo>
                  <a:lnTo>
                    <a:pt x="11323" y="9125"/>
                  </a:lnTo>
                  <a:lnTo>
                    <a:pt x="10562" y="9125"/>
                  </a:lnTo>
                  <a:lnTo>
                    <a:pt x="10562" y="8663"/>
                  </a:lnTo>
                  <a:lnTo>
                    <a:pt x="11704" y="8663"/>
                  </a:lnTo>
                  <a:close/>
                  <a:moveTo>
                    <a:pt x="7137" y="6815"/>
                  </a:moveTo>
                  <a:lnTo>
                    <a:pt x="7137" y="6353"/>
                  </a:lnTo>
                  <a:lnTo>
                    <a:pt x="7137" y="6815"/>
                  </a:lnTo>
                  <a:close/>
                  <a:moveTo>
                    <a:pt x="19697" y="8663"/>
                  </a:moveTo>
                  <a:lnTo>
                    <a:pt x="19697" y="8201"/>
                  </a:lnTo>
                  <a:lnTo>
                    <a:pt x="19316" y="7739"/>
                  </a:lnTo>
                  <a:lnTo>
                    <a:pt x="19697" y="7739"/>
                  </a:lnTo>
                  <a:lnTo>
                    <a:pt x="19697" y="7277"/>
                  </a:lnTo>
                  <a:lnTo>
                    <a:pt x="19697" y="8663"/>
                  </a:lnTo>
                  <a:close/>
                  <a:moveTo>
                    <a:pt x="8659" y="8201"/>
                  </a:moveTo>
                  <a:lnTo>
                    <a:pt x="8659" y="7739"/>
                  </a:lnTo>
                  <a:lnTo>
                    <a:pt x="9040" y="8201"/>
                  </a:lnTo>
                  <a:lnTo>
                    <a:pt x="8659" y="8201"/>
                  </a:lnTo>
                  <a:close/>
                  <a:moveTo>
                    <a:pt x="20839" y="9587"/>
                  </a:moveTo>
                  <a:lnTo>
                    <a:pt x="20839" y="10049"/>
                  </a:lnTo>
                  <a:lnTo>
                    <a:pt x="21219" y="10049"/>
                  </a:lnTo>
                  <a:lnTo>
                    <a:pt x="21219" y="10511"/>
                  </a:lnTo>
                  <a:lnTo>
                    <a:pt x="21600" y="10511"/>
                  </a:lnTo>
                  <a:lnTo>
                    <a:pt x="21600" y="11435"/>
                  </a:lnTo>
                  <a:lnTo>
                    <a:pt x="20839" y="11435"/>
                  </a:lnTo>
                  <a:lnTo>
                    <a:pt x="20458" y="10973"/>
                  </a:lnTo>
                  <a:lnTo>
                    <a:pt x="20458" y="10049"/>
                  </a:lnTo>
                  <a:lnTo>
                    <a:pt x="20078" y="10049"/>
                  </a:lnTo>
                  <a:lnTo>
                    <a:pt x="20078" y="9587"/>
                  </a:lnTo>
                  <a:lnTo>
                    <a:pt x="19697" y="9587"/>
                  </a:lnTo>
                  <a:lnTo>
                    <a:pt x="19697" y="8663"/>
                  </a:lnTo>
                  <a:lnTo>
                    <a:pt x="20078" y="8663"/>
                  </a:lnTo>
                  <a:lnTo>
                    <a:pt x="20839" y="9587"/>
                  </a:lnTo>
                  <a:close/>
                  <a:moveTo>
                    <a:pt x="10181" y="9125"/>
                  </a:moveTo>
                  <a:lnTo>
                    <a:pt x="9801" y="9125"/>
                  </a:lnTo>
                  <a:lnTo>
                    <a:pt x="9801" y="8663"/>
                  </a:lnTo>
                  <a:lnTo>
                    <a:pt x="10181" y="8663"/>
                  </a:lnTo>
                  <a:lnTo>
                    <a:pt x="10181" y="9125"/>
                  </a:lnTo>
                  <a:close/>
                  <a:moveTo>
                    <a:pt x="3806" y="14670"/>
                  </a:moveTo>
                  <a:lnTo>
                    <a:pt x="3426" y="14670"/>
                  </a:lnTo>
                  <a:lnTo>
                    <a:pt x="3806" y="14670"/>
                  </a:lnTo>
                  <a:close/>
                  <a:moveTo>
                    <a:pt x="3806" y="15594"/>
                  </a:moveTo>
                  <a:lnTo>
                    <a:pt x="3806" y="15132"/>
                  </a:lnTo>
                  <a:lnTo>
                    <a:pt x="3426" y="15132"/>
                  </a:lnTo>
                  <a:lnTo>
                    <a:pt x="3426" y="14670"/>
                  </a:lnTo>
                  <a:lnTo>
                    <a:pt x="3045" y="14670"/>
                  </a:lnTo>
                  <a:lnTo>
                    <a:pt x="3426" y="14670"/>
                  </a:lnTo>
                  <a:lnTo>
                    <a:pt x="3426" y="15132"/>
                  </a:lnTo>
                  <a:lnTo>
                    <a:pt x="3806" y="15132"/>
                  </a:lnTo>
                  <a:lnTo>
                    <a:pt x="3806" y="15594"/>
                  </a:lnTo>
                  <a:close/>
                  <a:moveTo>
                    <a:pt x="14749" y="15594"/>
                  </a:moveTo>
                  <a:lnTo>
                    <a:pt x="14368" y="15594"/>
                  </a:lnTo>
                  <a:lnTo>
                    <a:pt x="14368" y="15132"/>
                  </a:lnTo>
                  <a:lnTo>
                    <a:pt x="14368" y="15594"/>
                  </a:lnTo>
                  <a:lnTo>
                    <a:pt x="14749" y="15594"/>
                  </a:lnTo>
                  <a:close/>
                  <a:moveTo>
                    <a:pt x="17033" y="16518"/>
                  </a:moveTo>
                  <a:lnTo>
                    <a:pt x="16652" y="16056"/>
                  </a:lnTo>
                  <a:lnTo>
                    <a:pt x="17413" y="16056"/>
                  </a:lnTo>
                  <a:lnTo>
                    <a:pt x="17413" y="16518"/>
                  </a:lnTo>
                  <a:lnTo>
                    <a:pt x="17033" y="16518"/>
                  </a:lnTo>
                  <a:close/>
                  <a:moveTo>
                    <a:pt x="3426" y="16056"/>
                  </a:moveTo>
                  <a:lnTo>
                    <a:pt x="3426" y="16518"/>
                  </a:lnTo>
                  <a:lnTo>
                    <a:pt x="3045" y="16056"/>
                  </a:lnTo>
                  <a:lnTo>
                    <a:pt x="3426" y="16056"/>
                  </a:lnTo>
                  <a:close/>
                  <a:moveTo>
                    <a:pt x="13607" y="16980"/>
                  </a:moveTo>
                  <a:lnTo>
                    <a:pt x="13226" y="16980"/>
                  </a:lnTo>
                  <a:lnTo>
                    <a:pt x="13226" y="16518"/>
                  </a:lnTo>
                  <a:lnTo>
                    <a:pt x="13607" y="16980"/>
                  </a:lnTo>
                  <a:close/>
                  <a:moveTo>
                    <a:pt x="13988" y="17442"/>
                  </a:moveTo>
                  <a:lnTo>
                    <a:pt x="13607" y="17442"/>
                  </a:lnTo>
                  <a:lnTo>
                    <a:pt x="13607" y="16980"/>
                  </a:lnTo>
                  <a:lnTo>
                    <a:pt x="14368" y="16980"/>
                  </a:lnTo>
                  <a:lnTo>
                    <a:pt x="14368" y="17442"/>
                  </a:lnTo>
                  <a:lnTo>
                    <a:pt x="13988" y="17442"/>
                  </a:lnTo>
                  <a:close/>
                  <a:moveTo>
                    <a:pt x="14749" y="18366"/>
                  </a:moveTo>
                  <a:lnTo>
                    <a:pt x="14368" y="18366"/>
                  </a:lnTo>
                  <a:lnTo>
                    <a:pt x="14368" y="17904"/>
                  </a:lnTo>
                  <a:lnTo>
                    <a:pt x="13988" y="17904"/>
                  </a:lnTo>
                  <a:lnTo>
                    <a:pt x="13988" y="17442"/>
                  </a:lnTo>
                  <a:lnTo>
                    <a:pt x="14368" y="17904"/>
                  </a:lnTo>
                  <a:lnTo>
                    <a:pt x="14368" y="18366"/>
                  </a:lnTo>
                  <a:lnTo>
                    <a:pt x="14749" y="18366"/>
                  </a:lnTo>
                  <a:lnTo>
                    <a:pt x="14749" y="17904"/>
                  </a:lnTo>
                  <a:lnTo>
                    <a:pt x="14749" y="18366"/>
                  </a:lnTo>
                  <a:close/>
                  <a:moveTo>
                    <a:pt x="14368" y="19290"/>
                  </a:moveTo>
                  <a:lnTo>
                    <a:pt x="13988" y="19290"/>
                  </a:lnTo>
                  <a:lnTo>
                    <a:pt x="14368" y="19290"/>
                  </a:lnTo>
                  <a:close/>
                  <a:moveTo>
                    <a:pt x="17033" y="19752"/>
                  </a:moveTo>
                  <a:lnTo>
                    <a:pt x="16652" y="19752"/>
                  </a:lnTo>
                  <a:lnTo>
                    <a:pt x="16652" y="19290"/>
                  </a:lnTo>
                  <a:lnTo>
                    <a:pt x="17033" y="19290"/>
                  </a:lnTo>
                  <a:lnTo>
                    <a:pt x="17033" y="19752"/>
                  </a:lnTo>
                  <a:close/>
                  <a:moveTo>
                    <a:pt x="18936" y="21138"/>
                  </a:moveTo>
                  <a:lnTo>
                    <a:pt x="18555" y="21138"/>
                  </a:lnTo>
                  <a:lnTo>
                    <a:pt x="18936" y="21138"/>
                  </a:lnTo>
                  <a:lnTo>
                    <a:pt x="18936" y="20676"/>
                  </a:lnTo>
                  <a:lnTo>
                    <a:pt x="18936" y="21138"/>
                  </a:lnTo>
                  <a:lnTo>
                    <a:pt x="19316" y="21138"/>
                  </a:lnTo>
                  <a:lnTo>
                    <a:pt x="18936" y="21138"/>
                  </a:lnTo>
                  <a:close/>
                  <a:moveTo>
                    <a:pt x="18174" y="21600"/>
                  </a:moveTo>
                  <a:lnTo>
                    <a:pt x="17794" y="21600"/>
                  </a:lnTo>
                  <a:lnTo>
                    <a:pt x="17794" y="21138"/>
                  </a:lnTo>
                  <a:lnTo>
                    <a:pt x="17413" y="21138"/>
                  </a:lnTo>
                  <a:lnTo>
                    <a:pt x="18174" y="21138"/>
                  </a:lnTo>
                  <a:lnTo>
                    <a:pt x="18174" y="21600"/>
                  </a:lnTo>
                  <a:lnTo>
                    <a:pt x="18555" y="21600"/>
                  </a:lnTo>
                  <a:lnTo>
                    <a:pt x="18174" y="2160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4823636" y="2311958"/>
              <a:ext cx="822754" cy="425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48" y="2645"/>
                  </a:moveTo>
                  <a:lnTo>
                    <a:pt x="19548" y="1322"/>
                  </a:lnTo>
                  <a:lnTo>
                    <a:pt x="19320" y="882"/>
                  </a:lnTo>
                  <a:lnTo>
                    <a:pt x="19548" y="882"/>
                  </a:lnTo>
                  <a:lnTo>
                    <a:pt x="19548" y="441"/>
                  </a:lnTo>
                  <a:lnTo>
                    <a:pt x="19776" y="441"/>
                  </a:lnTo>
                  <a:lnTo>
                    <a:pt x="19776" y="0"/>
                  </a:lnTo>
                  <a:lnTo>
                    <a:pt x="20004" y="0"/>
                  </a:lnTo>
                  <a:lnTo>
                    <a:pt x="20004" y="882"/>
                  </a:lnTo>
                  <a:lnTo>
                    <a:pt x="20916" y="882"/>
                  </a:lnTo>
                  <a:lnTo>
                    <a:pt x="20916" y="441"/>
                  </a:lnTo>
                  <a:lnTo>
                    <a:pt x="21372" y="441"/>
                  </a:lnTo>
                  <a:lnTo>
                    <a:pt x="21372" y="1322"/>
                  </a:lnTo>
                  <a:lnTo>
                    <a:pt x="21600" y="1322"/>
                  </a:lnTo>
                  <a:lnTo>
                    <a:pt x="21600" y="2204"/>
                  </a:lnTo>
                  <a:lnTo>
                    <a:pt x="21372" y="2204"/>
                  </a:lnTo>
                  <a:lnTo>
                    <a:pt x="21144" y="2645"/>
                  </a:lnTo>
                  <a:lnTo>
                    <a:pt x="21144" y="4408"/>
                  </a:lnTo>
                  <a:lnTo>
                    <a:pt x="20916" y="4408"/>
                  </a:lnTo>
                  <a:lnTo>
                    <a:pt x="20916" y="4849"/>
                  </a:lnTo>
                  <a:lnTo>
                    <a:pt x="21144" y="4849"/>
                  </a:lnTo>
                  <a:lnTo>
                    <a:pt x="20916" y="5731"/>
                  </a:lnTo>
                  <a:lnTo>
                    <a:pt x="20460" y="5731"/>
                  </a:lnTo>
                  <a:lnTo>
                    <a:pt x="20688" y="6171"/>
                  </a:lnTo>
                  <a:lnTo>
                    <a:pt x="20688" y="6612"/>
                  </a:lnTo>
                  <a:lnTo>
                    <a:pt x="20916" y="7053"/>
                  </a:lnTo>
                  <a:lnTo>
                    <a:pt x="21144" y="7053"/>
                  </a:lnTo>
                  <a:lnTo>
                    <a:pt x="20916" y="7494"/>
                  </a:lnTo>
                  <a:lnTo>
                    <a:pt x="20916" y="7935"/>
                  </a:lnTo>
                  <a:lnTo>
                    <a:pt x="20688" y="7935"/>
                  </a:lnTo>
                  <a:lnTo>
                    <a:pt x="20688" y="8816"/>
                  </a:lnTo>
                  <a:lnTo>
                    <a:pt x="20916" y="8816"/>
                  </a:lnTo>
                  <a:lnTo>
                    <a:pt x="20916" y="9257"/>
                  </a:lnTo>
                  <a:lnTo>
                    <a:pt x="21144" y="9257"/>
                  </a:lnTo>
                  <a:lnTo>
                    <a:pt x="20916" y="9698"/>
                  </a:lnTo>
                  <a:lnTo>
                    <a:pt x="20688" y="9698"/>
                  </a:lnTo>
                  <a:lnTo>
                    <a:pt x="20688" y="10139"/>
                  </a:lnTo>
                  <a:lnTo>
                    <a:pt x="20460" y="10580"/>
                  </a:lnTo>
                  <a:lnTo>
                    <a:pt x="20688" y="10580"/>
                  </a:lnTo>
                  <a:lnTo>
                    <a:pt x="20688" y="11461"/>
                  </a:lnTo>
                  <a:lnTo>
                    <a:pt x="20460" y="11461"/>
                  </a:lnTo>
                  <a:lnTo>
                    <a:pt x="20460" y="11902"/>
                  </a:lnTo>
                  <a:lnTo>
                    <a:pt x="20004" y="11902"/>
                  </a:lnTo>
                  <a:lnTo>
                    <a:pt x="20004" y="11461"/>
                  </a:lnTo>
                  <a:lnTo>
                    <a:pt x="19548" y="11461"/>
                  </a:lnTo>
                  <a:lnTo>
                    <a:pt x="19548" y="11902"/>
                  </a:lnTo>
                  <a:lnTo>
                    <a:pt x="19320" y="11902"/>
                  </a:lnTo>
                  <a:lnTo>
                    <a:pt x="19320" y="11020"/>
                  </a:lnTo>
                  <a:lnTo>
                    <a:pt x="19548" y="11020"/>
                  </a:lnTo>
                  <a:lnTo>
                    <a:pt x="19548" y="9698"/>
                  </a:lnTo>
                  <a:lnTo>
                    <a:pt x="19320" y="9698"/>
                  </a:lnTo>
                  <a:lnTo>
                    <a:pt x="19548" y="9257"/>
                  </a:lnTo>
                  <a:lnTo>
                    <a:pt x="19548" y="8376"/>
                  </a:lnTo>
                  <a:lnTo>
                    <a:pt x="19320" y="8376"/>
                  </a:lnTo>
                  <a:lnTo>
                    <a:pt x="19320" y="8816"/>
                  </a:lnTo>
                  <a:lnTo>
                    <a:pt x="19092" y="8816"/>
                  </a:lnTo>
                  <a:lnTo>
                    <a:pt x="19092" y="7935"/>
                  </a:lnTo>
                  <a:lnTo>
                    <a:pt x="19320" y="8376"/>
                  </a:lnTo>
                  <a:lnTo>
                    <a:pt x="19320" y="7935"/>
                  </a:lnTo>
                  <a:lnTo>
                    <a:pt x="18864" y="7935"/>
                  </a:lnTo>
                  <a:lnTo>
                    <a:pt x="18864" y="7053"/>
                  </a:lnTo>
                  <a:lnTo>
                    <a:pt x="19092" y="6612"/>
                  </a:lnTo>
                  <a:lnTo>
                    <a:pt x="18864" y="6612"/>
                  </a:lnTo>
                  <a:lnTo>
                    <a:pt x="19092" y="6612"/>
                  </a:lnTo>
                  <a:lnTo>
                    <a:pt x="19092" y="6171"/>
                  </a:lnTo>
                  <a:lnTo>
                    <a:pt x="19320" y="5731"/>
                  </a:lnTo>
                  <a:lnTo>
                    <a:pt x="19320" y="4408"/>
                  </a:lnTo>
                  <a:lnTo>
                    <a:pt x="19548" y="3967"/>
                  </a:lnTo>
                  <a:lnTo>
                    <a:pt x="19548" y="2645"/>
                  </a:lnTo>
                  <a:close/>
                  <a:moveTo>
                    <a:pt x="228" y="6612"/>
                  </a:moveTo>
                  <a:lnTo>
                    <a:pt x="0" y="6612"/>
                  </a:lnTo>
                  <a:lnTo>
                    <a:pt x="0" y="6171"/>
                  </a:lnTo>
                  <a:lnTo>
                    <a:pt x="228" y="6171"/>
                  </a:lnTo>
                  <a:lnTo>
                    <a:pt x="228" y="6612"/>
                  </a:lnTo>
                  <a:close/>
                  <a:moveTo>
                    <a:pt x="3647" y="8376"/>
                  </a:moveTo>
                  <a:lnTo>
                    <a:pt x="3647" y="7935"/>
                  </a:lnTo>
                  <a:lnTo>
                    <a:pt x="3420" y="7935"/>
                  </a:lnTo>
                  <a:lnTo>
                    <a:pt x="3647" y="7935"/>
                  </a:lnTo>
                  <a:lnTo>
                    <a:pt x="3647" y="8376"/>
                  </a:lnTo>
                  <a:close/>
                  <a:moveTo>
                    <a:pt x="2964" y="8376"/>
                  </a:moveTo>
                  <a:lnTo>
                    <a:pt x="2736" y="7935"/>
                  </a:lnTo>
                  <a:lnTo>
                    <a:pt x="2964" y="7935"/>
                  </a:lnTo>
                  <a:lnTo>
                    <a:pt x="3192" y="8376"/>
                  </a:lnTo>
                  <a:lnTo>
                    <a:pt x="2964" y="8376"/>
                  </a:lnTo>
                  <a:close/>
                  <a:moveTo>
                    <a:pt x="2280" y="8376"/>
                  </a:moveTo>
                  <a:lnTo>
                    <a:pt x="2280" y="7935"/>
                  </a:lnTo>
                  <a:lnTo>
                    <a:pt x="2280" y="8376"/>
                  </a:lnTo>
                  <a:close/>
                  <a:moveTo>
                    <a:pt x="2736" y="8816"/>
                  </a:moveTo>
                  <a:lnTo>
                    <a:pt x="2508" y="8816"/>
                  </a:lnTo>
                  <a:lnTo>
                    <a:pt x="2508" y="8376"/>
                  </a:lnTo>
                  <a:lnTo>
                    <a:pt x="2736" y="8376"/>
                  </a:lnTo>
                  <a:lnTo>
                    <a:pt x="2964" y="8816"/>
                  </a:lnTo>
                  <a:lnTo>
                    <a:pt x="2736" y="8816"/>
                  </a:lnTo>
                  <a:close/>
                  <a:moveTo>
                    <a:pt x="5015" y="10139"/>
                  </a:moveTo>
                  <a:lnTo>
                    <a:pt x="4787" y="10139"/>
                  </a:lnTo>
                  <a:lnTo>
                    <a:pt x="4787" y="9698"/>
                  </a:lnTo>
                  <a:lnTo>
                    <a:pt x="5015" y="10139"/>
                  </a:lnTo>
                  <a:lnTo>
                    <a:pt x="5243" y="10139"/>
                  </a:lnTo>
                  <a:lnTo>
                    <a:pt x="5243" y="9698"/>
                  </a:lnTo>
                  <a:lnTo>
                    <a:pt x="5471" y="9698"/>
                  </a:lnTo>
                  <a:lnTo>
                    <a:pt x="5471" y="10139"/>
                  </a:lnTo>
                  <a:lnTo>
                    <a:pt x="5015" y="10139"/>
                  </a:lnTo>
                  <a:close/>
                  <a:moveTo>
                    <a:pt x="5471" y="11902"/>
                  </a:moveTo>
                  <a:lnTo>
                    <a:pt x="5243" y="11902"/>
                  </a:lnTo>
                  <a:lnTo>
                    <a:pt x="5471" y="11902"/>
                  </a:lnTo>
                  <a:close/>
                  <a:moveTo>
                    <a:pt x="12481" y="21600"/>
                  </a:moveTo>
                  <a:lnTo>
                    <a:pt x="12253" y="21600"/>
                  </a:lnTo>
                  <a:lnTo>
                    <a:pt x="12253" y="21159"/>
                  </a:lnTo>
                  <a:lnTo>
                    <a:pt x="12709" y="21159"/>
                  </a:lnTo>
                  <a:lnTo>
                    <a:pt x="12481" y="2160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6399676" y="4956059"/>
              <a:ext cx="701186" cy="1091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5" y="4938"/>
                  </a:moveTo>
                  <a:lnTo>
                    <a:pt x="535" y="5110"/>
                  </a:lnTo>
                  <a:lnTo>
                    <a:pt x="802" y="5110"/>
                  </a:lnTo>
                  <a:lnTo>
                    <a:pt x="802" y="4938"/>
                  </a:lnTo>
                  <a:lnTo>
                    <a:pt x="802" y="5454"/>
                  </a:lnTo>
                  <a:lnTo>
                    <a:pt x="1337" y="5454"/>
                  </a:lnTo>
                  <a:lnTo>
                    <a:pt x="1337" y="5625"/>
                  </a:lnTo>
                  <a:lnTo>
                    <a:pt x="1872" y="5625"/>
                  </a:lnTo>
                  <a:lnTo>
                    <a:pt x="2140" y="5454"/>
                  </a:lnTo>
                  <a:lnTo>
                    <a:pt x="2407" y="5625"/>
                  </a:lnTo>
                  <a:lnTo>
                    <a:pt x="2675" y="5625"/>
                  </a:lnTo>
                  <a:lnTo>
                    <a:pt x="2675" y="5454"/>
                  </a:lnTo>
                  <a:lnTo>
                    <a:pt x="2942" y="5454"/>
                  </a:lnTo>
                  <a:lnTo>
                    <a:pt x="2942" y="5282"/>
                  </a:lnTo>
                  <a:lnTo>
                    <a:pt x="3210" y="5282"/>
                  </a:lnTo>
                  <a:lnTo>
                    <a:pt x="3477" y="5110"/>
                  </a:lnTo>
                  <a:lnTo>
                    <a:pt x="3477" y="2233"/>
                  </a:lnTo>
                  <a:lnTo>
                    <a:pt x="3745" y="2233"/>
                  </a:lnTo>
                  <a:lnTo>
                    <a:pt x="3745" y="2405"/>
                  </a:lnTo>
                  <a:lnTo>
                    <a:pt x="4012" y="2577"/>
                  </a:lnTo>
                  <a:lnTo>
                    <a:pt x="4012" y="2748"/>
                  </a:lnTo>
                  <a:lnTo>
                    <a:pt x="4280" y="2920"/>
                  </a:lnTo>
                  <a:lnTo>
                    <a:pt x="4012" y="2920"/>
                  </a:lnTo>
                  <a:lnTo>
                    <a:pt x="4280" y="3092"/>
                  </a:lnTo>
                  <a:lnTo>
                    <a:pt x="4280" y="3564"/>
                  </a:lnTo>
                  <a:lnTo>
                    <a:pt x="4012" y="3564"/>
                  </a:lnTo>
                  <a:lnTo>
                    <a:pt x="4012" y="3908"/>
                  </a:lnTo>
                  <a:lnTo>
                    <a:pt x="5350" y="3908"/>
                  </a:lnTo>
                  <a:lnTo>
                    <a:pt x="5350" y="3736"/>
                  </a:lnTo>
                  <a:lnTo>
                    <a:pt x="5617" y="3736"/>
                  </a:lnTo>
                  <a:lnTo>
                    <a:pt x="5617" y="3435"/>
                  </a:lnTo>
                  <a:lnTo>
                    <a:pt x="5885" y="3435"/>
                  </a:lnTo>
                  <a:lnTo>
                    <a:pt x="6152" y="3264"/>
                  </a:lnTo>
                  <a:lnTo>
                    <a:pt x="6152" y="2920"/>
                  </a:lnTo>
                  <a:lnTo>
                    <a:pt x="6420" y="2920"/>
                  </a:lnTo>
                  <a:lnTo>
                    <a:pt x="6420" y="2577"/>
                  </a:lnTo>
                  <a:lnTo>
                    <a:pt x="6955" y="2577"/>
                  </a:lnTo>
                  <a:lnTo>
                    <a:pt x="7490" y="2920"/>
                  </a:lnTo>
                  <a:lnTo>
                    <a:pt x="7757" y="2920"/>
                  </a:lnTo>
                  <a:lnTo>
                    <a:pt x="7757" y="3092"/>
                  </a:lnTo>
                  <a:lnTo>
                    <a:pt x="8025" y="3092"/>
                  </a:lnTo>
                  <a:lnTo>
                    <a:pt x="8025" y="2920"/>
                  </a:lnTo>
                  <a:lnTo>
                    <a:pt x="8025" y="3092"/>
                  </a:lnTo>
                  <a:lnTo>
                    <a:pt x="8560" y="3092"/>
                  </a:lnTo>
                  <a:lnTo>
                    <a:pt x="8560" y="2920"/>
                  </a:lnTo>
                  <a:lnTo>
                    <a:pt x="8560" y="3092"/>
                  </a:lnTo>
                  <a:lnTo>
                    <a:pt x="8827" y="3092"/>
                  </a:lnTo>
                  <a:lnTo>
                    <a:pt x="8827" y="2920"/>
                  </a:lnTo>
                  <a:lnTo>
                    <a:pt x="9095" y="2920"/>
                  </a:lnTo>
                  <a:lnTo>
                    <a:pt x="9095" y="2748"/>
                  </a:lnTo>
                  <a:lnTo>
                    <a:pt x="9362" y="2577"/>
                  </a:lnTo>
                  <a:lnTo>
                    <a:pt x="9362" y="2233"/>
                  </a:lnTo>
                  <a:lnTo>
                    <a:pt x="9630" y="2061"/>
                  </a:lnTo>
                  <a:lnTo>
                    <a:pt x="10165" y="2061"/>
                  </a:lnTo>
                  <a:lnTo>
                    <a:pt x="10165" y="1889"/>
                  </a:lnTo>
                  <a:lnTo>
                    <a:pt x="10432" y="1889"/>
                  </a:lnTo>
                  <a:lnTo>
                    <a:pt x="10432" y="1202"/>
                  </a:lnTo>
                  <a:lnTo>
                    <a:pt x="10700" y="1202"/>
                  </a:lnTo>
                  <a:lnTo>
                    <a:pt x="10967" y="1031"/>
                  </a:lnTo>
                  <a:lnTo>
                    <a:pt x="11235" y="1031"/>
                  </a:lnTo>
                  <a:lnTo>
                    <a:pt x="11235" y="859"/>
                  </a:lnTo>
                  <a:lnTo>
                    <a:pt x="11502" y="687"/>
                  </a:lnTo>
                  <a:lnTo>
                    <a:pt x="11703" y="515"/>
                  </a:lnTo>
                  <a:lnTo>
                    <a:pt x="11703" y="344"/>
                  </a:lnTo>
                  <a:lnTo>
                    <a:pt x="12505" y="344"/>
                  </a:lnTo>
                  <a:lnTo>
                    <a:pt x="12505" y="172"/>
                  </a:lnTo>
                  <a:lnTo>
                    <a:pt x="12773" y="0"/>
                  </a:lnTo>
                  <a:lnTo>
                    <a:pt x="13575" y="0"/>
                  </a:lnTo>
                  <a:lnTo>
                    <a:pt x="13575" y="172"/>
                  </a:lnTo>
                  <a:lnTo>
                    <a:pt x="14913" y="172"/>
                  </a:lnTo>
                  <a:lnTo>
                    <a:pt x="14913" y="344"/>
                  </a:lnTo>
                  <a:lnTo>
                    <a:pt x="15180" y="859"/>
                  </a:lnTo>
                  <a:lnTo>
                    <a:pt x="15180" y="1374"/>
                  </a:lnTo>
                  <a:lnTo>
                    <a:pt x="15448" y="1374"/>
                  </a:lnTo>
                  <a:lnTo>
                    <a:pt x="15448" y="1889"/>
                  </a:lnTo>
                  <a:lnTo>
                    <a:pt x="15715" y="1889"/>
                  </a:lnTo>
                  <a:lnTo>
                    <a:pt x="15448" y="2061"/>
                  </a:lnTo>
                  <a:lnTo>
                    <a:pt x="15448" y="2405"/>
                  </a:lnTo>
                  <a:lnTo>
                    <a:pt x="15715" y="2405"/>
                  </a:lnTo>
                  <a:lnTo>
                    <a:pt x="15448" y="2748"/>
                  </a:lnTo>
                  <a:lnTo>
                    <a:pt x="15448" y="3092"/>
                  </a:lnTo>
                  <a:lnTo>
                    <a:pt x="15180" y="3092"/>
                  </a:lnTo>
                  <a:lnTo>
                    <a:pt x="14913" y="2920"/>
                  </a:lnTo>
                  <a:lnTo>
                    <a:pt x="14645" y="3092"/>
                  </a:lnTo>
                  <a:lnTo>
                    <a:pt x="14645" y="3435"/>
                  </a:lnTo>
                  <a:lnTo>
                    <a:pt x="14378" y="3435"/>
                  </a:lnTo>
                  <a:lnTo>
                    <a:pt x="14378" y="3908"/>
                  </a:lnTo>
                  <a:lnTo>
                    <a:pt x="14645" y="3908"/>
                  </a:lnTo>
                  <a:lnTo>
                    <a:pt x="14645" y="4251"/>
                  </a:lnTo>
                  <a:lnTo>
                    <a:pt x="15448" y="4251"/>
                  </a:lnTo>
                  <a:lnTo>
                    <a:pt x="15448" y="3908"/>
                  </a:lnTo>
                  <a:lnTo>
                    <a:pt x="16518" y="3908"/>
                  </a:lnTo>
                  <a:lnTo>
                    <a:pt x="16518" y="4080"/>
                  </a:lnTo>
                  <a:lnTo>
                    <a:pt x="16250" y="4251"/>
                  </a:lnTo>
                  <a:lnTo>
                    <a:pt x="16250" y="4938"/>
                  </a:lnTo>
                  <a:lnTo>
                    <a:pt x="15983" y="4938"/>
                  </a:lnTo>
                  <a:lnTo>
                    <a:pt x="15983" y="5282"/>
                  </a:lnTo>
                  <a:lnTo>
                    <a:pt x="15715" y="5454"/>
                  </a:lnTo>
                  <a:lnTo>
                    <a:pt x="15715" y="5625"/>
                  </a:lnTo>
                  <a:lnTo>
                    <a:pt x="15180" y="5625"/>
                  </a:lnTo>
                  <a:lnTo>
                    <a:pt x="15180" y="5797"/>
                  </a:lnTo>
                  <a:lnTo>
                    <a:pt x="14645" y="6141"/>
                  </a:lnTo>
                  <a:lnTo>
                    <a:pt x="14645" y="6484"/>
                  </a:lnTo>
                  <a:lnTo>
                    <a:pt x="14378" y="6484"/>
                  </a:lnTo>
                  <a:lnTo>
                    <a:pt x="14378" y="6828"/>
                  </a:lnTo>
                  <a:lnTo>
                    <a:pt x="14110" y="6828"/>
                  </a:lnTo>
                  <a:lnTo>
                    <a:pt x="14110" y="7171"/>
                  </a:lnTo>
                  <a:lnTo>
                    <a:pt x="13843" y="7171"/>
                  </a:lnTo>
                  <a:lnTo>
                    <a:pt x="13843" y="7343"/>
                  </a:lnTo>
                  <a:lnTo>
                    <a:pt x="13575" y="7515"/>
                  </a:lnTo>
                  <a:lnTo>
                    <a:pt x="13575" y="7687"/>
                  </a:lnTo>
                  <a:lnTo>
                    <a:pt x="13308" y="7687"/>
                  </a:lnTo>
                  <a:lnTo>
                    <a:pt x="13308" y="7858"/>
                  </a:lnTo>
                  <a:lnTo>
                    <a:pt x="13040" y="7858"/>
                  </a:lnTo>
                  <a:lnTo>
                    <a:pt x="13040" y="8030"/>
                  </a:lnTo>
                  <a:lnTo>
                    <a:pt x="12773" y="8030"/>
                  </a:lnTo>
                  <a:lnTo>
                    <a:pt x="12773" y="8202"/>
                  </a:lnTo>
                  <a:lnTo>
                    <a:pt x="12505" y="8202"/>
                  </a:lnTo>
                  <a:lnTo>
                    <a:pt x="12505" y="8374"/>
                  </a:lnTo>
                  <a:lnTo>
                    <a:pt x="11970" y="8717"/>
                  </a:lnTo>
                  <a:lnTo>
                    <a:pt x="11970" y="8889"/>
                  </a:lnTo>
                  <a:lnTo>
                    <a:pt x="11703" y="8889"/>
                  </a:lnTo>
                  <a:lnTo>
                    <a:pt x="11703" y="9061"/>
                  </a:lnTo>
                  <a:lnTo>
                    <a:pt x="11235" y="9061"/>
                  </a:lnTo>
                  <a:lnTo>
                    <a:pt x="11235" y="9233"/>
                  </a:lnTo>
                  <a:lnTo>
                    <a:pt x="10967" y="9404"/>
                  </a:lnTo>
                  <a:lnTo>
                    <a:pt x="10700" y="9404"/>
                  </a:lnTo>
                  <a:lnTo>
                    <a:pt x="10700" y="9576"/>
                  </a:lnTo>
                  <a:lnTo>
                    <a:pt x="10165" y="9576"/>
                  </a:lnTo>
                  <a:lnTo>
                    <a:pt x="10165" y="9748"/>
                  </a:lnTo>
                  <a:lnTo>
                    <a:pt x="9095" y="9748"/>
                  </a:lnTo>
                  <a:lnTo>
                    <a:pt x="9095" y="9920"/>
                  </a:lnTo>
                  <a:lnTo>
                    <a:pt x="9362" y="9920"/>
                  </a:lnTo>
                  <a:lnTo>
                    <a:pt x="8560" y="9920"/>
                  </a:lnTo>
                  <a:lnTo>
                    <a:pt x="8292" y="10091"/>
                  </a:lnTo>
                  <a:lnTo>
                    <a:pt x="8025" y="10091"/>
                  </a:lnTo>
                  <a:lnTo>
                    <a:pt x="7490" y="9920"/>
                  </a:lnTo>
                  <a:lnTo>
                    <a:pt x="5617" y="9920"/>
                  </a:lnTo>
                  <a:lnTo>
                    <a:pt x="5617" y="10091"/>
                  </a:lnTo>
                  <a:lnTo>
                    <a:pt x="5350" y="10091"/>
                  </a:lnTo>
                  <a:lnTo>
                    <a:pt x="5350" y="10263"/>
                  </a:lnTo>
                  <a:lnTo>
                    <a:pt x="4012" y="10263"/>
                  </a:lnTo>
                  <a:lnTo>
                    <a:pt x="4012" y="10435"/>
                  </a:lnTo>
                  <a:lnTo>
                    <a:pt x="3745" y="10435"/>
                  </a:lnTo>
                  <a:lnTo>
                    <a:pt x="3477" y="10607"/>
                  </a:lnTo>
                  <a:lnTo>
                    <a:pt x="2942" y="10607"/>
                  </a:lnTo>
                  <a:lnTo>
                    <a:pt x="2942" y="10435"/>
                  </a:lnTo>
                  <a:lnTo>
                    <a:pt x="2675" y="10435"/>
                  </a:lnTo>
                  <a:lnTo>
                    <a:pt x="2675" y="10263"/>
                  </a:lnTo>
                  <a:lnTo>
                    <a:pt x="2140" y="10263"/>
                  </a:lnTo>
                  <a:lnTo>
                    <a:pt x="2140" y="10091"/>
                  </a:lnTo>
                  <a:lnTo>
                    <a:pt x="2407" y="10091"/>
                  </a:lnTo>
                  <a:lnTo>
                    <a:pt x="2140" y="10091"/>
                  </a:lnTo>
                  <a:lnTo>
                    <a:pt x="2140" y="9920"/>
                  </a:lnTo>
                  <a:lnTo>
                    <a:pt x="1872" y="9920"/>
                  </a:lnTo>
                  <a:lnTo>
                    <a:pt x="1872" y="10091"/>
                  </a:lnTo>
                  <a:lnTo>
                    <a:pt x="1605" y="9920"/>
                  </a:lnTo>
                  <a:lnTo>
                    <a:pt x="1872" y="9920"/>
                  </a:lnTo>
                  <a:lnTo>
                    <a:pt x="1872" y="9748"/>
                  </a:lnTo>
                  <a:lnTo>
                    <a:pt x="1872" y="9920"/>
                  </a:lnTo>
                  <a:lnTo>
                    <a:pt x="1872" y="9576"/>
                  </a:lnTo>
                  <a:lnTo>
                    <a:pt x="1605" y="9404"/>
                  </a:lnTo>
                  <a:lnTo>
                    <a:pt x="1605" y="9233"/>
                  </a:lnTo>
                  <a:lnTo>
                    <a:pt x="1337" y="9061"/>
                  </a:lnTo>
                  <a:lnTo>
                    <a:pt x="1337" y="8889"/>
                  </a:lnTo>
                  <a:lnTo>
                    <a:pt x="1605" y="8889"/>
                  </a:lnTo>
                  <a:lnTo>
                    <a:pt x="1605" y="8717"/>
                  </a:lnTo>
                  <a:lnTo>
                    <a:pt x="1872" y="8717"/>
                  </a:lnTo>
                  <a:lnTo>
                    <a:pt x="1872" y="8374"/>
                  </a:lnTo>
                  <a:lnTo>
                    <a:pt x="1605" y="8374"/>
                  </a:lnTo>
                  <a:lnTo>
                    <a:pt x="1605" y="7858"/>
                  </a:lnTo>
                  <a:lnTo>
                    <a:pt x="1337" y="7858"/>
                  </a:lnTo>
                  <a:lnTo>
                    <a:pt x="1337" y="7515"/>
                  </a:lnTo>
                  <a:lnTo>
                    <a:pt x="1070" y="7515"/>
                  </a:lnTo>
                  <a:lnTo>
                    <a:pt x="1070" y="7343"/>
                  </a:lnTo>
                  <a:lnTo>
                    <a:pt x="802" y="7171"/>
                  </a:lnTo>
                  <a:lnTo>
                    <a:pt x="802" y="6828"/>
                  </a:lnTo>
                  <a:lnTo>
                    <a:pt x="535" y="6656"/>
                  </a:lnTo>
                  <a:lnTo>
                    <a:pt x="535" y="6141"/>
                  </a:lnTo>
                  <a:lnTo>
                    <a:pt x="267" y="5969"/>
                  </a:lnTo>
                  <a:lnTo>
                    <a:pt x="267" y="5797"/>
                  </a:lnTo>
                  <a:lnTo>
                    <a:pt x="0" y="5625"/>
                  </a:lnTo>
                  <a:lnTo>
                    <a:pt x="0" y="5282"/>
                  </a:lnTo>
                  <a:lnTo>
                    <a:pt x="267" y="5282"/>
                  </a:lnTo>
                  <a:lnTo>
                    <a:pt x="267" y="4938"/>
                  </a:lnTo>
                  <a:lnTo>
                    <a:pt x="535" y="4938"/>
                  </a:lnTo>
                  <a:close/>
                  <a:moveTo>
                    <a:pt x="12773" y="6141"/>
                  </a:moveTo>
                  <a:lnTo>
                    <a:pt x="12773" y="5969"/>
                  </a:lnTo>
                  <a:lnTo>
                    <a:pt x="13040" y="5969"/>
                  </a:lnTo>
                  <a:lnTo>
                    <a:pt x="12773" y="5797"/>
                  </a:lnTo>
                  <a:lnTo>
                    <a:pt x="12773" y="5625"/>
                  </a:lnTo>
                  <a:lnTo>
                    <a:pt x="12505" y="5625"/>
                  </a:lnTo>
                  <a:lnTo>
                    <a:pt x="12505" y="5454"/>
                  </a:lnTo>
                  <a:lnTo>
                    <a:pt x="12238" y="5454"/>
                  </a:lnTo>
                  <a:lnTo>
                    <a:pt x="12238" y="5282"/>
                  </a:lnTo>
                  <a:lnTo>
                    <a:pt x="11970" y="5282"/>
                  </a:lnTo>
                  <a:lnTo>
                    <a:pt x="11970" y="5454"/>
                  </a:lnTo>
                  <a:lnTo>
                    <a:pt x="11703" y="5454"/>
                  </a:lnTo>
                  <a:lnTo>
                    <a:pt x="11502" y="5625"/>
                  </a:lnTo>
                  <a:lnTo>
                    <a:pt x="11235" y="5625"/>
                  </a:lnTo>
                  <a:lnTo>
                    <a:pt x="11235" y="5797"/>
                  </a:lnTo>
                  <a:lnTo>
                    <a:pt x="10967" y="5969"/>
                  </a:lnTo>
                  <a:lnTo>
                    <a:pt x="10967" y="6141"/>
                  </a:lnTo>
                  <a:lnTo>
                    <a:pt x="10700" y="6141"/>
                  </a:lnTo>
                  <a:lnTo>
                    <a:pt x="10700" y="6484"/>
                  </a:lnTo>
                  <a:lnTo>
                    <a:pt x="10967" y="6484"/>
                  </a:lnTo>
                  <a:lnTo>
                    <a:pt x="10967" y="6828"/>
                  </a:lnTo>
                  <a:lnTo>
                    <a:pt x="11235" y="6828"/>
                  </a:lnTo>
                  <a:lnTo>
                    <a:pt x="11235" y="7000"/>
                  </a:lnTo>
                  <a:lnTo>
                    <a:pt x="11703" y="7000"/>
                  </a:lnTo>
                  <a:lnTo>
                    <a:pt x="11703" y="6656"/>
                  </a:lnTo>
                  <a:lnTo>
                    <a:pt x="12238" y="6656"/>
                  </a:lnTo>
                  <a:lnTo>
                    <a:pt x="12505" y="6484"/>
                  </a:lnTo>
                  <a:lnTo>
                    <a:pt x="12773" y="6484"/>
                  </a:lnTo>
                  <a:lnTo>
                    <a:pt x="12773" y="6141"/>
                  </a:lnTo>
                  <a:close/>
                  <a:moveTo>
                    <a:pt x="21600" y="21600"/>
                  </a:moveTo>
                  <a:lnTo>
                    <a:pt x="21333" y="21600"/>
                  </a:lnTo>
                  <a:lnTo>
                    <a:pt x="21333" y="21428"/>
                  </a:lnTo>
                  <a:lnTo>
                    <a:pt x="21600" y="21428"/>
                  </a:lnTo>
                  <a:lnTo>
                    <a:pt x="21600" y="2160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5255635" y="2244663"/>
              <a:ext cx="738092" cy="701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14" y="535"/>
                  </a:moveTo>
                  <a:lnTo>
                    <a:pt x="13468" y="535"/>
                  </a:lnTo>
                  <a:lnTo>
                    <a:pt x="13722" y="267"/>
                  </a:lnTo>
                  <a:lnTo>
                    <a:pt x="14231" y="267"/>
                  </a:lnTo>
                  <a:lnTo>
                    <a:pt x="14231" y="535"/>
                  </a:lnTo>
                  <a:lnTo>
                    <a:pt x="14739" y="535"/>
                  </a:lnTo>
                  <a:lnTo>
                    <a:pt x="14739" y="267"/>
                  </a:lnTo>
                  <a:lnTo>
                    <a:pt x="14993" y="267"/>
                  </a:lnTo>
                  <a:lnTo>
                    <a:pt x="14993" y="535"/>
                  </a:lnTo>
                  <a:lnTo>
                    <a:pt x="16264" y="535"/>
                  </a:lnTo>
                  <a:lnTo>
                    <a:pt x="16264" y="802"/>
                  </a:lnTo>
                  <a:lnTo>
                    <a:pt x="16009" y="802"/>
                  </a:lnTo>
                  <a:lnTo>
                    <a:pt x="16264" y="802"/>
                  </a:lnTo>
                  <a:lnTo>
                    <a:pt x="16264" y="1070"/>
                  </a:lnTo>
                  <a:lnTo>
                    <a:pt x="16264" y="802"/>
                  </a:lnTo>
                  <a:lnTo>
                    <a:pt x="16518" y="1070"/>
                  </a:lnTo>
                  <a:lnTo>
                    <a:pt x="16772" y="1070"/>
                  </a:lnTo>
                  <a:lnTo>
                    <a:pt x="17026" y="1337"/>
                  </a:lnTo>
                  <a:lnTo>
                    <a:pt x="18296" y="1337"/>
                  </a:lnTo>
                  <a:lnTo>
                    <a:pt x="18296" y="1070"/>
                  </a:lnTo>
                  <a:lnTo>
                    <a:pt x="18296" y="1337"/>
                  </a:lnTo>
                  <a:lnTo>
                    <a:pt x="18805" y="1337"/>
                  </a:lnTo>
                  <a:lnTo>
                    <a:pt x="18805" y="1605"/>
                  </a:lnTo>
                  <a:lnTo>
                    <a:pt x="19059" y="1806"/>
                  </a:lnTo>
                  <a:lnTo>
                    <a:pt x="19313" y="1605"/>
                  </a:lnTo>
                  <a:lnTo>
                    <a:pt x="19313" y="1806"/>
                  </a:lnTo>
                  <a:lnTo>
                    <a:pt x="20075" y="1806"/>
                  </a:lnTo>
                  <a:lnTo>
                    <a:pt x="20329" y="1605"/>
                  </a:lnTo>
                  <a:lnTo>
                    <a:pt x="20584" y="1806"/>
                  </a:lnTo>
                  <a:lnTo>
                    <a:pt x="20838" y="1806"/>
                  </a:lnTo>
                  <a:lnTo>
                    <a:pt x="20584" y="2073"/>
                  </a:lnTo>
                  <a:lnTo>
                    <a:pt x="20584" y="2608"/>
                  </a:lnTo>
                  <a:lnTo>
                    <a:pt x="20329" y="2608"/>
                  </a:lnTo>
                  <a:lnTo>
                    <a:pt x="19821" y="3143"/>
                  </a:lnTo>
                  <a:lnTo>
                    <a:pt x="19567" y="3143"/>
                  </a:lnTo>
                  <a:lnTo>
                    <a:pt x="19567" y="3411"/>
                  </a:lnTo>
                  <a:lnTo>
                    <a:pt x="19059" y="3411"/>
                  </a:lnTo>
                  <a:lnTo>
                    <a:pt x="18805" y="3678"/>
                  </a:lnTo>
                  <a:lnTo>
                    <a:pt x="18296" y="3678"/>
                  </a:lnTo>
                  <a:lnTo>
                    <a:pt x="18296" y="4480"/>
                  </a:lnTo>
                  <a:lnTo>
                    <a:pt x="18042" y="4480"/>
                  </a:lnTo>
                  <a:lnTo>
                    <a:pt x="18042" y="4213"/>
                  </a:lnTo>
                  <a:lnTo>
                    <a:pt x="18296" y="4213"/>
                  </a:lnTo>
                  <a:lnTo>
                    <a:pt x="18042" y="4213"/>
                  </a:lnTo>
                  <a:lnTo>
                    <a:pt x="18042" y="4480"/>
                  </a:lnTo>
                  <a:lnTo>
                    <a:pt x="17534" y="5015"/>
                  </a:lnTo>
                  <a:lnTo>
                    <a:pt x="17534" y="5283"/>
                  </a:lnTo>
                  <a:lnTo>
                    <a:pt x="17280" y="5550"/>
                  </a:lnTo>
                  <a:lnTo>
                    <a:pt x="17280" y="6620"/>
                  </a:lnTo>
                  <a:lnTo>
                    <a:pt x="17788" y="6620"/>
                  </a:lnTo>
                  <a:lnTo>
                    <a:pt x="17788" y="6888"/>
                  </a:lnTo>
                  <a:lnTo>
                    <a:pt x="17534" y="6888"/>
                  </a:lnTo>
                  <a:lnTo>
                    <a:pt x="17534" y="7155"/>
                  </a:lnTo>
                  <a:lnTo>
                    <a:pt x="17280" y="7155"/>
                  </a:lnTo>
                  <a:lnTo>
                    <a:pt x="17280" y="7423"/>
                  </a:lnTo>
                  <a:lnTo>
                    <a:pt x="17026" y="7423"/>
                  </a:lnTo>
                  <a:lnTo>
                    <a:pt x="17026" y="7958"/>
                  </a:lnTo>
                  <a:lnTo>
                    <a:pt x="16772" y="7958"/>
                  </a:lnTo>
                  <a:lnTo>
                    <a:pt x="16772" y="8493"/>
                  </a:lnTo>
                  <a:lnTo>
                    <a:pt x="16009" y="8493"/>
                  </a:lnTo>
                  <a:lnTo>
                    <a:pt x="16009" y="8760"/>
                  </a:lnTo>
                  <a:lnTo>
                    <a:pt x="15755" y="9028"/>
                  </a:lnTo>
                  <a:lnTo>
                    <a:pt x="15755" y="9295"/>
                  </a:lnTo>
                  <a:lnTo>
                    <a:pt x="15501" y="9295"/>
                  </a:lnTo>
                  <a:lnTo>
                    <a:pt x="15501" y="9563"/>
                  </a:lnTo>
                  <a:lnTo>
                    <a:pt x="14993" y="9563"/>
                  </a:lnTo>
                  <a:lnTo>
                    <a:pt x="14739" y="9830"/>
                  </a:lnTo>
                  <a:lnTo>
                    <a:pt x="14739" y="9563"/>
                  </a:lnTo>
                  <a:lnTo>
                    <a:pt x="13214" y="9563"/>
                  </a:lnTo>
                  <a:lnTo>
                    <a:pt x="13214" y="9830"/>
                  </a:lnTo>
                  <a:lnTo>
                    <a:pt x="12706" y="9830"/>
                  </a:lnTo>
                  <a:lnTo>
                    <a:pt x="12706" y="10098"/>
                  </a:lnTo>
                  <a:lnTo>
                    <a:pt x="12452" y="10098"/>
                  </a:lnTo>
                  <a:lnTo>
                    <a:pt x="12452" y="10365"/>
                  </a:lnTo>
                  <a:lnTo>
                    <a:pt x="12198" y="10365"/>
                  </a:lnTo>
                  <a:lnTo>
                    <a:pt x="12198" y="10633"/>
                  </a:lnTo>
                  <a:lnTo>
                    <a:pt x="11944" y="10633"/>
                  </a:lnTo>
                  <a:lnTo>
                    <a:pt x="11944" y="10365"/>
                  </a:lnTo>
                  <a:lnTo>
                    <a:pt x="11689" y="10365"/>
                  </a:lnTo>
                  <a:lnTo>
                    <a:pt x="11689" y="10098"/>
                  </a:lnTo>
                  <a:lnTo>
                    <a:pt x="11435" y="10098"/>
                  </a:lnTo>
                  <a:lnTo>
                    <a:pt x="11689" y="9830"/>
                  </a:lnTo>
                  <a:lnTo>
                    <a:pt x="11435" y="9830"/>
                  </a:lnTo>
                  <a:lnTo>
                    <a:pt x="11435" y="9563"/>
                  </a:lnTo>
                  <a:lnTo>
                    <a:pt x="10927" y="9028"/>
                  </a:lnTo>
                  <a:lnTo>
                    <a:pt x="10419" y="9028"/>
                  </a:lnTo>
                  <a:lnTo>
                    <a:pt x="10419" y="8493"/>
                  </a:lnTo>
                  <a:lnTo>
                    <a:pt x="10165" y="8493"/>
                  </a:lnTo>
                  <a:lnTo>
                    <a:pt x="10419" y="8225"/>
                  </a:lnTo>
                  <a:lnTo>
                    <a:pt x="10419" y="7958"/>
                  </a:lnTo>
                  <a:lnTo>
                    <a:pt x="10673" y="7958"/>
                  </a:lnTo>
                  <a:lnTo>
                    <a:pt x="10927" y="7690"/>
                  </a:lnTo>
                  <a:lnTo>
                    <a:pt x="10673" y="7690"/>
                  </a:lnTo>
                  <a:lnTo>
                    <a:pt x="10673" y="7423"/>
                  </a:lnTo>
                  <a:lnTo>
                    <a:pt x="10419" y="7423"/>
                  </a:lnTo>
                  <a:lnTo>
                    <a:pt x="10419" y="6888"/>
                  </a:lnTo>
                  <a:lnTo>
                    <a:pt x="10673" y="6888"/>
                  </a:lnTo>
                  <a:lnTo>
                    <a:pt x="10673" y="6620"/>
                  </a:lnTo>
                  <a:lnTo>
                    <a:pt x="10927" y="6353"/>
                  </a:lnTo>
                  <a:lnTo>
                    <a:pt x="10673" y="6353"/>
                  </a:lnTo>
                  <a:lnTo>
                    <a:pt x="10419" y="6085"/>
                  </a:lnTo>
                  <a:lnTo>
                    <a:pt x="10419" y="5818"/>
                  </a:lnTo>
                  <a:lnTo>
                    <a:pt x="10165" y="5550"/>
                  </a:lnTo>
                  <a:lnTo>
                    <a:pt x="10673" y="5550"/>
                  </a:lnTo>
                  <a:lnTo>
                    <a:pt x="10927" y="5015"/>
                  </a:lnTo>
                  <a:lnTo>
                    <a:pt x="10673" y="5015"/>
                  </a:lnTo>
                  <a:lnTo>
                    <a:pt x="10673" y="4748"/>
                  </a:lnTo>
                  <a:lnTo>
                    <a:pt x="10927" y="4748"/>
                  </a:lnTo>
                  <a:lnTo>
                    <a:pt x="10927" y="3678"/>
                  </a:lnTo>
                  <a:lnTo>
                    <a:pt x="11181" y="3411"/>
                  </a:lnTo>
                  <a:lnTo>
                    <a:pt x="11435" y="3411"/>
                  </a:lnTo>
                  <a:lnTo>
                    <a:pt x="11435" y="2876"/>
                  </a:lnTo>
                  <a:lnTo>
                    <a:pt x="11689" y="2876"/>
                  </a:lnTo>
                  <a:lnTo>
                    <a:pt x="11181" y="2876"/>
                  </a:lnTo>
                  <a:lnTo>
                    <a:pt x="11181" y="2341"/>
                  </a:lnTo>
                  <a:lnTo>
                    <a:pt x="10673" y="2341"/>
                  </a:lnTo>
                  <a:lnTo>
                    <a:pt x="10673" y="2608"/>
                  </a:lnTo>
                  <a:lnTo>
                    <a:pt x="9656" y="2608"/>
                  </a:lnTo>
                  <a:lnTo>
                    <a:pt x="9656" y="2073"/>
                  </a:lnTo>
                  <a:lnTo>
                    <a:pt x="9402" y="2073"/>
                  </a:lnTo>
                  <a:lnTo>
                    <a:pt x="9402" y="2341"/>
                  </a:lnTo>
                  <a:lnTo>
                    <a:pt x="9148" y="2341"/>
                  </a:lnTo>
                  <a:lnTo>
                    <a:pt x="8894" y="2608"/>
                  </a:lnTo>
                  <a:lnTo>
                    <a:pt x="8894" y="2073"/>
                  </a:lnTo>
                  <a:lnTo>
                    <a:pt x="9148" y="2073"/>
                  </a:lnTo>
                  <a:lnTo>
                    <a:pt x="9148" y="1806"/>
                  </a:lnTo>
                  <a:lnTo>
                    <a:pt x="9148" y="2073"/>
                  </a:lnTo>
                  <a:lnTo>
                    <a:pt x="8894" y="2073"/>
                  </a:lnTo>
                  <a:lnTo>
                    <a:pt x="8894" y="1806"/>
                  </a:lnTo>
                  <a:lnTo>
                    <a:pt x="9148" y="1806"/>
                  </a:lnTo>
                  <a:lnTo>
                    <a:pt x="8894" y="1806"/>
                  </a:lnTo>
                  <a:lnTo>
                    <a:pt x="8894" y="1605"/>
                  </a:lnTo>
                  <a:lnTo>
                    <a:pt x="8894" y="1806"/>
                  </a:lnTo>
                  <a:lnTo>
                    <a:pt x="9148" y="1605"/>
                  </a:lnTo>
                  <a:lnTo>
                    <a:pt x="8894" y="1605"/>
                  </a:lnTo>
                  <a:lnTo>
                    <a:pt x="9148" y="1605"/>
                  </a:lnTo>
                  <a:lnTo>
                    <a:pt x="9148" y="1337"/>
                  </a:lnTo>
                  <a:lnTo>
                    <a:pt x="8894" y="1605"/>
                  </a:lnTo>
                  <a:lnTo>
                    <a:pt x="8894" y="1337"/>
                  </a:lnTo>
                  <a:lnTo>
                    <a:pt x="8640" y="1337"/>
                  </a:lnTo>
                  <a:lnTo>
                    <a:pt x="8640" y="802"/>
                  </a:lnTo>
                  <a:lnTo>
                    <a:pt x="8894" y="802"/>
                  </a:lnTo>
                  <a:lnTo>
                    <a:pt x="8894" y="535"/>
                  </a:lnTo>
                  <a:lnTo>
                    <a:pt x="9402" y="535"/>
                  </a:lnTo>
                  <a:lnTo>
                    <a:pt x="9911" y="0"/>
                  </a:lnTo>
                  <a:lnTo>
                    <a:pt x="10419" y="0"/>
                  </a:lnTo>
                  <a:lnTo>
                    <a:pt x="10419" y="267"/>
                  </a:lnTo>
                  <a:lnTo>
                    <a:pt x="11689" y="267"/>
                  </a:lnTo>
                  <a:lnTo>
                    <a:pt x="11944" y="0"/>
                  </a:lnTo>
                  <a:lnTo>
                    <a:pt x="11944" y="267"/>
                  </a:lnTo>
                  <a:lnTo>
                    <a:pt x="12960" y="267"/>
                  </a:lnTo>
                  <a:lnTo>
                    <a:pt x="12960" y="535"/>
                  </a:lnTo>
                  <a:lnTo>
                    <a:pt x="13214" y="535"/>
                  </a:lnTo>
                  <a:close/>
                  <a:moveTo>
                    <a:pt x="12452" y="10900"/>
                  </a:moveTo>
                  <a:lnTo>
                    <a:pt x="12452" y="10633"/>
                  </a:lnTo>
                  <a:lnTo>
                    <a:pt x="12452" y="10900"/>
                  </a:lnTo>
                  <a:close/>
                  <a:moveTo>
                    <a:pt x="14739" y="11703"/>
                  </a:moveTo>
                  <a:lnTo>
                    <a:pt x="14739" y="11435"/>
                  </a:lnTo>
                  <a:lnTo>
                    <a:pt x="14739" y="11703"/>
                  </a:lnTo>
                  <a:close/>
                  <a:moveTo>
                    <a:pt x="21600" y="5283"/>
                  </a:moveTo>
                  <a:lnTo>
                    <a:pt x="21346" y="5283"/>
                  </a:lnTo>
                  <a:lnTo>
                    <a:pt x="21092" y="5015"/>
                  </a:lnTo>
                  <a:lnTo>
                    <a:pt x="21600" y="5015"/>
                  </a:lnTo>
                  <a:lnTo>
                    <a:pt x="21600" y="5283"/>
                  </a:lnTo>
                  <a:close/>
                  <a:moveTo>
                    <a:pt x="19821" y="5818"/>
                  </a:moveTo>
                  <a:lnTo>
                    <a:pt x="19821" y="5550"/>
                  </a:lnTo>
                  <a:lnTo>
                    <a:pt x="20075" y="5550"/>
                  </a:lnTo>
                  <a:lnTo>
                    <a:pt x="20329" y="5283"/>
                  </a:lnTo>
                  <a:lnTo>
                    <a:pt x="20584" y="5283"/>
                  </a:lnTo>
                  <a:lnTo>
                    <a:pt x="20584" y="5550"/>
                  </a:lnTo>
                  <a:lnTo>
                    <a:pt x="20838" y="5550"/>
                  </a:lnTo>
                  <a:lnTo>
                    <a:pt x="20838" y="5818"/>
                  </a:lnTo>
                  <a:lnTo>
                    <a:pt x="20584" y="5818"/>
                  </a:lnTo>
                  <a:lnTo>
                    <a:pt x="20584" y="6085"/>
                  </a:lnTo>
                  <a:lnTo>
                    <a:pt x="20075" y="6085"/>
                  </a:lnTo>
                  <a:lnTo>
                    <a:pt x="20075" y="5818"/>
                  </a:lnTo>
                  <a:lnTo>
                    <a:pt x="19821" y="5818"/>
                  </a:lnTo>
                  <a:close/>
                  <a:moveTo>
                    <a:pt x="18805" y="6620"/>
                  </a:moveTo>
                  <a:lnTo>
                    <a:pt x="18805" y="6353"/>
                  </a:lnTo>
                  <a:lnTo>
                    <a:pt x="19059" y="6353"/>
                  </a:lnTo>
                  <a:lnTo>
                    <a:pt x="19059" y="6620"/>
                  </a:lnTo>
                  <a:lnTo>
                    <a:pt x="18805" y="6620"/>
                  </a:lnTo>
                  <a:close/>
                  <a:moveTo>
                    <a:pt x="18805" y="6888"/>
                  </a:moveTo>
                  <a:lnTo>
                    <a:pt x="19059" y="6888"/>
                  </a:lnTo>
                  <a:lnTo>
                    <a:pt x="18805" y="6888"/>
                  </a:lnTo>
                  <a:close/>
                  <a:moveTo>
                    <a:pt x="4320" y="20263"/>
                  </a:moveTo>
                  <a:lnTo>
                    <a:pt x="4320" y="19995"/>
                  </a:lnTo>
                  <a:lnTo>
                    <a:pt x="4066" y="19995"/>
                  </a:lnTo>
                  <a:lnTo>
                    <a:pt x="4320" y="19995"/>
                  </a:lnTo>
                  <a:lnTo>
                    <a:pt x="4320" y="19728"/>
                  </a:lnTo>
                  <a:lnTo>
                    <a:pt x="4574" y="19728"/>
                  </a:lnTo>
                  <a:lnTo>
                    <a:pt x="4574" y="19995"/>
                  </a:lnTo>
                  <a:lnTo>
                    <a:pt x="4320" y="19995"/>
                  </a:lnTo>
                  <a:lnTo>
                    <a:pt x="4320" y="20263"/>
                  </a:lnTo>
                  <a:close/>
                  <a:moveTo>
                    <a:pt x="508" y="20530"/>
                  </a:moveTo>
                  <a:lnTo>
                    <a:pt x="254" y="20530"/>
                  </a:lnTo>
                  <a:lnTo>
                    <a:pt x="254" y="20263"/>
                  </a:lnTo>
                  <a:lnTo>
                    <a:pt x="508" y="20263"/>
                  </a:lnTo>
                  <a:lnTo>
                    <a:pt x="508" y="20530"/>
                  </a:lnTo>
                  <a:close/>
                  <a:moveTo>
                    <a:pt x="3812" y="21065"/>
                  </a:moveTo>
                  <a:lnTo>
                    <a:pt x="3558" y="21065"/>
                  </a:lnTo>
                  <a:lnTo>
                    <a:pt x="3812" y="21065"/>
                  </a:lnTo>
                  <a:lnTo>
                    <a:pt x="3812" y="20798"/>
                  </a:lnTo>
                  <a:lnTo>
                    <a:pt x="4066" y="20530"/>
                  </a:lnTo>
                  <a:lnTo>
                    <a:pt x="4066" y="20263"/>
                  </a:lnTo>
                  <a:lnTo>
                    <a:pt x="4320" y="20263"/>
                  </a:lnTo>
                  <a:lnTo>
                    <a:pt x="4320" y="20530"/>
                  </a:lnTo>
                  <a:lnTo>
                    <a:pt x="4066" y="20798"/>
                  </a:lnTo>
                  <a:lnTo>
                    <a:pt x="4066" y="21065"/>
                  </a:lnTo>
                  <a:lnTo>
                    <a:pt x="3812" y="21065"/>
                  </a:lnTo>
                  <a:close/>
                  <a:moveTo>
                    <a:pt x="1525" y="21333"/>
                  </a:moveTo>
                  <a:lnTo>
                    <a:pt x="1525" y="21065"/>
                  </a:lnTo>
                  <a:lnTo>
                    <a:pt x="1271" y="21065"/>
                  </a:lnTo>
                  <a:lnTo>
                    <a:pt x="1271" y="20798"/>
                  </a:lnTo>
                  <a:lnTo>
                    <a:pt x="1525" y="20798"/>
                  </a:lnTo>
                  <a:lnTo>
                    <a:pt x="1779" y="20530"/>
                  </a:lnTo>
                  <a:lnTo>
                    <a:pt x="2033" y="20530"/>
                  </a:lnTo>
                  <a:lnTo>
                    <a:pt x="1779" y="20530"/>
                  </a:lnTo>
                  <a:lnTo>
                    <a:pt x="1779" y="21065"/>
                  </a:lnTo>
                  <a:lnTo>
                    <a:pt x="1525" y="21065"/>
                  </a:lnTo>
                  <a:lnTo>
                    <a:pt x="1525" y="21333"/>
                  </a:lnTo>
                  <a:close/>
                  <a:moveTo>
                    <a:pt x="1016" y="21333"/>
                  </a:moveTo>
                  <a:lnTo>
                    <a:pt x="762" y="21065"/>
                  </a:lnTo>
                  <a:lnTo>
                    <a:pt x="1016" y="21065"/>
                  </a:lnTo>
                  <a:lnTo>
                    <a:pt x="1016" y="21333"/>
                  </a:lnTo>
                  <a:close/>
                  <a:moveTo>
                    <a:pt x="2541" y="21600"/>
                  </a:moveTo>
                  <a:lnTo>
                    <a:pt x="2287" y="21333"/>
                  </a:lnTo>
                  <a:lnTo>
                    <a:pt x="2287" y="21065"/>
                  </a:lnTo>
                  <a:lnTo>
                    <a:pt x="2795" y="21065"/>
                  </a:lnTo>
                  <a:lnTo>
                    <a:pt x="2795" y="21333"/>
                  </a:lnTo>
                  <a:lnTo>
                    <a:pt x="2541" y="21600"/>
                  </a:lnTo>
                  <a:close/>
                  <a:moveTo>
                    <a:pt x="254" y="21600"/>
                  </a:moveTo>
                  <a:lnTo>
                    <a:pt x="0" y="21600"/>
                  </a:lnTo>
                  <a:lnTo>
                    <a:pt x="254" y="21600"/>
                  </a:lnTo>
                  <a:lnTo>
                    <a:pt x="254" y="21333"/>
                  </a:lnTo>
                  <a:lnTo>
                    <a:pt x="254" y="2160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0" y="805385"/>
              <a:ext cx="11759514" cy="2502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2" y="5302"/>
                  </a:moveTo>
                  <a:lnTo>
                    <a:pt x="1782" y="5227"/>
                  </a:lnTo>
                  <a:lnTo>
                    <a:pt x="1830" y="5227"/>
                  </a:lnTo>
                  <a:lnTo>
                    <a:pt x="1830" y="5302"/>
                  </a:lnTo>
                  <a:lnTo>
                    <a:pt x="1814" y="5302"/>
                  </a:lnTo>
                  <a:lnTo>
                    <a:pt x="1798" y="5377"/>
                  </a:lnTo>
                  <a:lnTo>
                    <a:pt x="1814" y="5377"/>
                  </a:lnTo>
                  <a:lnTo>
                    <a:pt x="1814" y="5452"/>
                  </a:lnTo>
                  <a:lnTo>
                    <a:pt x="1798" y="5452"/>
                  </a:lnTo>
                  <a:lnTo>
                    <a:pt x="1798" y="5377"/>
                  </a:lnTo>
                  <a:lnTo>
                    <a:pt x="1798" y="5526"/>
                  </a:lnTo>
                  <a:lnTo>
                    <a:pt x="1750" y="5526"/>
                  </a:lnTo>
                  <a:lnTo>
                    <a:pt x="1750" y="5452"/>
                  </a:lnTo>
                  <a:lnTo>
                    <a:pt x="1750" y="5526"/>
                  </a:lnTo>
                  <a:lnTo>
                    <a:pt x="1735" y="5526"/>
                  </a:lnTo>
                  <a:lnTo>
                    <a:pt x="1735" y="5452"/>
                  </a:lnTo>
                  <a:lnTo>
                    <a:pt x="1735" y="5526"/>
                  </a:lnTo>
                  <a:lnTo>
                    <a:pt x="1719" y="5526"/>
                  </a:lnTo>
                  <a:lnTo>
                    <a:pt x="1719" y="5601"/>
                  </a:lnTo>
                  <a:lnTo>
                    <a:pt x="1735" y="5601"/>
                  </a:lnTo>
                  <a:lnTo>
                    <a:pt x="1719" y="5601"/>
                  </a:lnTo>
                  <a:lnTo>
                    <a:pt x="1719" y="5526"/>
                  </a:lnTo>
                  <a:lnTo>
                    <a:pt x="1719" y="5601"/>
                  </a:lnTo>
                  <a:lnTo>
                    <a:pt x="1703" y="5601"/>
                  </a:lnTo>
                  <a:lnTo>
                    <a:pt x="1703" y="5676"/>
                  </a:lnTo>
                  <a:lnTo>
                    <a:pt x="1687" y="5751"/>
                  </a:lnTo>
                  <a:lnTo>
                    <a:pt x="1671" y="5751"/>
                  </a:lnTo>
                  <a:lnTo>
                    <a:pt x="1671" y="5676"/>
                  </a:lnTo>
                  <a:lnTo>
                    <a:pt x="1687" y="5676"/>
                  </a:lnTo>
                  <a:lnTo>
                    <a:pt x="1687" y="5601"/>
                  </a:lnTo>
                  <a:lnTo>
                    <a:pt x="1687" y="5676"/>
                  </a:lnTo>
                  <a:lnTo>
                    <a:pt x="1671" y="5676"/>
                  </a:lnTo>
                  <a:lnTo>
                    <a:pt x="1671" y="5751"/>
                  </a:lnTo>
                  <a:lnTo>
                    <a:pt x="1671" y="5676"/>
                  </a:lnTo>
                  <a:lnTo>
                    <a:pt x="1655" y="5676"/>
                  </a:lnTo>
                  <a:lnTo>
                    <a:pt x="1671" y="5751"/>
                  </a:lnTo>
                  <a:lnTo>
                    <a:pt x="1655" y="5751"/>
                  </a:lnTo>
                  <a:lnTo>
                    <a:pt x="1639" y="5826"/>
                  </a:lnTo>
                  <a:lnTo>
                    <a:pt x="1623" y="5826"/>
                  </a:lnTo>
                  <a:lnTo>
                    <a:pt x="1639" y="5826"/>
                  </a:lnTo>
                  <a:lnTo>
                    <a:pt x="1607" y="5826"/>
                  </a:lnTo>
                  <a:lnTo>
                    <a:pt x="1607" y="5901"/>
                  </a:lnTo>
                  <a:lnTo>
                    <a:pt x="1591" y="5901"/>
                  </a:lnTo>
                  <a:lnTo>
                    <a:pt x="1591" y="5826"/>
                  </a:lnTo>
                  <a:lnTo>
                    <a:pt x="1575" y="5826"/>
                  </a:lnTo>
                  <a:lnTo>
                    <a:pt x="1591" y="5751"/>
                  </a:lnTo>
                  <a:lnTo>
                    <a:pt x="1607" y="5751"/>
                  </a:lnTo>
                  <a:lnTo>
                    <a:pt x="1607" y="5676"/>
                  </a:lnTo>
                  <a:lnTo>
                    <a:pt x="1623" y="5676"/>
                  </a:lnTo>
                  <a:lnTo>
                    <a:pt x="1639" y="5601"/>
                  </a:lnTo>
                  <a:lnTo>
                    <a:pt x="1623" y="5601"/>
                  </a:lnTo>
                  <a:lnTo>
                    <a:pt x="1607" y="5676"/>
                  </a:lnTo>
                  <a:lnTo>
                    <a:pt x="1591" y="5601"/>
                  </a:lnTo>
                  <a:lnTo>
                    <a:pt x="1591" y="5452"/>
                  </a:lnTo>
                  <a:lnTo>
                    <a:pt x="1607" y="5452"/>
                  </a:lnTo>
                  <a:lnTo>
                    <a:pt x="1607" y="5377"/>
                  </a:lnTo>
                  <a:lnTo>
                    <a:pt x="1623" y="5302"/>
                  </a:lnTo>
                  <a:lnTo>
                    <a:pt x="1623" y="5152"/>
                  </a:lnTo>
                  <a:lnTo>
                    <a:pt x="1607" y="5152"/>
                  </a:lnTo>
                  <a:lnTo>
                    <a:pt x="1639" y="5152"/>
                  </a:lnTo>
                  <a:lnTo>
                    <a:pt x="1671" y="5002"/>
                  </a:lnTo>
                  <a:lnTo>
                    <a:pt x="1687" y="5002"/>
                  </a:lnTo>
                  <a:lnTo>
                    <a:pt x="1687" y="5077"/>
                  </a:lnTo>
                  <a:lnTo>
                    <a:pt x="1703" y="5077"/>
                  </a:lnTo>
                  <a:lnTo>
                    <a:pt x="1703" y="5002"/>
                  </a:lnTo>
                  <a:lnTo>
                    <a:pt x="1719" y="5002"/>
                  </a:lnTo>
                  <a:lnTo>
                    <a:pt x="1719" y="5077"/>
                  </a:lnTo>
                  <a:lnTo>
                    <a:pt x="1735" y="5077"/>
                  </a:lnTo>
                  <a:lnTo>
                    <a:pt x="1719" y="5002"/>
                  </a:lnTo>
                  <a:lnTo>
                    <a:pt x="1703" y="5002"/>
                  </a:lnTo>
                  <a:lnTo>
                    <a:pt x="1703" y="4852"/>
                  </a:lnTo>
                  <a:lnTo>
                    <a:pt x="1735" y="4852"/>
                  </a:lnTo>
                  <a:lnTo>
                    <a:pt x="1750" y="4777"/>
                  </a:lnTo>
                  <a:lnTo>
                    <a:pt x="1719" y="4777"/>
                  </a:lnTo>
                  <a:lnTo>
                    <a:pt x="1719" y="4852"/>
                  </a:lnTo>
                  <a:lnTo>
                    <a:pt x="1703" y="4852"/>
                  </a:lnTo>
                  <a:lnTo>
                    <a:pt x="1703" y="4927"/>
                  </a:lnTo>
                  <a:lnTo>
                    <a:pt x="1639" y="4927"/>
                  </a:lnTo>
                  <a:lnTo>
                    <a:pt x="1623" y="5002"/>
                  </a:lnTo>
                  <a:lnTo>
                    <a:pt x="1607" y="5002"/>
                  </a:lnTo>
                  <a:lnTo>
                    <a:pt x="1591" y="5077"/>
                  </a:lnTo>
                  <a:lnTo>
                    <a:pt x="1591" y="5152"/>
                  </a:lnTo>
                  <a:lnTo>
                    <a:pt x="1575" y="5152"/>
                  </a:lnTo>
                  <a:lnTo>
                    <a:pt x="1575" y="5227"/>
                  </a:lnTo>
                  <a:lnTo>
                    <a:pt x="1559" y="5227"/>
                  </a:lnTo>
                  <a:lnTo>
                    <a:pt x="1559" y="5377"/>
                  </a:lnTo>
                  <a:lnTo>
                    <a:pt x="1527" y="5377"/>
                  </a:lnTo>
                  <a:lnTo>
                    <a:pt x="1543" y="5452"/>
                  </a:lnTo>
                  <a:lnTo>
                    <a:pt x="1527" y="5526"/>
                  </a:lnTo>
                  <a:lnTo>
                    <a:pt x="1511" y="5526"/>
                  </a:lnTo>
                  <a:lnTo>
                    <a:pt x="1495" y="5601"/>
                  </a:lnTo>
                  <a:lnTo>
                    <a:pt x="1511" y="5526"/>
                  </a:lnTo>
                  <a:lnTo>
                    <a:pt x="1511" y="5676"/>
                  </a:lnTo>
                  <a:lnTo>
                    <a:pt x="1495" y="5676"/>
                  </a:lnTo>
                  <a:lnTo>
                    <a:pt x="1495" y="5601"/>
                  </a:lnTo>
                  <a:lnTo>
                    <a:pt x="1495" y="5676"/>
                  </a:lnTo>
                  <a:lnTo>
                    <a:pt x="1463" y="5676"/>
                  </a:lnTo>
                  <a:lnTo>
                    <a:pt x="1479" y="5751"/>
                  </a:lnTo>
                  <a:lnTo>
                    <a:pt x="1463" y="5751"/>
                  </a:lnTo>
                  <a:lnTo>
                    <a:pt x="1447" y="5826"/>
                  </a:lnTo>
                  <a:lnTo>
                    <a:pt x="1447" y="5901"/>
                  </a:lnTo>
                  <a:lnTo>
                    <a:pt x="1479" y="5901"/>
                  </a:lnTo>
                  <a:lnTo>
                    <a:pt x="1479" y="5976"/>
                  </a:lnTo>
                  <a:lnTo>
                    <a:pt x="1495" y="5976"/>
                  </a:lnTo>
                  <a:lnTo>
                    <a:pt x="1495" y="6051"/>
                  </a:lnTo>
                  <a:lnTo>
                    <a:pt x="1479" y="6126"/>
                  </a:lnTo>
                  <a:lnTo>
                    <a:pt x="1463" y="6126"/>
                  </a:lnTo>
                  <a:lnTo>
                    <a:pt x="1463" y="6201"/>
                  </a:lnTo>
                  <a:lnTo>
                    <a:pt x="1447" y="6201"/>
                  </a:lnTo>
                  <a:lnTo>
                    <a:pt x="1463" y="6201"/>
                  </a:lnTo>
                  <a:lnTo>
                    <a:pt x="1447" y="6201"/>
                  </a:lnTo>
                  <a:lnTo>
                    <a:pt x="1431" y="6276"/>
                  </a:lnTo>
                  <a:lnTo>
                    <a:pt x="1447" y="6276"/>
                  </a:lnTo>
                  <a:lnTo>
                    <a:pt x="1447" y="6351"/>
                  </a:lnTo>
                  <a:lnTo>
                    <a:pt x="1416" y="6351"/>
                  </a:lnTo>
                  <a:lnTo>
                    <a:pt x="1416" y="6426"/>
                  </a:lnTo>
                  <a:lnTo>
                    <a:pt x="1400" y="6351"/>
                  </a:lnTo>
                  <a:lnTo>
                    <a:pt x="1400" y="6426"/>
                  </a:lnTo>
                  <a:lnTo>
                    <a:pt x="1384" y="6426"/>
                  </a:lnTo>
                  <a:lnTo>
                    <a:pt x="1384" y="6501"/>
                  </a:lnTo>
                  <a:lnTo>
                    <a:pt x="1352" y="6501"/>
                  </a:lnTo>
                  <a:lnTo>
                    <a:pt x="1352" y="6576"/>
                  </a:lnTo>
                  <a:lnTo>
                    <a:pt x="1336" y="6576"/>
                  </a:lnTo>
                  <a:lnTo>
                    <a:pt x="1336" y="6650"/>
                  </a:lnTo>
                  <a:lnTo>
                    <a:pt x="1320" y="6650"/>
                  </a:lnTo>
                  <a:lnTo>
                    <a:pt x="1304" y="6725"/>
                  </a:lnTo>
                  <a:lnTo>
                    <a:pt x="1320" y="6725"/>
                  </a:lnTo>
                  <a:lnTo>
                    <a:pt x="1320" y="6800"/>
                  </a:lnTo>
                  <a:lnTo>
                    <a:pt x="1304" y="6800"/>
                  </a:lnTo>
                  <a:lnTo>
                    <a:pt x="1304" y="6875"/>
                  </a:lnTo>
                  <a:lnTo>
                    <a:pt x="1272" y="6875"/>
                  </a:lnTo>
                  <a:lnTo>
                    <a:pt x="1272" y="6950"/>
                  </a:lnTo>
                  <a:lnTo>
                    <a:pt x="1256" y="6950"/>
                  </a:lnTo>
                  <a:lnTo>
                    <a:pt x="1256" y="6875"/>
                  </a:lnTo>
                  <a:lnTo>
                    <a:pt x="1240" y="6875"/>
                  </a:lnTo>
                  <a:lnTo>
                    <a:pt x="1240" y="7025"/>
                  </a:lnTo>
                  <a:lnTo>
                    <a:pt x="1224" y="6950"/>
                  </a:lnTo>
                  <a:lnTo>
                    <a:pt x="1224" y="7025"/>
                  </a:lnTo>
                  <a:lnTo>
                    <a:pt x="1208" y="7025"/>
                  </a:lnTo>
                  <a:lnTo>
                    <a:pt x="1224" y="7025"/>
                  </a:lnTo>
                  <a:lnTo>
                    <a:pt x="1224" y="7100"/>
                  </a:lnTo>
                  <a:lnTo>
                    <a:pt x="1208" y="7100"/>
                  </a:lnTo>
                  <a:lnTo>
                    <a:pt x="1208" y="7025"/>
                  </a:lnTo>
                  <a:lnTo>
                    <a:pt x="1208" y="7100"/>
                  </a:lnTo>
                  <a:lnTo>
                    <a:pt x="1180" y="7100"/>
                  </a:lnTo>
                  <a:lnTo>
                    <a:pt x="1180" y="7175"/>
                  </a:lnTo>
                  <a:lnTo>
                    <a:pt x="1192" y="7100"/>
                  </a:lnTo>
                  <a:lnTo>
                    <a:pt x="1192" y="7175"/>
                  </a:lnTo>
                  <a:lnTo>
                    <a:pt x="1208" y="7175"/>
                  </a:lnTo>
                  <a:lnTo>
                    <a:pt x="1192" y="7175"/>
                  </a:lnTo>
                  <a:lnTo>
                    <a:pt x="1208" y="7175"/>
                  </a:lnTo>
                  <a:lnTo>
                    <a:pt x="1192" y="7250"/>
                  </a:lnTo>
                  <a:lnTo>
                    <a:pt x="1192" y="7175"/>
                  </a:lnTo>
                  <a:lnTo>
                    <a:pt x="1192" y="7250"/>
                  </a:lnTo>
                  <a:lnTo>
                    <a:pt x="1180" y="7250"/>
                  </a:lnTo>
                  <a:lnTo>
                    <a:pt x="1192" y="7175"/>
                  </a:lnTo>
                  <a:lnTo>
                    <a:pt x="1180" y="7175"/>
                  </a:lnTo>
                  <a:lnTo>
                    <a:pt x="1180" y="7250"/>
                  </a:lnTo>
                  <a:lnTo>
                    <a:pt x="1164" y="7250"/>
                  </a:lnTo>
                  <a:lnTo>
                    <a:pt x="1164" y="7325"/>
                  </a:lnTo>
                  <a:lnTo>
                    <a:pt x="1132" y="7325"/>
                  </a:lnTo>
                  <a:lnTo>
                    <a:pt x="1132" y="7400"/>
                  </a:lnTo>
                  <a:lnTo>
                    <a:pt x="1116" y="7400"/>
                  </a:lnTo>
                  <a:lnTo>
                    <a:pt x="1116" y="7475"/>
                  </a:lnTo>
                  <a:lnTo>
                    <a:pt x="1116" y="7325"/>
                  </a:lnTo>
                  <a:lnTo>
                    <a:pt x="1101" y="7325"/>
                  </a:lnTo>
                  <a:lnTo>
                    <a:pt x="1101" y="7400"/>
                  </a:lnTo>
                  <a:lnTo>
                    <a:pt x="1085" y="7400"/>
                  </a:lnTo>
                  <a:lnTo>
                    <a:pt x="1085" y="7475"/>
                  </a:lnTo>
                  <a:lnTo>
                    <a:pt x="1053" y="7475"/>
                  </a:lnTo>
                  <a:lnTo>
                    <a:pt x="1053" y="7550"/>
                  </a:lnTo>
                  <a:lnTo>
                    <a:pt x="1053" y="7475"/>
                  </a:lnTo>
                  <a:lnTo>
                    <a:pt x="1037" y="7475"/>
                  </a:lnTo>
                  <a:lnTo>
                    <a:pt x="1037" y="7550"/>
                  </a:lnTo>
                  <a:lnTo>
                    <a:pt x="1005" y="7550"/>
                  </a:lnTo>
                  <a:lnTo>
                    <a:pt x="1005" y="7475"/>
                  </a:lnTo>
                  <a:lnTo>
                    <a:pt x="1021" y="7475"/>
                  </a:lnTo>
                  <a:lnTo>
                    <a:pt x="989" y="7475"/>
                  </a:lnTo>
                  <a:lnTo>
                    <a:pt x="989" y="7625"/>
                  </a:lnTo>
                  <a:lnTo>
                    <a:pt x="973" y="7625"/>
                  </a:lnTo>
                  <a:lnTo>
                    <a:pt x="973" y="7700"/>
                  </a:lnTo>
                  <a:lnTo>
                    <a:pt x="973" y="7625"/>
                  </a:lnTo>
                  <a:lnTo>
                    <a:pt x="957" y="7700"/>
                  </a:lnTo>
                  <a:lnTo>
                    <a:pt x="941" y="7700"/>
                  </a:lnTo>
                  <a:lnTo>
                    <a:pt x="941" y="7625"/>
                  </a:lnTo>
                  <a:lnTo>
                    <a:pt x="941" y="7700"/>
                  </a:lnTo>
                  <a:lnTo>
                    <a:pt x="925" y="7775"/>
                  </a:lnTo>
                  <a:lnTo>
                    <a:pt x="925" y="7700"/>
                  </a:lnTo>
                  <a:lnTo>
                    <a:pt x="909" y="7700"/>
                  </a:lnTo>
                  <a:lnTo>
                    <a:pt x="909" y="7625"/>
                  </a:lnTo>
                  <a:lnTo>
                    <a:pt x="909" y="7775"/>
                  </a:lnTo>
                  <a:lnTo>
                    <a:pt x="893" y="7775"/>
                  </a:lnTo>
                  <a:lnTo>
                    <a:pt x="893" y="7625"/>
                  </a:lnTo>
                  <a:lnTo>
                    <a:pt x="925" y="7625"/>
                  </a:lnTo>
                  <a:lnTo>
                    <a:pt x="925" y="7550"/>
                  </a:lnTo>
                  <a:lnTo>
                    <a:pt x="941" y="7550"/>
                  </a:lnTo>
                  <a:lnTo>
                    <a:pt x="941" y="7475"/>
                  </a:lnTo>
                  <a:lnTo>
                    <a:pt x="957" y="7475"/>
                  </a:lnTo>
                  <a:lnTo>
                    <a:pt x="957" y="7400"/>
                  </a:lnTo>
                  <a:lnTo>
                    <a:pt x="973" y="7400"/>
                  </a:lnTo>
                  <a:lnTo>
                    <a:pt x="989" y="7325"/>
                  </a:lnTo>
                  <a:lnTo>
                    <a:pt x="1037" y="7325"/>
                  </a:lnTo>
                  <a:lnTo>
                    <a:pt x="1053" y="7400"/>
                  </a:lnTo>
                  <a:lnTo>
                    <a:pt x="1053" y="7325"/>
                  </a:lnTo>
                  <a:lnTo>
                    <a:pt x="1069" y="7325"/>
                  </a:lnTo>
                  <a:lnTo>
                    <a:pt x="1069" y="7400"/>
                  </a:lnTo>
                  <a:lnTo>
                    <a:pt x="1085" y="7400"/>
                  </a:lnTo>
                  <a:lnTo>
                    <a:pt x="1085" y="7325"/>
                  </a:lnTo>
                  <a:lnTo>
                    <a:pt x="1069" y="7325"/>
                  </a:lnTo>
                  <a:lnTo>
                    <a:pt x="1069" y="7175"/>
                  </a:lnTo>
                  <a:lnTo>
                    <a:pt x="1085" y="7175"/>
                  </a:lnTo>
                  <a:lnTo>
                    <a:pt x="1085" y="7100"/>
                  </a:lnTo>
                  <a:lnTo>
                    <a:pt x="1101" y="7100"/>
                  </a:lnTo>
                  <a:lnTo>
                    <a:pt x="1101" y="7025"/>
                  </a:lnTo>
                  <a:lnTo>
                    <a:pt x="1132" y="7025"/>
                  </a:lnTo>
                  <a:lnTo>
                    <a:pt x="1148" y="6950"/>
                  </a:lnTo>
                  <a:lnTo>
                    <a:pt x="1180" y="6950"/>
                  </a:lnTo>
                  <a:lnTo>
                    <a:pt x="1180" y="6800"/>
                  </a:lnTo>
                  <a:lnTo>
                    <a:pt x="1192" y="6725"/>
                  </a:lnTo>
                  <a:lnTo>
                    <a:pt x="1208" y="6650"/>
                  </a:lnTo>
                  <a:lnTo>
                    <a:pt x="1224" y="6650"/>
                  </a:lnTo>
                  <a:lnTo>
                    <a:pt x="1224" y="6576"/>
                  </a:lnTo>
                  <a:lnTo>
                    <a:pt x="1240" y="6576"/>
                  </a:lnTo>
                  <a:lnTo>
                    <a:pt x="1240" y="6650"/>
                  </a:lnTo>
                  <a:lnTo>
                    <a:pt x="1256" y="6650"/>
                  </a:lnTo>
                  <a:lnTo>
                    <a:pt x="1256" y="6576"/>
                  </a:lnTo>
                  <a:lnTo>
                    <a:pt x="1240" y="6650"/>
                  </a:lnTo>
                  <a:lnTo>
                    <a:pt x="1240" y="6351"/>
                  </a:lnTo>
                  <a:lnTo>
                    <a:pt x="1256" y="6276"/>
                  </a:lnTo>
                  <a:lnTo>
                    <a:pt x="1272" y="6276"/>
                  </a:lnTo>
                  <a:lnTo>
                    <a:pt x="1272" y="6351"/>
                  </a:lnTo>
                  <a:lnTo>
                    <a:pt x="1272" y="6276"/>
                  </a:lnTo>
                  <a:lnTo>
                    <a:pt x="1240" y="6276"/>
                  </a:lnTo>
                  <a:lnTo>
                    <a:pt x="1240" y="6201"/>
                  </a:lnTo>
                  <a:lnTo>
                    <a:pt x="1272" y="6051"/>
                  </a:lnTo>
                  <a:lnTo>
                    <a:pt x="1272" y="5976"/>
                  </a:lnTo>
                  <a:lnTo>
                    <a:pt x="1288" y="5976"/>
                  </a:lnTo>
                  <a:lnTo>
                    <a:pt x="1288" y="5901"/>
                  </a:lnTo>
                  <a:lnTo>
                    <a:pt x="1272" y="5976"/>
                  </a:lnTo>
                  <a:lnTo>
                    <a:pt x="1256" y="5976"/>
                  </a:lnTo>
                  <a:lnTo>
                    <a:pt x="1256" y="6051"/>
                  </a:lnTo>
                  <a:lnTo>
                    <a:pt x="1224" y="6051"/>
                  </a:lnTo>
                  <a:lnTo>
                    <a:pt x="1208" y="6126"/>
                  </a:lnTo>
                  <a:lnTo>
                    <a:pt x="1192" y="6126"/>
                  </a:lnTo>
                  <a:lnTo>
                    <a:pt x="1192" y="6051"/>
                  </a:lnTo>
                  <a:lnTo>
                    <a:pt x="1180" y="6051"/>
                  </a:lnTo>
                  <a:lnTo>
                    <a:pt x="1180" y="5976"/>
                  </a:lnTo>
                  <a:lnTo>
                    <a:pt x="1192" y="5976"/>
                  </a:lnTo>
                  <a:lnTo>
                    <a:pt x="1192" y="5901"/>
                  </a:lnTo>
                  <a:lnTo>
                    <a:pt x="1208" y="5901"/>
                  </a:lnTo>
                  <a:lnTo>
                    <a:pt x="1208" y="5976"/>
                  </a:lnTo>
                  <a:lnTo>
                    <a:pt x="1208" y="5901"/>
                  </a:lnTo>
                  <a:lnTo>
                    <a:pt x="1192" y="5901"/>
                  </a:lnTo>
                  <a:lnTo>
                    <a:pt x="1180" y="5826"/>
                  </a:lnTo>
                  <a:lnTo>
                    <a:pt x="1180" y="5901"/>
                  </a:lnTo>
                  <a:lnTo>
                    <a:pt x="1192" y="5901"/>
                  </a:lnTo>
                  <a:lnTo>
                    <a:pt x="1180" y="5976"/>
                  </a:lnTo>
                  <a:lnTo>
                    <a:pt x="1164" y="5976"/>
                  </a:lnTo>
                  <a:lnTo>
                    <a:pt x="1164" y="6051"/>
                  </a:lnTo>
                  <a:lnTo>
                    <a:pt x="1180" y="6201"/>
                  </a:lnTo>
                  <a:lnTo>
                    <a:pt x="1148" y="6201"/>
                  </a:lnTo>
                  <a:lnTo>
                    <a:pt x="1148" y="6126"/>
                  </a:lnTo>
                  <a:lnTo>
                    <a:pt x="1116" y="5976"/>
                  </a:lnTo>
                  <a:lnTo>
                    <a:pt x="1116" y="6051"/>
                  </a:lnTo>
                  <a:lnTo>
                    <a:pt x="1101" y="6051"/>
                  </a:lnTo>
                  <a:lnTo>
                    <a:pt x="1101" y="5976"/>
                  </a:lnTo>
                  <a:lnTo>
                    <a:pt x="1085" y="5976"/>
                  </a:lnTo>
                  <a:lnTo>
                    <a:pt x="1085" y="5901"/>
                  </a:lnTo>
                  <a:lnTo>
                    <a:pt x="1069" y="5901"/>
                  </a:lnTo>
                  <a:lnTo>
                    <a:pt x="1053" y="5976"/>
                  </a:lnTo>
                  <a:lnTo>
                    <a:pt x="1037" y="5976"/>
                  </a:lnTo>
                  <a:lnTo>
                    <a:pt x="1037" y="6051"/>
                  </a:lnTo>
                  <a:lnTo>
                    <a:pt x="1021" y="6051"/>
                  </a:lnTo>
                  <a:lnTo>
                    <a:pt x="1021" y="6126"/>
                  </a:lnTo>
                  <a:lnTo>
                    <a:pt x="973" y="6126"/>
                  </a:lnTo>
                  <a:lnTo>
                    <a:pt x="973" y="6051"/>
                  </a:lnTo>
                  <a:lnTo>
                    <a:pt x="973" y="6126"/>
                  </a:lnTo>
                  <a:lnTo>
                    <a:pt x="989" y="6126"/>
                  </a:lnTo>
                  <a:lnTo>
                    <a:pt x="989" y="6051"/>
                  </a:lnTo>
                  <a:lnTo>
                    <a:pt x="1005" y="6051"/>
                  </a:lnTo>
                  <a:lnTo>
                    <a:pt x="989" y="6051"/>
                  </a:lnTo>
                  <a:lnTo>
                    <a:pt x="989" y="5901"/>
                  </a:lnTo>
                  <a:lnTo>
                    <a:pt x="1005" y="5901"/>
                  </a:lnTo>
                  <a:lnTo>
                    <a:pt x="973" y="5901"/>
                  </a:lnTo>
                  <a:lnTo>
                    <a:pt x="973" y="5751"/>
                  </a:lnTo>
                  <a:lnTo>
                    <a:pt x="989" y="5751"/>
                  </a:lnTo>
                  <a:lnTo>
                    <a:pt x="989" y="5601"/>
                  </a:lnTo>
                  <a:lnTo>
                    <a:pt x="973" y="5601"/>
                  </a:lnTo>
                  <a:lnTo>
                    <a:pt x="973" y="5526"/>
                  </a:lnTo>
                  <a:lnTo>
                    <a:pt x="957" y="5452"/>
                  </a:lnTo>
                  <a:lnTo>
                    <a:pt x="973" y="5377"/>
                  </a:lnTo>
                  <a:lnTo>
                    <a:pt x="957" y="5377"/>
                  </a:lnTo>
                  <a:lnTo>
                    <a:pt x="957" y="5452"/>
                  </a:lnTo>
                  <a:lnTo>
                    <a:pt x="957" y="5227"/>
                  </a:lnTo>
                  <a:lnTo>
                    <a:pt x="973" y="5227"/>
                  </a:lnTo>
                  <a:lnTo>
                    <a:pt x="973" y="5152"/>
                  </a:lnTo>
                  <a:lnTo>
                    <a:pt x="973" y="5227"/>
                  </a:lnTo>
                  <a:lnTo>
                    <a:pt x="973" y="5152"/>
                  </a:lnTo>
                  <a:lnTo>
                    <a:pt x="989" y="5152"/>
                  </a:lnTo>
                  <a:lnTo>
                    <a:pt x="973" y="5152"/>
                  </a:lnTo>
                  <a:lnTo>
                    <a:pt x="957" y="5227"/>
                  </a:lnTo>
                  <a:lnTo>
                    <a:pt x="957" y="5302"/>
                  </a:lnTo>
                  <a:lnTo>
                    <a:pt x="941" y="5302"/>
                  </a:lnTo>
                  <a:lnTo>
                    <a:pt x="941" y="5377"/>
                  </a:lnTo>
                  <a:lnTo>
                    <a:pt x="957" y="5377"/>
                  </a:lnTo>
                  <a:lnTo>
                    <a:pt x="941" y="5452"/>
                  </a:lnTo>
                  <a:lnTo>
                    <a:pt x="941" y="5526"/>
                  </a:lnTo>
                  <a:lnTo>
                    <a:pt x="909" y="5526"/>
                  </a:lnTo>
                  <a:lnTo>
                    <a:pt x="893" y="5601"/>
                  </a:lnTo>
                  <a:lnTo>
                    <a:pt x="845" y="5601"/>
                  </a:lnTo>
                  <a:lnTo>
                    <a:pt x="845" y="5452"/>
                  </a:lnTo>
                  <a:lnTo>
                    <a:pt x="829" y="5452"/>
                  </a:lnTo>
                  <a:lnTo>
                    <a:pt x="829" y="5377"/>
                  </a:lnTo>
                  <a:lnTo>
                    <a:pt x="813" y="5377"/>
                  </a:lnTo>
                  <a:lnTo>
                    <a:pt x="797" y="5302"/>
                  </a:lnTo>
                  <a:lnTo>
                    <a:pt x="782" y="5302"/>
                  </a:lnTo>
                  <a:lnTo>
                    <a:pt x="797" y="5302"/>
                  </a:lnTo>
                  <a:lnTo>
                    <a:pt x="797" y="5227"/>
                  </a:lnTo>
                  <a:lnTo>
                    <a:pt x="782" y="5227"/>
                  </a:lnTo>
                  <a:lnTo>
                    <a:pt x="797" y="5152"/>
                  </a:lnTo>
                  <a:lnTo>
                    <a:pt x="797" y="5077"/>
                  </a:lnTo>
                  <a:lnTo>
                    <a:pt x="813" y="5077"/>
                  </a:lnTo>
                  <a:lnTo>
                    <a:pt x="829" y="5152"/>
                  </a:lnTo>
                  <a:lnTo>
                    <a:pt x="845" y="5152"/>
                  </a:lnTo>
                  <a:lnTo>
                    <a:pt x="829" y="5152"/>
                  </a:lnTo>
                  <a:lnTo>
                    <a:pt x="829" y="5227"/>
                  </a:lnTo>
                  <a:lnTo>
                    <a:pt x="845" y="5152"/>
                  </a:lnTo>
                  <a:lnTo>
                    <a:pt x="861" y="5152"/>
                  </a:lnTo>
                  <a:lnTo>
                    <a:pt x="861" y="5227"/>
                  </a:lnTo>
                  <a:lnTo>
                    <a:pt x="877" y="5227"/>
                  </a:lnTo>
                  <a:lnTo>
                    <a:pt x="893" y="5152"/>
                  </a:lnTo>
                  <a:lnTo>
                    <a:pt x="877" y="5152"/>
                  </a:lnTo>
                  <a:lnTo>
                    <a:pt x="877" y="5077"/>
                  </a:lnTo>
                  <a:lnTo>
                    <a:pt x="861" y="5077"/>
                  </a:lnTo>
                  <a:lnTo>
                    <a:pt x="877" y="5077"/>
                  </a:lnTo>
                  <a:lnTo>
                    <a:pt x="877" y="5002"/>
                  </a:lnTo>
                  <a:lnTo>
                    <a:pt x="861" y="5077"/>
                  </a:lnTo>
                  <a:lnTo>
                    <a:pt x="782" y="5077"/>
                  </a:lnTo>
                  <a:lnTo>
                    <a:pt x="782" y="5002"/>
                  </a:lnTo>
                  <a:lnTo>
                    <a:pt x="797" y="5002"/>
                  </a:lnTo>
                  <a:lnTo>
                    <a:pt x="782" y="5002"/>
                  </a:lnTo>
                  <a:lnTo>
                    <a:pt x="782" y="4927"/>
                  </a:lnTo>
                  <a:lnTo>
                    <a:pt x="766" y="4927"/>
                  </a:lnTo>
                  <a:lnTo>
                    <a:pt x="782" y="4927"/>
                  </a:lnTo>
                  <a:lnTo>
                    <a:pt x="782" y="4852"/>
                  </a:lnTo>
                  <a:lnTo>
                    <a:pt x="797" y="4852"/>
                  </a:lnTo>
                  <a:lnTo>
                    <a:pt x="797" y="4777"/>
                  </a:lnTo>
                  <a:lnTo>
                    <a:pt x="813" y="4777"/>
                  </a:lnTo>
                  <a:lnTo>
                    <a:pt x="813" y="4702"/>
                  </a:lnTo>
                  <a:lnTo>
                    <a:pt x="813" y="4777"/>
                  </a:lnTo>
                  <a:lnTo>
                    <a:pt x="797" y="4777"/>
                  </a:lnTo>
                  <a:lnTo>
                    <a:pt x="797" y="4852"/>
                  </a:lnTo>
                  <a:lnTo>
                    <a:pt x="782" y="4852"/>
                  </a:lnTo>
                  <a:lnTo>
                    <a:pt x="782" y="4927"/>
                  </a:lnTo>
                  <a:lnTo>
                    <a:pt x="766" y="4927"/>
                  </a:lnTo>
                  <a:lnTo>
                    <a:pt x="782" y="4927"/>
                  </a:lnTo>
                  <a:lnTo>
                    <a:pt x="766" y="5002"/>
                  </a:lnTo>
                  <a:lnTo>
                    <a:pt x="750" y="4927"/>
                  </a:lnTo>
                  <a:lnTo>
                    <a:pt x="766" y="4927"/>
                  </a:lnTo>
                  <a:lnTo>
                    <a:pt x="750" y="4852"/>
                  </a:lnTo>
                  <a:lnTo>
                    <a:pt x="734" y="4852"/>
                  </a:lnTo>
                  <a:lnTo>
                    <a:pt x="750" y="4852"/>
                  </a:lnTo>
                  <a:lnTo>
                    <a:pt x="750" y="4777"/>
                  </a:lnTo>
                  <a:lnTo>
                    <a:pt x="718" y="4777"/>
                  </a:lnTo>
                  <a:lnTo>
                    <a:pt x="718" y="4702"/>
                  </a:lnTo>
                  <a:lnTo>
                    <a:pt x="734" y="4702"/>
                  </a:lnTo>
                  <a:lnTo>
                    <a:pt x="734" y="4646"/>
                  </a:lnTo>
                  <a:lnTo>
                    <a:pt x="750" y="4646"/>
                  </a:lnTo>
                  <a:lnTo>
                    <a:pt x="750" y="4496"/>
                  </a:lnTo>
                  <a:lnTo>
                    <a:pt x="766" y="4496"/>
                  </a:lnTo>
                  <a:lnTo>
                    <a:pt x="766" y="4421"/>
                  </a:lnTo>
                  <a:lnTo>
                    <a:pt x="782" y="4421"/>
                  </a:lnTo>
                  <a:lnTo>
                    <a:pt x="782" y="4346"/>
                  </a:lnTo>
                  <a:lnTo>
                    <a:pt x="813" y="4346"/>
                  </a:lnTo>
                  <a:lnTo>
                    <a:pt x="813" y="4421"/>
                  </a:lnTo>
                  <a:lnTo>
                    <a:pt x="813" y="4346"/>
                  </a:lnTo>
                  <a:lnTo>
                    <a:pt x="797" y="4346"/>
                  </a:lnTo>
                  <a:lnTo>
                    <a:pt x="813" y="4271"/>
                  </a:lnTo>
                  <a:lnTo>
                    <a:pt x="797" y="4196"/>
                  </a:lnTo>
                  <a:lnTo>
                    <a:pt x="813" y="4121"/>
                  </a:lnTo>
                  <a:lnTo>
                    <a:pt x="829" y="4121"/>
                  </a:lnTo>
                  <a:lnTo>
                    <a:pt x="829" y="4046"/>
                  </a:lnTo>
                  <a:lnTo>
                    <a:pt x="813" y="4046"/>
                  </a:lnTo>
                  <a:lnTo>
                    <a:pt x="829" y="3972"/>
                  </a:lnTo>
                  <a:lnTo>
                    <a:pt x="877" y="3972"/>
                  </a:lnTo>
                  <a:lnTo>
                    <a:pt x="877" y="4046"/>
                  </a:lnTo>
                  <a:lnTo>
                    <a:pt x="893" y="4046"/>
                  </a:lnTo>
                  <a:lnTo>
                    <a:pt x="893" y="4121"/>
                  </a:lnTo>
                  <a:lnTo>
                    <a:pt x="909" y="4121"/>
                  </a:lnTo>
                  <a:lnTo>
                    <a:pt x="909" y="4046"/>
                  </a:lnTo>
                  <a:lnTo>
                    <a:pt x="925" y="4046"/>
                  </a:lnTo>
                  <a:lnTo>
                    <a:pt x="957" y="3897"/>
                  </a:lnTo>
                  <a:lnTo>
                    <a:pt x="957" y="3822"/>
                  </a:lnTo>
                  <a:lnTo>
                    <a:pt x="973" y="3897"/>
                  </a:lnTo>
                  <a:lnTo>
                    <a:pt x="1021" y="3897"/>
                  </a:lnTo>
                  <a:lnTo>
                    <a:pt x="1053" y="3747"/>
                  </a:lnTo>
                  <a:lnTo>
                    <a:pt x="1053" y="3672"/>
                  </a:lnTo>
                  <a:lnTo>
                    <a:pt x="1037" y="3597"/>
                  </a:lnTo>
                  <a:lnTo>
                    <a:pt x="1037" y="3522"/>
                  </a:lnTo>
                  <a:lnTo>
                    <a:pt x="1021" y="3447"/>
                  </a:lnTo>
                  <a:lnTo>
                    <a:pt x="1005" y="3447"/>
                  </a:lnTo>
                  <a:lnTo>
                    <a:pt x="1005" y="3372"/>
                  </a:lnTo>
                  <a:lnTo>
                    <a:pt x="1037" y="3372"/>
                  </a:lnTo>
                  <a:lnTo>
                    <a:pt x="1053" y="3297"/>
                  </a:lnTo>
                  <a:lnTo>
                    <a:pt x="1053" y="3222"/>
                  </a:lnTo>
                  <a:lnTo>
                    <a:pt x="1037" y="3222"/>
                  </a:lnTo>
                  <a:lnTo>
                    <a:pt x="1037" y="3147"/>
                  </a:lnTo>
                  <a:lnTo>
                    <a:pt x="1021" y="3147"/>
                  </a:lnTo>
                  <a:lnTo>
                    <a:pt x="1021" y="3222"/>
                  </a:lnTo>
                  <a:lnTo>
                    <a:pt x="1005" y="3297"/>
                  </a:lnTo>
                  <a:lnTo>
                    <a:pt x="1005" y="3222"/>
                  </a:lnTo>
                  <a:lnTo>
                    <a:pt x="989" y="3222"/>
                  </a:lnTo>
                  <a:lnTo>
                    <a:pt x="989" y="3297"/>
                  </a:lnTo>
                  <a:lnTo>
                    <a:pt x="973" y="3297"/>
                  </a:lnTo>
                  <a:lnTo>
                    <a:pt x="989" y="3297"/>
                  </a:lnTo>
                  <a:lnTo>
                    <a:pt x="957" y="3297"/>
                  </a:lnTo>
                  <a:lnTo>
                    <a:pt x="957" y="3372"/>
                  </a:lnTo>
                  <a:lnTo>
                    <a:pt x="941" y="3372"/>
                  </a:lnTo>
                  <a:lnTo>
                    <a:pt x="941" y="3447"/>
                  </a:lnTo>
                  <a:lnTo>
                    <a:pt x="925" y="3447"/>
                  </a:lnTo>
                  <a:lnTo>
                    <a:pt x="925" y="3372"/>
                  </a:lnTo>
                  <a:lnTo>
                    <a:pt x="909" y="3297"/>
                  </a:lnTo>
                  <a:lnTo>
                    <a:pt x="893" y="3297"/>
                  </a:lnTo>
                  <a:lnTo>
                    <a:pt x="893" y="3372"/>
                  </a:lnTo>
                  <a:lnTo>
                    <a:pt x="909" y="3372"/>
                  </a:lnTo>
                  <a:lnTo>
                    <a:pt x="909" y="3447"/>
                  </a:lnTo>
                  <a:lnTo>
                    <a:pt x="893" y="3447"/>
                  </a:lnTo>
                  <a:lnTo>
                    <a:pt x="893" y="3372"/>
                  </a:lnTo>
                  <a:lnTo>
                    <a:pt x="797" y="3372"/>
                  </a:lnTo>
                  <a:lnTo>
                    <a:pt x="797" y="3447"/>
                  </a:lnTo>
                  <a:lnTo>
                    <a:pt x="813" y="3447"/>
                  </a:lnTo>
                  <a:lnTo>
                    <a:pt x="813" y="3372"/>
                  </a:lnTo>
                  <a:lnTo>
                    <a:pt x="813" y="3447"/>
                  </a:lnTo>
                  <a:lnTo>
                    <a:pt x="782" y="3447"/>
                  </a:lnTo>
                  <a:lnTo>
                    <a:pt x="782" y="3372"/>
                  </a:lnTo>
                  <a:lnTo>
                    <a:pt x="718" y="3372"/>
                  </a:lnTo>
                  <a:lnTo>
                    <a:pt x="718" y="3297"/>
                  </a:lnTo>
                  <a:lnTo>
                    <a:pt x="702" y="3297"/>
                  </a:lnTo>
                  <a:lnTo>
                    <a:pt x="702" y="3222"/>
                  </a:lnTo>
                  <a:lnTo>
                    <a:pt x="718" y="3222"/>
                  </a:lnTo>
                  <a:lnTo>
                    <a:pt x="702" y="3222"/>
                  </a:lnTo>
                  <a:lnTo>
                    <a:pt x="702" y="3147"/>
                  </a:lnTo>
                  <a:lnTo>
                    <a:pt x="686" y="3147"/>
                  </a:lnTo>
                  <a:lnTo>
                    <a:pt x="686" y="3072"/>
                  </a:lnTo>
                  <a:lnTo>
                    <a:pt x="670" y="3072"/>
                  </a:lnTo>
                  <a:lnTo>
                    <a:pt x="686" y="3072"/>
                  </a:lnTo>
                  <a:lnTo>
                    <a:pt x="686" y="2997"/>
                  </a:lnTo>
                  <a:lnTo>
                    <a:pt x="686" y="3072"/>
                  </a:lnTo>
                  <a:lnTo>
                    <a:pt x="702" y="3072"/>
                  </a:lnTo>
                  <a:lnTo>
                    <a:pt x="718" y="2997"/>
                  </a:lnTo>
                  <a:lnTo>
                    <a:pt x="718" y="3072"/>
                  </a:lnTo>
                  <a:lnTo>
                    <a:pt x="734" y="3072"/>
                  </a:lnTo>
                  <a:lnTo>
                    <a:pt x="734" y="2997"/>
                  </a:lnTo>
                  <a:lnTo>
                    <a:pt x="670" y="2997"/>
                  </a:lnTo>
                  <a:lnTo>
                    <a:pt x="654" y="2922"/>
                  </a:lnTo>
                  <a:lnTo>
                    <a:pt x="622" y="2922"/>
                  </a:lnTo>
                  <a:lnTo>
                    <a:pt x="622" y="2848"/>
                  </a:lnTo>
                  <a:lnTo>
                    <a:pt x="606" y="2848"/>
                  </a:lnTo>
                  <a:lnTo>
                    <a:pt x="606" y="2773"/>
                  </a:lnTo>
                  <a:lnTo>
                    <a:pt x="622" y="2773"/>
                  </a:lnTo>
                  <a:lnTo>
                    <a:pt x="622" y="2848"/>
                  </a:lnTo>
                  <a:lnTo>
                    <a:pt x="606" y="2848"/>
                  </a:lnTo>
                  <a:lnTo>
                    <a:pt x="622" y="2848"/>
                  </a:lnTo>
                  <a:lnTo>
                    <a:pt x="638" y="2773"/>
                  </a:lnTo>
                  <a:lnTo>
                    <a:pt x="654" y="2773"/>
                  </a:lnTo>
                  <a:lnTo>
                    <a:pt x="654" y="2698"/>
                  </a:lnTo>
                  <a:lnTo>
                    <a:pt x="670" y="2773"/>
                  </a:lnTo>
                  <a:lnTo>
                    <a:pt x="670" y="2698"/>
                  </a:lnTo>
                  <a:lnTo>
                    <a:pt x="686" y="2698"/>
                  </a:lnTo>
                  <a:lnTo>
                    <a:pt x="670" y="2698"/>
                  </a:lnTo>
                  <a:lnTo>
                    <a:pt x="686" y="2698"/>
                  </a:lnTo>
                  <a:lnTo>
                    <a:pt x="686" y="2623"/>
                  </a:lnTo>
                  <a:lnTo>
                    <a:pt x="702" y="2623"/>
                  </a:lnTo>
                  <a:lnTo>
                    <a:pt x="718" y="2548"/>
                  </a:lnTo>
                  <a:lnTo>
                    <a:pt x="734" y="2623"/>
                  </a:lnTo>
                  <a:lnTo>
                    <a:pt x="766" y="2623"/>
                  </a:lnTo>
                  <a:lnTo>
                    <a:pt x="750" y="2548"/>
                  </a:lnTo>
                  <a:lnTo>
                    <a:pt x="734" y="2548"/>
                  </a:lnTo>
                  <a:lnTo>
                    <a:pt x="750" y="2548"/>
                  </a:lnTo>
                  <a:lnTo>
                    <a:pt x="750" y="2473"/>
                  </a:lnTo>
                  <a:lnTo>
                    <a:pt x="797" y="2473"/>
                  </a:lnTo>
                  <a:lnTo>
                    <a:pt x="813" y="2398"/>
                  </a:lnTo>
                  <a:lnTo>
                    <a:pt x="877" y="2398"/>
                  </a:lnTo>
                  <a:lnTo>
                    <a:pt x="861" y="2473"/>
                  </a:lnTo>
                  <a:lnTo>
                    <a:pt x="861" y="2548"/>
                  </a:lnTo>
                  <a:lnTo>
                    <a:pt x="845" y="2548"/>
                  </a:lnTo>
                  <a:lnTo>
                    <a:pt x="861" y="2548"/>
                  </a:lnTo>
                  <a:lnTo>
                    <a:pt x="861" y="2623"/>
                  </a:lnTo>
                  <a:lnTo>
                    <a:pt x="973" y="2623"/>
                  </a:lnTo>
                  <a:lnTo>
                    <a:pt x="989" y="2698"/>
                  </a:lnTo>
                  <a:lnTo>
                    <a:pt x="989" y="2623"/>
                  </a:lnTo>
                  <a:lnTo>
                    <a:pt x="1005" y="2623"/>
                  </a:lnTo>
                  <a:lnTo>
                    <a:pt x="1005" y="2548"/>
                  </a:lnTo>
                  <a:lnTo>
                    <a:pt x="1037" y="2548"/>
                  </a:lnTo>
                  <a:lnTo>
                    <a:pt x="1037" y="2623"/>
                  </a:lnTo>
                  <a:lnTo>
                    <a:pt x="1021" y="2623"/>
                  </a:lnTo>
                  <a:lnTo>
                    <a:pt x="1037" y="2623"/>
                  </a:lnTo>
                  <a:lnTo>
                    <a:pt x="1037" y="2473"/>
                  </a:lnTo>
                  <a:lnTo>
                    <a:pt x="989" y="2473"/>
                  </a:lnTo>
                  <a:lnTo>
                    <a:pt x="989" y="2548"/>
                  </a:lnTo>
                  <a:lnTo>
                    <a:pt x="973" y="2473"/>
                  </a:lnTo>
                  <a:lnTo>
                    <a:pt x="989" y="2473"/>
                  </a:lnTo>
                  <a:lnTo>
                    <a:pt x="989" y="2398"/>
                  </a:lnTo>
                  <a:lnTo>
                    <a:pt x="973" y="2323"/>
                  </a:lnTo>
                  <a:lnTo>
                    <a:pt x="941" y="2323"/>
                  </a:lnTo>
                  <a:lnTo>
                    <a:pt x="941" y="2248"/>
                  </a:lnTo>
                  <a:lnTo>
                    <a:pt x="957" y="2173"/>
                  </a:lnTo>
                  <a:lnTo>
                    <a:pt x="973" y="2248"/>
                  </a:lnTo>
                  <a:lnTo>
                    <a:pt x="973" y="2323"/>
                  </a:lnTo>
                  <a:lnTo>
                    <a:pt x="1005" y="2473"/>
                  </a:lnTo>
                  <a:lnTo>
                    <a:pt x="1021" y="2398"/>
                  </a:lnTo>
                  <a:lnTo>
                    <a:pt x="1037" y="2398"/>
                  </a:lnTo>
                  <a:lnTo>
                    <a:pt x="1037" y="2473"/>
                  </a:lnTo>
                  <a:lnTo>
                    <a:pt x="1085" y="2473"/>
                  </a:lnTo>
                  <a:lnTo>
                    <a:pt x="1085" y="2323"/>
                  </a:lnTo>
                  <a:lnTo>
                    <a:pt x="1069" y="2398"/>
                  </a:lnTo>
                  <a:lnTo>
                    <a:pt x="1053" y="2398"/>
                  </a:lnTo>
                  <a:lnTo>
                    <a:pt x="1053" y="2323"/>
                  </a:lnTo>
                  <a:lnTo>
                    <a:pt x="1021" y="2323"/>
                  </a:lnTo>
                  <a:lnTo>
                    <a:pt x="1021" y="2398"/>
                  </a:lnTo>
                  <a:lnTo>
                    <a:pt x="989" y="2398"/>
                  </a:lnTo>
                  <a:lnTo>
                    <a:pt x="989" y="2173"/>
                  </a:lnTo>
                  <a:lnTo>
                    <a:pt x="1005" y="2173"/>
                  </a:lnTo>
                  <a:lnTo>
                    <a:pt x="957" y="2173"/>
                  </a:lnTo>
                  <a:lnTo>
                    <a:pt x="957" y="2098"/>
                  </a:lnTo>
                  <a:lnTo>
                    <a:pt x="941" y="2173"/>
                  </a:lnTo>
                  <a:lnTo>
                    <a:pt x="893" y="2173"/>
                  </a:lnTo>
                  <a:lnTo>
                    <a:pt x="877" y="2098"/>
                  </a:lnTo>
                  <a:lnTo>
                    <a:pt x="861" y="2098"/>
                  </a:lnTo>
                  <a:lnTo>
                    <a:pt x="877" y="2098"/>
                  </a:lnTo>
                  <a:lnTo>
                    <a:pt x="861" y="2023"/>
                  </a:lnTo>
                  <a:lnTo>
                    <a:pt x="861" y="1873"/>
                  </a:lnTo>
                  <a:lnTo>
                    <a:pt x="829" y="1873"/>
                  </a:lnTo>
                  <a:lnTo>
                    <a:pt x="829" y="1798"/>
                  </a:lnTo>
                  <a:lnTo>
                    <a:pt x="813" y="1798"/>
                  </a:lnTo>
                  <a:lnTo>
                    <a:pt x="782" y="1724"/>
                  </a:lnTo>
                  <a:lnTo>
                    <a:pt x="782" y="1649"/>
                  </a:lnTo>
                  <a:lnTo>
                    <a:pt x="734" y="1649"/>
                  </a:lnTo>
                  <a:lnTo>
                    <a:pt x="734" y="1574"/>
                  </a:lnTo>
                  <a:lnTo>
                    <a:pt x="718" y="1574"/>
                  </a:lnTo>
                  <a:lnTo>
                    <a:pt x="718" y="1499"/>
                  </a:lnTo>
                  <a:lnTo>
                    <a:pt x="702" y="1499"/>
                  </a:lnTo>
                  <a:lnTo>
                    <a:pt x="718" y="1499"/>
                  </a:lnTo>
                  <a:lnTo>
                    <a:pt x="718" y="1274"/>
                  </a:lnTo>
                  <a:lnTo>
                    <a:pt x="782" y="1274"/>
                  </a:lnTo>
                  <a:lnTo>
                    <a:pt x="797" y="1199"/>
                  </a:lnTo>
                  <a:lnTo>
                    <a:pt x="861" y="1199"/>
                  </a:lnTo>
                  <a:lnTo>
                    <a:pt x="877" y="1124"/>
                  </a:lnTo>
                  <a:lnTo>
                    <a:pt x="893" y="1124"/>
                  </a:lnTo>
                  <a:lnTo>
                    <a:pt x="893" y="1049"/>
                  </a:lnTo>
                  <a:lnTo>
                    <a:pt x="909" y="974"/>
                  </a:lnTo>
                  <a:lnTo>
                    <a:pt x="893" y="1049"/>
                  </a:lnTo>
                  <a:lnTo>
                    <a:pt x="909" y="974"/>
                  </a:lnTo>
                  <a:lnTo>
                    <a:pt x="909" y="824"/>
                  </a:lnTo>
                  <a:lnTo>
                    <a:pt x="925" y="824"/>
                  </a:lnTo>
                  <a:lnTo>
                    <a:pt x="909" y="824"/>
                  </a:lnTo>
                  <a:lnTo>
                    <a:pt x="925" y="749"/>
                  </a:lnTo>
                  <a:lnTo>
                    <a:pt x="941" y="749"/>
                  </a:lnTo>
                  <a:lnTo>
                    <a:pt x="941" y="674"/>
                  </a:lnTo>
                  <a:lnTo>
                    <a:pt x="973" y="525"/>
                  </a:lnTo>
                  <a:lnTo>
                    <a:pt x="989" y="525"/>
                  </a:lnTo>
                  <a:lnTo>
                    <a:pt x="989" y="599"/>
                  </a:lnTo>
                  <a:lnTo>
                    <a:pt x="973" y="599"/>
                  </a:lnTo>
                  <a:lnTo>
                    <a:pt x="989" y="599"/>
                  </a:lnTo>
                  <a:lnTo>
                    <a:pt x="989" y="525"/>
                  </a:lnTo>
                  <a:lnTo>
                    <a:pt x="1053" y="525"/>
                  </a:lnTo>
                  <a:lnTo>
                    <a:pt x="1053" y="450"/>
                  </a:lnTo>
                  <a:lnTo>
                    <a:pt x="1069" y="450"/>
                  </a:lnTo>
                  <a:lnTo>
                    <a:pt x="1069" y="375"/>
                  </a:lnTo>
                  <a:lnTo>
                    <a:pt x="1101" y="375"/>
                  </a:lnTo>
                  <a:lnTo>
                    <a:pt x="1101" y="450"/>
                  </a:lnTo>
                  <a:lnTo>
                    <a:pt x="1085" y="450"/>
                  </a:lnTo>
                  <a:lnTo>
                    <a:pt x="1101" y="450"/>
                  </a:lnTo>
                  <a:lnTo>
                    <a:pt x="1101" y="525"/>
                  </a:lnTo>
                  <a:lnTo>
                    <a:pt x="1101" y="450"/>
                  </a:lnTo>
                  <a:lnTo>
                    <a:pt x="1132" y="450"/>
                  </a:lnTo>
                  <a:lnTo>
                    <a:pt x="1132" y="375"/>
                  </a:lnTo>
                  <a:lnTo>
                    <a:pt x="1116" y="375"/>
                  </a:lnTo>
                  <a:lnTo>
                    <a:pt x="1116" y="450"/>
                  </a:lnTo>
                  <a:lnTo>
                    <a:pt x="1101" y="375"/>
                  </a:lnTo>
                  <a:lnTo>
                    <a:pt x="1085" y="375"/>
                  </a:lnTo>
                  <a:lnTo>
                    <a:pt x="1101" y="300"/>
                  </a:lnTo>
                  <a:lnTo>
                    <a:pt x="1116" y="300"/>
                  </a:lnTo>
                  <a:lnTo>
                    <a:pt x="1116" y="225"/>
                  </a:lnTo>
                  <a:lnTo>
                    <a:pt x="1132" y="225"/>
                  </a:lnTo>
                  <a:lnTo>
                    <a:pt x="1132" y="300"/>
                  </a:lnTo>
                  <a:lnTo>
                    <a:pt x="1164" y="300"/>
                  </a:lnTo>
                  <a:lnTo>
                    <a:pt x="1164" y="225"/>
                  </a:lnTo>
                  <a:lnTo>
                    <a:pt x="1164" y="300"/>
                  </a:lnTo>
                  <a:lnTo>
                    <a:pt x="1180" y="300"/>
                  </a:lnTo>
                  <a:lnTo>
                    <a:pt x="1180" y="225"/>
                  </a:lnTo>
                  <a:lnTo>
                    <a:pt x="1224" y="225"/>
                  </a:lnTo>
                  <a:lnTo>
                    <a:pt x="1240" y="150"/>
                  </a:lnTo>
                  <a:lnTo>
                    <a:pt x="1256" y="150"/>
                  </a:lnTo>
                  <a:lnTo>
                    <a:pt x="1256" y="75"/>
                  </a:lnTo>
                  <a:lnTo>
                    <a:pt x="1272" y="75"/>
                  </a:lnTo>
                  <a:lnTo>
                    <a:pt x="1288" y="0"/>
                  </a:lnTo>
                  <a:lnTo>
                    <a:pt x="1336" y="0"/>
                  </a:lnTo>
                  <a:lnTo>
                    <a:pt x="1336" y="75"/>
                  </a:lnTo>
                  <a:lnTo>
                    <a:pt x="1368" y="75"/>
                  </a:lnTo>
                  <a:lnTo>
                    <a:pt x="1352" y="150"/>
                  </a:lnTo>
                  <a:lnTo>
                    <a:pt x="1336" y="150"/>
                  </a:lnTo>
                  <a:lnTo>
                    <a:pt x="1320" y="225"/>
                  </a:lnTo>
                  <a:lnTo>
                    <a:pt x="1336" y="225"/>
                  </a:lnTo>
                  <a:lnTo>
                    <a:pt x="1336" y="300"/>
                  </a:lnTo>
                  <a:lnTo>
                    <a:pt x="1336" y="225"/>
                  </a:lnTo>
                  <a:lnTo>
                    <a:pt x="1368" y="225"/>
                  </a:lnTo>
                  <a:lnTo>
                    <a:pt x="1368" y="150"/>
                  </a:lnTo>
                  <a:lnTo>
                    <a:pt x="1384" y="150"/>
                  </a:lnTo>
                  <a:lnTo>
                    <a:pt x="1384" y="75"/>
                  </a:lnTo>
                  <a:lnTo>
                    <a:pt x="1400" y="75"/>
                  </a:lnTo>
                  <a:lnTo>
                    <a:pt x="1400" y="150"/>
                  </a:lnTo>
                  <a:lnTo>
                    <a:pt x="1384" y="150"/>
                  </a:lnTo>
                  <a:lnTo>
                    <a:pt x="1400" y="150"/>
                  </a:lnTo>
                  <a:lnTo>
                    <a:pt x="1400" y="75"/>
                  </a:lnTo>
                  <a:lnTo>
                    <a:pt x="1416" y="150"/>
                  </a:lnTo>
                  <a:lnTo>
                    <a:pt x="1416" y="225"/>
                  </a:lnTo>
                  <a:lnTo>
                    <a:pt x="1447" y="225"/>
                  </a:lnTo>
                  <a:lnTo>
                    <a:pt x="1447" y="300"/>
                  </a:lnTo>
                  <a:lnTo>
                    <a:pt x="1463" y="225"/>
                  </a:lnTo>
                  <a:lnTo>
                    <a:pt x="1559" y="225"/>
                  </a:lnTo>
                  <a:lnTo>
                    <a:pt x="1559" y="300"/>
                  </a:lnTo>
                  <a:lnTo>
                    <a:pt x="1543" y="300"/>
                  </a:lnTo>
                  <a:lnTo>
                    <a:pt x="1543" y="375"/>
                  </a:lnTo>
                  <a:lnTo>
                    <a:pt x="1559" y="375"/>
                  </a:lnTo>
                  <a:lnTo>
                    <a:pt x="1543" y="375"/>
                  </a:lnTo>
                  <a:lnTo>
                    <a:pt x="1591" y="375"/>
                  </a:lnTo>
                  <a:lnTo>
                    <a:pt x="1591" y="450"/>
                  </a:lnTo>
                  <a:lnTo>
                    <a:pt x="1575" y="450"/>
                  </a:lnTo>
                  <a:lnTo>
                    <a:pt x="1655" y="450"/>
                  </a:lnTo>
                  <a:lnTo>
                    <a:pt x="1655" y="375"/>
                  </a:lnTo>
                  <a:lnTo>
                    <a:pt x="1671" y="375"/>
                  </a:lnTo>
                  <a:lnTo>
                    <a:pt x="1671" y="450"/>
                  </a:lnTo>
                  <a:lnTo>
                    <a:pt x="1703" y="450"/>
                  </a:lnTo>
                  <a:lnTo>
                    <a:pt x="1703" y="375"/>
                  </a:lnTo>
                  <a:lnTo>
                    <a:pt x="1735" y="375"/>
                  </a:lnTo>
                  <a:lnTo>
                    <a:pt x="1735" y="450"/>
                  </a:lnTo>
                  <a:lnTo>
                    <a:pt x="1782" y="450"/>
                  </a:lnTo>
                  <a:lnTo>
                    <a:pt x="1782" y="525"/>
                  </a:lnTo>
                  <a:lnTo>
                    <a:pt x="1798" y="525"/>
                  </a:lnTo>
                  <a:lnTo>
                    <a:pt x="1814" y="450"/>
                  </a:lnTo>
                  <a:lnTo>
                    <a:pt x="1814" y="525"/>
                  </a:lnTo>
                  <a:lnTo>
                    <a:pt x="1830" y="525"/>
                  </a:lnTo>
                  <a:lnTo>
                    <a:pt x="1846" y="599"/>
                  </a:lnTo>
                  <a:lnTo>
                    <a:pt x="1958" y="599"/>
                  </a:lnTo>
                  <a:lnTo>
                    <a:pt x="1974" y="674"/>
                  </a:lnTo>
                  <a:lnTo>
                    <a:pt x="2054" y="674"/>
                  </a:lnTo>
                  <a:lnTo>
                    <a:pt x="2054" y="599"/>
                  </a:lnTo>
                  <a:lnTo>
                    <a:pt x="2133" y="599"/>
                  </a:lnTo>
                  <a:lnTo>
                    <a:pt x="2149" y="674"/>
                  </a:lnTo>
                  <a:lnTo>
                    <a:pt x="2165" y="674"/>
                  </a:lnTo>
                  <a:lnTo>
                    <a:pt x="2165" y="749"/>
                  </a:lnTo>
                  <a:lnTo>
                    <a:pt x="2197" y="749"/>
                  </a:lnTo>
                  <a:lnTo>
                    <a:pt x="2197" y="824"/>
                  </a:lnTo>
                  <a:lnTo>
                    <a:pt x="2245" y="824"/>
                  </a:lnTo>
                  <a:lnTo>
                    <a:pt x="2245" y="5377"/>
                  </a:lnTo>
                  <a:lnTo>
                    <a:pt x="2325" y="5377"/>
                  </a:lnTo>
                  <a:lnTo>
                    <a:pt x="2325" y="5302"/>
                  </a:lnTo>
                  <a:lnTo>
                    <a:pt x="2357" y="5302"/>
                  </a:lnTo>
                  <a:lnTo>
                    <a:pt x="2357" y="5452"/>
                  </a:lnTo>
                  <a:lnTo>
                    <a:pt x="2373" y="5526"/>
                  </a:lnTo>
                  <a:lnTo>
                    <a:pt x="2388" y="5526"/>
                  </a:lnTo>
                  <a:lnTo>
                    <a:pt x="2388" y="5601"/>
                  </a:lnTo>
                  <a:lnTo>
                    <a:pt x="2404" y="5676"/>
                  </a:lnTo>
                  <a:lnTo>
                    <a:pt x="2420" y="5676"/>
                  </a:lnTo>
                  <a:lnTo>
                    <a:pt x="2452" y="5826"/>
                  </a:lnTo>
                  <a:lnTo>
                    <a:pt x="2452" y="5976"/>
                  </a:lnTo>
                  <a:lnTo>
                    <a:pt x="2468" y="5976"/>
                  </a:lnTo>
                  <a:lnTo>
                    <a:pt x="2468" y="5901"/>
                  </a:lnTo>
                  <a:lnTo>
                    <a:pt x="2516" y="5901"/>
                  </a:lnTo>
                  <a:lnTo>
                    <a:pt x="2516" y="5751"/>
                  </a:lnTo>
                  <a:lnTo>
                    <a:pt x="2532" y="5751"/>
                  </a:lnTo>
                  <a:lnTo>
                    <a:pt x="2532" y="5676"/>
                  </a:lnTo>
                  <a:lnTo>
                    <a:pt x="2548" y="5676"/>
                  </a:lnTo>
                  <a:lnTo>
                    <a:pt x="2548" y="5601"/>
                  </a:lnTo>
                  <a:lnTo>
                    <a:pt x="2580" y="5601"/>
                  </a:lnTo>
                  <a:lnTo>
                    <a:pt x="2596" y="5676"/>
                  </a:lnTo>
                  <a:lnTo>
                    <a:pt x="2608" y="5676"/>
                  </a:lnTo>
                  <a:lnTo>
                    <a:pt x="2608" y="5751"/>
                  </a:lnTo>
                  <a:lnTo>
                    <a:pt x="2596" y="5751"/>
                  </a:lnTo>
                  <a:lnTo>
                    <a:pt x="2608" y="5826"/>
                  </a:lnTo>
                  <a:lnTo>
                    <a:pt x="2624" y="5826"/>
                  </a:lnTo>
                  <a:lnTo>
                    <a:pt x="2624" y="5901"/>
                  </a:lnTo>
                  <a:lnTo>
                    <a:pt x="2640" y="5901"/>
                  </a:lnTo>
                  <a:lnTo>
                    <a:pt x="2640" y="5976"/>
                  </a:lnTo>
                  <a:lnTo>
                    <a:pt x="2656" y="5976"/>
                  </a:lnTo>
                  <a:lnTo>
                    <a:pt x="2656" y="6051"/>
                  </a:lnTo>
                  <a:lnTo>
                    <a:pt x="2672" y="6051"/>
                  </a:lnTo>
                  <a:lnTo>
                    <a:pt x="2672" y="6126"/>
                  </a:lnTo>
                  <a:lnTo>
                    <a:pt x="2688" y="6126"/>
                  </a:lnTo>
                  <a:lnTo>
                    <a:pt x="2703" y="6201"/>
                  </a:lnTo>
                  <a:lnTo>
                    <a:pt x="2703" y="6276"/>
                  </a:lnTo>
                  <a:lnTo>
                    <a:pt x="2719" y="6276"/>
                  </a:lnTo>
                  <a:lnTo>
                    <a:pt x="2719" y="6426"/>
                  </a:lnTo>
                  <a:lnTo>
                    <a:pt x="2735" y="6426"/>
                  </a:lnTo>
                  <a:lnTo>
                    <a:pt x="2735" y="6501"/>
                  </a:lnTo>
                  <a:lnTo>
                    <a:pt x="2751" y="6576"/>
                  </a:lnTo>
                  <a:lnTo>
                    <a:pt x="2751" y="6650"/>
                  </a:lnTo>
                  <a:lnTo>
                    <a:pt x="2767" y="6650"/>
                  </a:lnTo>
                  <a:lnTo>
                    <a:pt x="2767" y="6800"/>
                  </a:lnTo>
                  <a:lnTo>
                    <a:pt x="2783" y="6800"/>
                  </a:lnTo>
                  <a:lnTo>
                    <a:pt x="2783" y="6875"/>
                  </a:lnTo>
                  <a:lnTo>
                    <a:pt x="2799" y="6950"/>
                  </a:lnTo>
                  <a:lnTo>
                    <a:pt x="2799" y="7025"/>
                  </a:lnTo>
                  <a:lnTo>
                    <a:pt x="2831" y="7025"/>
                  </a:lnTo>
                  <a:lnTo>
                    <a:pt x="2831" y="7100"/>
                  </a:lnTo>
                  <a:lnTo>
                    <a:pt x="2863" y="7100"/>
                  </a:lnTo>
                  <a:lnTo>
                    <a:pt x="2863" y="7175"/>
                  </a:lnTo>
                  <a:lnTo>
                    <a:pt x="2879" y="7175"/>
                  </a:lnTo>
                  <a:lnTo>
                    <a:pt x="2879" y="7250"/>
                  </a:lnTo>
                  <a:lnTo>
                    <a:pt x="2911" y="7250"/>
                  </a:lnTo>
                  <a:lnTo>
                    <a:pt x="2911" y="7325"/>
                  </a:lnTo>
                  <a:lnTo>
                    <a:pt x="2895" y="7325"/>
                  </a:lnTo>
                  <a:lnTo>
                    <a:pt x="2895" y="7550"/>
                  </a:lnTo>
                  <a:lnTo>
                    <a:pt x="2911" y="7625"/>
                  </a:lnTo>
                  <a:lnTo>
                    <a:pt x="2895" y="7625"/>
                  </a:lnTo>
                  <a:lnTo>
                    <a:pt x="2895" y="7700"/>
                  </a:lnTo>
                  <a:lnTo>
                    <a:pt x="2879" y="7775"/>
                  </a:lnTo>
                  <a:lnTo>
                    <a:pt x="2863" y="7775"/>
                  </a:lnTo>
                  <a:lnTo>
                    <a:pt x="2863" y="7849"/>
                  </a:lnTo>
                  <a:lnTo>
                    <a:pt x="2863" y="7775"/>
                  </a:lnTo>
                  <a:lnTo>
                    <a:pt x="2863" y="7849"/>
                  </a:lnTo>
                  <a:lnTo>
                    <a:pt x="2847" y="7849"/>
                  </a:lnTo>
                  <a:lnTo>
                    <a:pt x="2847" y="7700"/>
                  </a:lnTo>
                  <a:lnTo>
                    <a:pt x="2863" y="7700"/>
                  </a:lnTo>
                  <a:lnTo>
                    <a:pt x="2879" y="7625"/>
                  </a:lnTo>
                  <a:lnTo>
                    <a:pt x="2879" y="7550"/>
                  </a:lnTo>
                  <a:lnTo>
                    <a:pt x="2879" y="7625"/>
                  </a:lnTo>
                  <a:lnTo>
                    <a:pt x="2863" y="7625"/>
                  </a:lnTo>
                  <a:lnTo>
                    <a:pt x="2863" y="7700"/>
                  </a:lnTo>
                  <a:lnTo>
                    <a:pt x="2863" y="7625"/>
                  </a:lnTo>
                  <a:lnTo>
                    <a:pt x="2847" y="7700"/>
                  </a:lnTo>
                  <a:lnTo>
                    <a:pt x="2847" y="7625"/>
                  </a:lnTo>
                  <a:lnTo>
                    <a:pt x="2863" y="7625"/>
                  </a:lnTo>
                  <a:lnTo>
                    <a:pt x="2863" y="7550"/>
                  </a:lnTo>
                  <a:lnTo>
                    <a:pt x="2847" y="7550"/>
                  </a:lnTo>
                  <a:lnTo>
                    <a:pt x="2847" y="7325"/>
                  </a:lnTo>
                  <a:lnTo>
                    <a:pt x="2831" y="7325"/>
                  </a:lnTo>
                  <a:lnTo>
                    <a:pt x="2831" y="7250"/>
                  </a:lnTo>
                  <a:lnTo>
                    <a:pt x="2847" y="7250"/>
                  </a:lnTo>
                  <a:lnTo>
                    <a:pt x="2831" y="7250"/>
                  </a:lnTo>
                  <a:lnTo>
                    <a:pt x="2831" y="7325"/>
                  </a:lnTo>
                  <a:lnTo>
                    <a:pt x="2815" y="7325"/>
                  </a:lnTo>
                  <a:lnTo>
                    <a:pt x="2815" y="7250"/>
                  </a:lnTo>
                  <a:lnTo>
                    <a:pt x="2815" y="7325"/>
                  </a:lnTo>
                  <a:lnTo>
                    <a:pt x="2799" y="7325"/>
                  </a:lnTo>
                  <a:lnTo>
                    <a:pt x="2799" y="7475"/>
                  </a:lnTo>
                  <a:lnTo>
                    <a:pt x="2767" y="7475"/>
                  </a:lnTo>
                  <a:lnTo>
                    <a:pt x="2767" y="7400"/>
                  </a:lnTo>
                  <a:lnTo>
                    <a:pt x="2783" y="7400"/>
                  </a:lnTo>
                  <a:lnTo>
                    <a:pt x="2783" y="7175"/>
                  </a:lnTo>
                  <a:lnTo>
                    <a:pt x="2799" y="7175"/>
                  </a:lnTo>
                  <a:lnTo>
                    <a:pt x="2783" y="7175"/>
                  </a:lnTo>
                  <a:lnTo>
                    <a:pt x="2783" y="7100"/>
                  </a:lnTo>
                  <a:lnTo>
                    <a:pt x="2767" y="7100"/>
                  </a:lnTo>
                  <a:lnTo>
                    <a:pt x="2767" y="7025"/>
                  </a:lnTo>
                  <a:lnTo>
                    <a:pt x="2751" y="7025"/>
                  </a:lnTo>
                  <a:lnTo>
                    <a:pt x="2751" y="6950"/>
                  </a:lnTo>
                  <a:lnTo>
                    <a:pt x="2767" y="6950"/>
                  </a:lnTo>
                  <a:lnTo>
                    <a:pt x="2735" y="6950"/>
                  </a:lnTo>
                  <a:lnTo>
                    <a:pt x="2735" y="6800"/>
                  </a:lnTo>
                  <a:lnTo>
                    <a:pt x="2688" y="6800"/>
                  </a:lnTo>
                  <a:lnTo>
                    <a:pt x="2688" y="6725"/>
                  </a:lnTo>
                  <a:lnTo>
                    <a:pt x="2719" y="6725"/>
                  </a:lnTo>
                  <a:lnTo>
                    <a:pt x="2719" y="6650"/>
                  </a:lnTo>
                  <a:lnTo>
                    <a:pt x="2719" y="6725"/>
                  </a:lnTo>
                  <a:lnTo>
                    <a:pt x="2703" y="6725"/>
                  </a:lnTo>
                  <a:lnTo>
                    <a:pt x="2703" y="6650"/>
                  </a:lnTo>
                  <a:lnTo>
                    <a:pt x="2688" y="6650"/>
                  </a:lnTo>
                  <a:lnTo>
                    <a:pt x="2703" y="6576"/>
                  </a:lnTo>
                  <a:lnTo>
                    <a:pt x="2688" y="6576"/>
                  </a:lnTo>
                  <a:lnTo>
                    <a:pt x="2688" y="6501"/>
                  </a:lnTo>
                  <a:lnTo>
                    <a:pt x="2719" y="6576"/>
                  </a:lnTo>
                  <a:lnTo>
                    <a:pt x="2703" y="6576"/>
                  </a:lnTo>
                  <a:lnTo>
                    <a:pt x="2703" y="6501"/>
                  </a:lnTo>
                  <a:lnTo>
                    <a:pt x="2688" y="6501"/>
                  </a:lnTo>
                  <a:lnTo>
                    <a:pt x="2688" y="6426"/>
                  </a:lnTo>
                  <a:lnTo>
                    <a:pt x="2703" y="6426"/>
                  </a:lnTo>
                  <a:lnTo>
                    <a:pt x="2688" y="6426"/>
                  </a:lnTo>
                  <a:lnTo>
                    <a:pt x="2688" y="6501"/>
                  </a:lnTo>
                  <a:lnTo>
                    <a:pt x="2672" y="6426"/>
                  </a:lnTo>
                  <a:lnTo>
                    <a:pt x="2672" y="6351"/>
                  </a:lnTo>
                  <a:lnTo>
                    <a:pt x="2688" y="6351"/>
                  </a:lnTo>
                  <a:lnTo>
                    <a:pt x="2672" y="6351"/>
                  </a:lnTo>
                  <a:lnTo>
                    <a:pt x="2672" y="6426"/>
                  </a:lnTo>
                  <a:lnTo>
                    <a:pt x="2672" y="6351"/>
                  </a:lnTo>
                  <a:lnTo>
                    <a:pt x="2656" y="6351"/>
                  </a:lnTo>
                  <a:lnTo>
                    <a:pt x="2656" y="6276"/>
                  </a:lnTo>
                  <a:lnTo>
                    <a:pt x="2672" y="6201"/>
                  </a:lnTo>
                  <a:lnTo>
                    <a:pt x="2656" y="6201"/>
                  </a:lnTo>
                  <a:lnTo>
                    <a:pt x="2672" y="6201"/>
                  </a:lnTo>
                  <a:lnTo>
                    <a:pt x="2672" y="6126"/>
                  </a:lnTo>
                  <a:lnTo>
                    <a:pt x="2672" y="6201"/>
                  </a:lnTo>
                  <a:lnTo>
                    <a:pt x="2672" y="6126"/>
                  </a:lnTo>
                  <a:lnTo>
                    <a:pt x="2672" y="6201"/>
                  </a:lnTo>
                  <a:lnTo>
                    <a:pt x="2656" y="6201"/>
                  </a:lnTo>
                  <a:lnTo>
                    <a:pt x="2656" y="6276"/>
                  </a:lnTo>
                  <a:lnTo>
                    <a:pt x="2640" y="6276"/>
                  </a:lnTo>
                  <a:lnTo>
                    <a:pt x="2640" y="6201"/>
                  </a:lnTo>
                  <a:lnTo>
                    <a:pt x="2624" y="6201"/>
                  </a:lnTo>
                  <a:lnTo>
                    <a:pt x="2608" y="6126"/>
                  </a:lnTo>
                  <a:lnTo>
                    <a:pt x="2608" y="6051"/>
                  </a:lnTo>
                  <a:lnTo>
                    <a:pt x="2596" y="6051"/>
                  </a:lnTo>
                  <a:lnTo>
                    <a:pt x="2596" y="5826"/>
                  </a:lnTo>
                  <a:lnTo>
                    <a:pt x="2580" y="5826"/>
                  </a:lnTo>
                  <a:lnTo>
                    <a:pt x="2580" y="5751"/>
                  </a:lnTo>
                  <a:lnTo>
                    <a:pt x="2580" y="5826"/>
                  </a:lnTo>
                  <a:lnTo>
                    <a:pt x="2596" y="5901"/>
                  </a:lnTo>
                  <a:lnTo>
                    <a:pt x="2580" y="5901"/>
                  </a:lnTo>
                  <a:lnTo>
                    <a:pt x="2580" y="5826"/>
                  </a:lnTo>
                  <a:lnTo>
                    <a:pt x="2580" y="5976"/>
                  </a:lnTo>
                  <a:lnTo>
                    <a:pt x="2596" y="5976"/>
                  </a:lnTo>
                  <a:lnTo>
                    <a:pt x="2596" y="6201"/>
                  </a:lnTo>
                  <a:lnTo>
                    <a:pt x="2608" y="6201"/>
                  </a:lnTo>
                  <a:lnTo>
                    <a:pt x="2608" y="6276"/>
                  </a:lnTo>
                  <a:lnTo>
                    <a:pt x="2580" y="6276"/>
                  </a:lnTo>
                  <a:lnTo>
                    <a:pt x="2580" y="6201"/>
                  </a:lnTo>
                  <a:lnTo>
                    <a:pt x="2548" y="6201"/>
                  </a:lnTo>
                  <a:lnTo>
                    <a:pt x="2564" y="6126"/>
                  </a:lnTo>
                  <a:lnTo>
                    <a:pt x="2548" y="6126"/>
                  </a:lnTo>
                  <a:lnTo>
                    <a:pt x="2548" y="5976"/>
                  </a:lnTo>
                  <a:lnTo>
                    <a:pt x="2564" y="5976"/>
                  </a:lnTo>
                  <a:lnTo>
                    <a:pt x="2548" y="5976"/>
                  </a:lnTo>
                  <a:lnTo>
                    <a:pt x="2548" y="5901"/>
                  </a:lnTo>
                  <a:lnTo>
                    <a:pt x="2532" y="5901"/>
                  </a:lnTo>
                  <a:lnTo>
                    <a:pt x="2532" y="5976"/>
                  </a:lnTo>
                  <a:lnTo>
                    <a:pt x="2548" y="5976"/>
                  </a:lnTo>
                  <a:lnTo>
                    <a:pt x="2548" y="6051"/>
                  </a:lnTo>
                  <a:lnTo>
                    <a:pt x="2516" y="6051"/>
                  </a:lnTo>
                  <a:lnTo>
                    <a:pt x="2516" y="5976"/>
                  </a:lnTo>
                  <a:lnTo>
                    <a:pt x="2500" y="5976"/>
                  </a:lnTo>
                  <a:lnTo>
                    <a:pt x="2484" y="5901"/>
                  </a:lnTo>
                  <a:lnTo>
                    <a:pt x="2484" y="5976"/>
                  </a:lnTo>
                  <a:lnTo>
                    <a:pt x="2516" y="5976"/>
                  </a:lnTo>
                  <a:lnTo>
                    <a:pt x="2516" y="6051"/>
                  </a:lnTo>
                  <a:lnTo>
                    <a:pt x="2500" y="6051"/>
                  </a:lnTo>
                  <a:lnTo>
                    <a:pt x="2532" y="6051"/>
                  </a:lnTo>
                  <a:lnTo>
                    <a:pt x="2516" y="6126"/>
                  </a:lnTo>
                  <a:lnTo>
                    <a:pt x="2548" y="6126"/>
                  </a:lnTo>
                  <a:lnTo>
                    <a:pt x="2548" y="6201"/>
                  </a:lnTo>
                  <a:lnTo>
                    <a:pt x="2532" y="6276"/>
                  </a:lnTo>
                  <a:lnTo>
                    <a:pt x="2532" y="6201"/>
                  </a:lnTo>
                  <a:lnTo>
                    <a:pt x="2516" y="6201"/>
                  </a:lnTo>
                  <a:lnTo>
                    <a:pt x="2516" y="6276"/>
                  </a:lnTo>
                  <a:lnTo>
                    <a:pt x="2516" y="6201"/>
                  </a:lnTo>
                  <a:lnTo>
                    <a:pt x="2532" y="6276"/>
                  </a:lnTo>
                  <a:lnTo>
                    <a:pt x="2516" y="6276"/>
                  </a:lnTo>
                  <a:lnTo>
                    <a:pt x="2516" y="6201"/>
                  </a:lnTo>
                  <a:lnTo>
                    <a:pt x="2500" y="6276"/>
                  </a:lnTo>
                  <a:lnTo>
                    <a:pt x="2516" y="6276"/>
                  </a:lnTo>
                  <a:lnTo>
                    <a:pt x="2500" y="6276"/>
                  </a:lnTo>
                  <a:lnTo>
                    <a:pt x="2500" y="6201"/>
                  </a:lnTo>
                  <a:lnTo>
                    <a:pt x="2468" y="6201"/>
                  </a:lnTo>
                  <a:lnTo>
                    <a:pt x="2468" y="6126"/>
                  </a:lnTo>
                  <a:lnTo>
                    <a:pt x="2452" y="6126"/>
                  </a:lnTo>
                  <a:lnTo>
                    <a:pt x="2452" y="6051"/>
                  </a:lnTo>
                  <a:lnTo>
                    <a:pt x="2452" y="6126"/>
                  </a:lnTo>
                  <a:lnTo>
                    <a:pt x="2436" y="6051"/>
                  </a:lnTo>
                  <a:lnTo>
                    <a:pt x="2436" y="5976"/>
                  </a:lnTo>
                  <a:lnTo>
                    <a:pt x="2420" y="5976"/>
                  </a:lnTo>
                  <a:lnTo>
                    <a:pt x="2420" y="5901"/>
                  </a:lnTo>
                  <a:lnTo>
                    <a:pt x="2388" y="5901"/>
                  </a:lnTo>
                  <a:lnTo>
                    <a:pt x="2404" y="5826"/>
                  </a:lnTo>
                  <a:lnTo>
                    <a:pt x="2388" y="5826"/>
                  </a:lnTo>
                  <a:lnTo>
                    <a:pt x="2388" y="5901"/>
                  </a:lnTo>
                  <a:lnTo>
                    <a:pt x="2373" y="5826"/>
                  </a:lnTo>
                  <a:lnTo>
                    <a:pt x="2357" y="5826"/>
                  </a:lnTo>
                  <a:lnTo>
                    <a:pt x="2357" y="5751"/>
                  </a:lnTo>
                  <a:lnTo>
                    <a:pt x="2325" y="5751"/>
                  </a:lnTo>
                  <a:lnTo>
                    <a:pt x="2325" y="5676"/>
                  </a:lnTo>
                  <a:lnTo>
                    <a:pt x="2341" y="5601"/>
                  </a:lnTo>
                  <a:lnTo>
                    <a:pt x="2325" y="5601"/>
                  </a:lnTo>
                  <a:lnTo>
                    <a:pt x="2325" y="5526"/>
                  </a:lnTo>
                  <a:lnTo>
                    <a:pt x="2341" y="5526"/>
                  </a:lnTo>
                  <a:lnTo>
                    <a:pt x="2341" y="5676"/>
                  </a:lnTo>
                  <a:lnTo>
                    <a:pt x="2357" y="5676"/>
                  </a:lnTo>
                  <a:lnTo>
                    <a:pt x="2357" y="5601"/>
                  </a:lnTo>
                  <a:lnTo>
                    <a:pt x="2341" y="5601"/>
                  </a:lnTo>
                  <a:lnTo>
                    <a:pt x="2357" y="5526"/>
                  </a:lnTo>
                  <a:lnTo>
                    <a:pt x="2373" y="5601"/>
                  </a:lnTo>
                  <a:lnTo>
                    <a:pt x="2373" y="5526"/>
                  </a:lnTo>
                  <a:lnTo>
                    <a:pt x="2341" y="5526"/>
                  </a:lnTo>
                  <a:lnTo>
                    <a:pt x="2341" y="5452"/>
                  </a:lnTo>
                  <a:lnTo>
                    <a:pt x="2325" y="5452"/>
                  </a:lnTo>
                  <a:lnTo>
                    <a:pt x="2325" y="5526"/>
                  </a:lnTo>
                  <a:lnTo>
                    <a:pt x="2309" y="5601"/>
                  </a:lnTo>
                  <a:lnTo>
                    <a:pt x="2245" y="5601"/>
                  </a:lnTo>
                  <a:lnTo>
                    <a:pt x="2229" y="5526"/>
                  </a:lnTo>
                  <a:lnTo>
                    <a:pt x="2213" y="5526"/>
                  </a:lnTo>
                  <a:lnTo>
                    <a:pt x="2229" y="5526"/>
                  </a:lnTo>
                  <a:lnTo>
                    <a:pt x="2229" y="5452"/>
                  </a:lnTo>
                  <a:lnTo>
                    <a:pt x="2213" y="5452"/>
                  </a:lnTo>
                  <a:lnTo>
                    <a:pt x="2213" y="5526"/>
                  </a:lnTo>
                  <a:lnTo>
                    <a:pt x="2197" y="5526"/>
                  </a:lnTo>
                  <a:lnTo>
                    <a:pt x="2197" y="5452"/>
                  </a:lnTo>
                  <a:lnTo>
                    <a:pt x="2054" y="5452"/>
                  </a:lnTo>
                  <a:lnTo>
                    <a:pt x="2054" y="5377"/>
                  </a:lnTo>
                  <a:lnTo>
                    <a:pt x="2006" y="5377"/>
                  </a:lnTo>
                  <a:lnTo>
                    <a:pt x="2006" y="5227"/>
                  </a:lnTo>
                  <a:lnTo>
                    <a:pt x="2022" y="5227"/>
                  </a:lnTo>
                  <a:lnTo>
                    <a:pt x="2022" y="5152"/>
                  </a:lnTo>
                  <a:lnTo>
                    <a:pt x="1990" y="5302"/>
                  </a:lnTo>
                  <a:lnTo>
                    <a:pt x="1958" y="5302"/>
                  </a:lnTo>
                  <a:lnTo>
                    <a:pt x="1942" y="5227"/>
                  </a:lnTo>
                  <a:lnTo>
                    <a:pt x="1958" y="5227"/>
                  </a:lnTo>
                  <a:lnTo>
                    <a:pt x="1958" y="5152"/>
                  </a:lnTo>
                  <a:lnTo>
                    <a:pt x="1958" y="5227"/>
                  </a:lnTo>
                  <a:lnTo>
                    <a:pt x="1942" y="5227"/>
                  </a:lnTo>
                  <a:lnTo>
                    <a:pt x="1942" y="5152"/>
                  </a:lnTo>
                  <a:lnTo>
                    <a:pt x="1942" y="5227"/>
                  </a:lnTo>
                  <a:lnTo>
                    <a:pt x="1926" y="5227"/>
                  </a:lnTo>
                  <a:lnTo>
                    <a:pt x="1926" y="5152"/>
                  </a:lnTo>
                  <a:lnTo>
                    <a:pt x="1942" y="5152"/>
                  </a:lnTo>
                  <a:lnTo>
                    <a:pt x="1910" y="5152"/>
                  </a:lnTo>
                  <a:lnTo>
                    <a:pt x="1926" y="5077"/>
                  </a:lnTo>
                  <a:lnTo>
                    <a:pt x="1894" y="5077"/>
                  </a:lnTo>
                  <a:lnTo>
                    <a:pt x="1910" y="5002"/>
                  </a:lnTo>
                  <a:lnTo>
                    <a:pt x="1926" y="5002"/>
                  </a:lnTo>
                  <a:lnTo>
                    <a:pt x="1926" y="4927"/>
                  </a:lnTo>
                  <a:lnTo>
                    <a:pt x="1910" y="4927"/>
                  </a:lnTo>
                  <a:lnTo>
                    <a:pt x="1910" y="5002"/>
                  </a:lnTo>
                  <a:lnTo>
                    <a:pt x="1894" y="5002"/>
                  </a:lnTo>
                  <a:lnTo>
                    <a:pt x="1878" y="5077"/>
                  </a:lnTo>
                  <a:lnTo>
                    <a:pt x="1878" y="5002"/>
                  </a:lnTo>
                  <a:lnTo>
                    <a:pt x="1862" y="5002"/>
                  </a:lnTo>
                  <a:lnTo>
                    <a:pt x="1862" y="5077"/>
                  </a:lnTo>
                  <a:lnTo>
                    <a:pt x="1846" y="5077"/>
                  </a:lnTo>
                  <a:lnTo>
                    <a:pt x="1846" y="4927"/>
                  </a:lnTo>
                  <a:lnTo>
                    <a:pt x="1846" y="5077"/>
                  </a:lnTo>
                  <a:lnTo>
                    <a:pt x="1814" y="5077"/>
                  </a:lnTo>
                  <a:lnTo>
                    <a:pt x="1830" y="5002"/>
                  </a:lnTo>
                  <a:lnTo>
                    <a:pt x="1830" y="4927"/>
                  </a:lnTo>
                  <a:lnTo>
                    <a:pt x="1830" y="5002"/>
                  </a:lnTo>
                  <a:lnTo>
                    <a:pt x="1814" y="5002"/>
                  </a:lnTo>
                  <a:lnTo>
                    <a:pt x="1798" y="5077"/>
                  </a:lnTo>
                  <a:lnTo>
                    <a:pt x="1782" y="5077"/>
                  </a:lnTo>
                  <a:lnTo>
                    <a:pt x="1782" y="5152"/>
                  </a:lnTo>
                  <a:lnTo>
                    <a:pt x="1782" y="5077"/>
                  </a:lnTo>
                  <a:lnTo>
                    <a:pt x="1798" y="5152"/>
                  </a:lnTo>
                  <a:lnTo>
                    <a:pt x="1782" y="5152"/>
                  </a:lnTo>
                  <a:lnTo>
                    <a:pt x="1798" y="5152"/>
                  </a:lnTo>
                  <a:lnTo>
                    <a:pt x="1814" y="5227"/>
                  </a:lnTo>
                  <a:lnTo>
                    <a:pt x="1782" y="5227"/>
                  </a:lnTo>
                  <a:lnTo>
                    <a:pt x="1782" y="5302"/>
                  </a:lnTo>
                  <a:close/>
                  <a:moveTo>
                    <a:pt x="1846" y="5302"/>
                  </a:moveTo>
                  <a:lnTo>
                    <a:pt x="1830" y="5302"/>
                  </a:lnTo>
                  <a:lnTo>
                    <a:pt x="1846" y="5302"/>
                  </a:lnTo>
                  <a:lnTo>
                    <a:pt x="1830" y="5377"/>
                  </a:lnTo>
                  <a:lnTo>
                    <a:pt x="1830" y="5302"/>
                  </a:lnTo>
                  <a:lnTo>
                    <a:pt x="1846" y="5227"/>
                  </a:lnTo>
                  <a:lnTo>
                    <a:pt x="1846" y="5302"/>
                  </a:lnTo>
                  <a:close/>
                  <a:moveTo>
                    <a:pt x="957" y="7700"/>
                  </a:moveTo>
                  <a:lnTo>
                    <a:pt x="957" y="7775"/>
                  </a:lnTo>
                  <a:lnTo>
                    <a:pt x="957" y="7700"/>
                  </a:lnTo>
                  <a:close/>
                  <a:moveTo>
                    <a:pt x="6141" y="14125"/>
                  </a:moveTo>
                  <a:lnTo>
                    <a:pt x="6141" y="14200"/>
                  </a:lnTo>
                  <a:lnTo>
                    <a:pt x="6141" y="14125"/>
                  </a:lnTo>
                  <a:lnTo>
                    <a:pt x="6125" y="14125"/>
                  </a:lnTo>
                  <a:lnTo>
                    <a:pt x="6141" y="14200"/>
                  </a:lnTo>
                  <a:lnTo>
                    <a:pt x="6141" y="14500"/>
                  </a:lnTo>
                  <a:lnTo>
                    <a:pt x="6125" y="14500"/>
                  </a:lnTo>
                  <a:lnTo>
                    <a:pt x="6125" y="14425"/>
                  </a:lnTo>
                  <a:lnTo>
                    <a:pt x="6125" y="14500"/>
                  </a:lnTo>
                  <a:lnTo>
                    <a:pt x="6141" y="14500"/>
                  </a:lnTo>
                  <a:lnTo>
                    <a:pt x="6141" y="14575"/>
                  </a:lnTo>
                  <a:lnTo>
                    <a:pt x="6125" y="14575"/>
                  </a:lnTo>
                  <a:lnTo>
                    <a:pt x="6109" y="14500"/>
                  </a:lnTo>
                  <a:lnTo>
                    <a:pt x="6093" y="14500"/>
                  </a:lnTo>
                  <a:lnTo>
                    <a:pt x="6093" y="14350"/>
                  </a:lnTo>
                  <a:lnTo>
                    <a:pt x="6109" y="14350"/>
                  </a:lnTo>
                  <a:lnTo>
                    <a:pt x="6109" y="14275"/>
                  </a:lnTo>
                  <a:lnTo>
                    <a:pt x="6109" y="14350"/>
                  </a:lnTo>
                  <a:lnTo>
                    <a:pt x="6093" y="14350"/>
                  </a:lnTo>
                  <a:lnTo>
                    <a:pt x="6093" y="14500"/>
                  </a:lnTo>
                  <a:lnTo>
                    <a:pt x="6109" y="14500"/>
                  </a:lnTo>
                  <a:lnTo>
                    <a:pt x="6109" y="14575"/>
                  </a:lnTo>
                  <a:lnTo>
                    <a:pt x="6125" y="14575"/>
                  </a:lnTo>
                  <a:lnTo>
                    <a:pt x="6141" y="14650"/>
                  </a:lnTo>
                  <a:lnTo>
                    <a:pt x="6157" y="14650"/>
                  </a:lnTo>
                  <a:lnTo>
                    <a:pt x="6157" y="14725"/>
                  </a:lnTo>
                  <a:lnTo>
                    <a:pt x="6141" y="14800"/>
                  </a:lnTo>
                  <a:lnTo>
                    <a:pt x="6141" y="14725"/>
                  </a:lnTo>
                  <a:lnTo>
                    <a:pt x="6125" y="14725"/>
                  </a:lnTo>
                  <a:lnTo>
                    <a:pt x="6109" y="14650"/>
                  </a:lnTo>
                  <a:lnTo>
                    <a:pt x="6109" y="14575"/>
                  </a:lnTo>
                  <a:lnTo>
                    <a:pt x="6093" y="14575"/>
                  </a:lnTo>
                  <a:lnTo>
                    <a:pt x="6109" y="14575"/>
                  </a:lnTo>
                  <a:lnTo>
                    <a:pt x="6109" y="14650"/>
                  </a:lnTo>
                  <a:lnTo>
                    <a:pt x="6141" y="14800"/>
                  </a:lnTo>
                  <a:lnTo>
                    <a:pt x="6157" y="14800"/>
                  </a:lnTo>
                  <a:lnTo>
                    <a:pt x="6157" y="14875"/>
                  </a:lnTo>
                  <a:lnTo>
                    <a:pt x="6141" y="14875"/>
                  </a:lnTo>
                  <a:lnTo>
                    <a:pt x="6141" y="14950"/>
                  </a:lnTo>
                  <a:lnTo>
                    <a:pt x="6141" y="14875"/>
                  </a:lnTo>
                  <a:lnTo>
                    <a:pt x="6125" y="14875"/>
                  </a:lnTo>
                  <a:lnTo>
                    <a:pt x="6141" y="14875"/>
                  </a:lnTo>
                  <a:lnTo>
                    <a:pt x="6141" y="14950"/>
                  </a:lnTo>
                  <a:lnTo>
                    <a:pt x="6157" y="14950"/>
                  </a:lnTo>
                  <a:lnTo>
                    <a:pt x="6141" y="15024"/>
                  </a:lnTo>
                  <a:lnTo>
                    <a:pt x="6125" y="14950"/>
                  </a:lnTo>
                  <a:lnTo>
                    <a:pt x="6109" y="14950"/>
                  </a:lnTo>
                  <a:lnTo>
                    <a:pt x="6109" y="14875"/>
                  </a:lnTo>
                  <a:lnTo>
                    <a:pt x="6093" y="14875"/>
                  </a:lnTo>
                  <a:lnTo>
                    <a:pt x="6109" y="14875"/>
                  </a:lnTo>
                  <a:lnTo>
                    <a:pt x="6109" y="14950"/>
                  </a:lnTo>
                  <a:lnTo>
                    <a:pt x="6125" y="14950"/>
                  </a:lnTo>
                  <a:lnTo>
                    <a:pt x="6125" y="15024"/>
                  </a:lnTo>
                  <a:lnTo>
                    <a:pt x="6141" y="15024"/>
                  </a:lnTo>
                  <a:lnTo>
                    <a:pt x="6141" y="15099"/>
                  </a:lnTo>
                  <a:lnTo>
                    <a:pt x="6141" y="15024"/>
                  </a:lnTo>
                  <a:lnTo>
                    <a:pt x="6173" y="15024"/>
                  </a:lnTo>
                  <a:lnTo>
                    <a:pt x="6173" y="15324"/>
                  </a:lnTo>
                  <a:lnTo>
                    <a:pt x="6189" y="15324"/>
                  </a:lnTo>
                  <a:lnTo>
                    <a:pt x="6189" y="15399"/>
                  </a:lnTo>
                  <a:lnTo>
                    <a:pt x="6189" y="15324"/>
                  </a:lnTo>
                  <a:lnTo>
                    <a:pt x="6173" y="15324"/>
                  </a:lnTo>
                  <a:lnTo>
                    <a:pt x="6173" y="15174"/>
                  </a:lnTo>
                  <a:lnTo>
                    <a:pt x="6157" y="15174"/>
                  </a:lnTo>
                  <a:lnTo>
                    <a:pt x="6173" y="15249"/>
                  </a:lnTo>
                  <a:lnTo>
                    <a:pt x="6173" y="15324"/>
                  </a:lnTo>
                  <a:lnTo>
                    <a:pt x="6173" y="15249"/>
                  </a:lnTo>
                  <a:lnTo>
                    <a:pt x="6173" y="15324"/>
                  </a:lnTo>
                  <a:lnTo>
                    <a:pt x="6157" y="15324"/>
                  </a:lnTo>
                  <a:lnTo>
                    <a:pt x="6157" y="15249"/>
                  </a:lnTo>
                  <a:lnTo>
                    <a:pt x="6157" y="15324"/>
                  </a:lnTo>
                  <a:lnTo>
                    <a:pt x="6141" y="15324"/>
                  </a:lnTo>
                  <a:lnTo>
                    <a:pt x="6141" y="15399"/>
                  </a:lnTo>
                  <a:lnTo>
                    <a:pt x="6125" y="15399"/>
                  </a:lnTo>
                  <a:lnTo>
                    <a:pt x="6125" y="15324"/>
                  </a:lnTo>
                  <a:lnTo>
                    <a:pt x="6125" y="15399"/>
                  </a:lnTo>
                  <a:lnTo>
                    <a:pt x="6173" y="15399"/>
                  </a:lnTo>
                  <a:lnTo>
                    <a:pt x="6157" y="15474"/>
                  </a:lnTo>
                  <a:lnTo>
                    <a:pt x="6157" y="15549"/>
                  </a:lnTo>
                  <a:lnTo>
                    <a:pt x="6157" y="15474"/>
                  </a:lnTo>
                  <a:lnTo>
                    <a:pt x="6157" y="15549"/>
                  </a:lnTo>
                  <a:lnTo>
                    <a:pt x="6173" y="15474"/>
                  </a:lnTo>
                  <a:lnTo>
                    <a:pt x="6173" y="15399"/>
                  </a:lnTo>
                  <a:lnTo>
                    <a:pt x="6189" y="15474"/>
                  </a:lnTo>
                  <a:lnTo>
                    <a:pt x="6189" y="15549"/>
                  </a:lnTo>
                  <a:lnTo>
                    <a:pt x="6173" y="15549"/>
                  </a:lnTo>
                  <a:lnTo>
                    <a:pt x="6173" y="15624"/>
                  </a:lnTo>
                  <a:lnTo>
                    <a:pt x="6125" y="15624"/>
                  </a:lnTo>
                  <a:lnTo>
                    <a:pt x="6125" y="15549"/>
                  </a:lnTo>
                  <a:lnTo>
                    <a:pt x="6141" y="15549"/>
                  </a:lnTo>
                  <a:lnTo>
                    <a:pt x="6125" y="15549"/>
                  </a:lnTo>
                  <a:lnTo>
                    <a:pt x="6125" y="15624"/>
                  </a:lnTo>
                  <a:lnTo>
                    <a:pt x="6109" y="15624"/>
                  </a:lnTo>
                  <a:lnTo>
                    <a:pt x="6109" y="15549"/>
                  </a:lnTo>
                  <a:lnTo>
                    <a:pt x="6109" y="15624"/>
                  </a:lnTo>
                  <a:lnTo>
                    <a:pt x="6141" y="15624"/>
                  </a:lnTo>
                  <a:lnTo>
                    <a:pt x="6141" y="15699"/>
                  </a:lnTo>
                  <a:lnTo>
                    <a:pt x="6125" y="15699"/>
                  </a:lnTo>
                  <a:lnTo>
                    <a:pt x="6125" y="15774"/>
                  </a:lnTo>
                  <a:lnTo>
                    <a:pt x="6109" y="15774"/>
                  </a:lnTo>
                  <a:lnTo>
                    <a:pt x="6109" y="15699"/>
                  </a:lnTo>
                  <a:lnTo>
                    <a:pt x="6109" y="15774"/>
                  </a:lnTo>
                  <a:lnTo>
                    <a:pt x="6141" y="15774"/>
                  </a:lnTo>
                  <a:lnTo>
                    <a:pt x="6141" y="15849"/>
                  </a:lnTo>
                  <a:lnTo>
                    <a:pt x="6125" y="15849"/>
                  </a:lnTo>
                  <a:lnTo>
                    <a:pt x="6093" y="15924"/>
                  </a:lnTo>
                  <a:lnTo>
                    <a:pt x="6077" y="15924"/>
                  </a:lnTo>
                  <a:lnTo>
                    <a:pt x="6093" y="15924"/>
                  </a:lnTo>
                  <a:lnTo>
                    <a:pt x="6077" y="15849"/>
                  </a:lnTo>
                  <a:lnTo>
                    <a:pt x="6077" y="15999"/>
                  </a:lnTo>
                  <a:lnTo>
                    <a:pt x="6061" y="15999"/>
                  </a:lnTo>
                  <a:lnTo>
                    <a:pt x="6061" y="16074"/>
                  </a:lnTo>
                  <a:lnTo>
                    <a:pt x="6045" y="16074"/>
                  </a:lnTo>
                  <a:lnTo>
                    <a:pt x="6045" y="16148"/>
                  </a:lnTo>
                  <a:lnTo>
                    <a:pt x="6045" y="16074"/>
                  </a:lnTo>
                  <a:lnTo>
                    <a:pt x="6045" y="16148"/>
                  </a:lnTo>
                  <a:lnTo>
                    <a:pt x="6029" y="16148"/>
                  </a:lnTo>
                  <a:lnTo>
                    <a:pt x="6013" y="16223"/>
                  </a:lnTo>
                  <a:lnTo>
                    <a:pt x="5997" y="16223"/>
                  </a:lnTo>
                  <a:lnTo>
                    <a:pt x="5997" y="16298"/>
                  </a:lnTo>
                  <a:lnTo>
                    <a:pt x="5981" y="16298"/>
                  </a:lnTo>
                  <a:lnTo>
                    <a:pt x="5981" y="16373"/>
                  </a:lnTo>
                  <a:lnTo>
                    <a:pt x="5965" y="16448"/>
                  </a:lnTo>
                  <a:lnTo>
                    <a:pt x="5965" y="16373"/>
                  </a:lnTo>
                  <a:lnTo>
                    <a:pt x="5965" y="16523"/>
                  </a:lnTo>
                  <a:lnTo>
                    <a:pt x="5949" y="16523"/>
                  </a:lnTo>
                  <a:lnTo>
                    <a:pt x="5933" y="16598"/>
                  </a:lnTo>
                  <a:lnTo>
                    <a:pt x="5933" y="16673"/>
                  </a:lnTo>
                  <a:lnTo>
                    <a:pt x="5917" y="16673"/>
                  </a:lnTo>
                  <a:lnTo>
                    <a:pt x="5901" y="16748"/>
                  </a:lnTo>
                  <a:lnTo>
                    <a:pt x="5885" y="16673"/>
                  </a:lnTo>
                  <a:lnTo>
                    <a:pt x="5885" y="16748"/>
                  </a:lnTo>
                  <a:lnTo>
                    <a:pt x="5901" y="16748"/>
                  </a:lnTo>
                  <a:lnTo>
                    <a:pt x="5885" y="16823"/>
                  </a:lnTo>
                  <a:lnTo>
                    <a:pt x="5885" y="16748"/>
                  </a:lnTo>
                  <a:lnTo>
                    <a:pt x="5870" y="16748"/>
                  </a:lnTo>
                  <a:lnTo>
                    <a:pt x="5870" y="16673"/>
                  </a:lnTo>
                  <a:lnTo>
                    <a:pt x="5870" y="16748"/>
                  </a:lnTo>
                  <a:lnTo>
                    <a:pt x="5885" y="16823"/>
                  </a:lnTo>
                  <a:lnTo>
                    <a:pt x="5870" y="16823"/>
                  </a:lnTo>
                  <a:lnTo>
                    <a:pt x="5870" y="16973"/>
                  </a:lnTo>
                  <a:lnTo>
                    <a:pt x="5854" y="16973"/>
                  </a:lnTo>
                  <a:lnTo>
                    <a:pt x="5854" y="17048"/>
                  </a:lnTo>
                  <a:lnTo>
                    <a:pt x="5838" y="17048"/>
                  </a:lnTo>
                  <a:lnTo>
                    <a:pt x="5854" y="17123"/>
                  </a:lnTo>
                  <a:lnTo>
                    <a:pt x="5854" y="17048"/>
                  </a:lnTo>
                  <a:lnTo>
                    <a:pt x="5854" y="17198"/>
                  </a:lnTo>
                  <a:lnTo>
                    <a:pt x="5838" y="17198"/>
                  </a:lnTo>
                  <a:lnTo>
                    <a:pt x="5838" y="17273"/>
                  </a:lnTo>
                  <a:lnTo>
                    <a:pt x="5838" y="17198"/>
                  </a:lnTo>
                  <a:lnTo>
                    <a:pt x="5838" y="17647"/>
                  </a:lnTo>
                  <a:lnTo>
                    <a:pt x="5854" y="17647"/>
                  </a:lnTo>
                  <a:lnTo>
                    <a:pt x="5854" y="17797"/>
                  </a:lnTo>
                  <a:lnTo>
                    <a:pt x="5870" y="17947"/>
                  </a:lnTo>
                  <a:lnTo>
                    <a:pt x="5870" y="18022"/>
                  </a:lnTo>
                  <a:lnTo>
                    <a:pt x="5885" y="18097"/>
                  </a:lnTo>
                  <a:lnTo>
                    <a:pt x="5885" y="18322"/>
                  </a:lnTo>
                  <a:lnTo>
                    <a:pt x="5901" y="18397"/>
                  </a:lnTo>
                  <a:lnTo>
                    <a:pt x="5885" y="18397"/>
                  </a:lnTo>
                  <a:lnTo>
                    <a:pt x="5885" y="18172"/>
                  </a:lnTo>
                  <a:lnTo>
                    <a:pt x="5870" y="18172"/>
                  </a:lnTo>
                  <a:lnTo>
                    <a:pt x="5870" y="18097"/>
                  </a:lnTo>
                  <a:lnTo>
                    <a:pt x="5885" y="18097"/>
                  </a:lnTo>
                  <a:lnTo>
                    <a:pt x="5870" y="18097"/>
                  </a:lnTo>
                  <a:lnTo>
                    <a:pt x="5885" y="18247"/>
                  </a:lnTo>
                  <a:lnTo>
                    <a:pt x="5885" y="18322"/>
                  </a:lnTo>
                  <a:lnTo>
                    <a:pt x="5901" y="18397"/>
                  </a:lnTo>
                  <a:lnTo>
                    <a:pt x="5901" y="18546"/>
                  </a:lnTo>
                  <a:lnTo>
                    <a:pt x="5917" y="18696"/>
                  </a:lnTo>
                  <a:lnTo>
                    <a:pt x="5917" y="19221"/>
                  </a:lnTo>
                  <a:lnTo>
                    <a:pt x="5901" y="19221"/>
                  </a:lnTo>
                  <a:lnTo>
                    <a:pt x="5901" y="19371"/>
                  </a:lnTo>
                  <a:lnTo>
                    <a:pt x="5870" y="19371"/>
                  </a:lnTo>
                  <a:lnTo>
                    <a:pt x="5854" y="19446"/>
                  </a:lnTo>
                  <a:lnTo>
                    <a:pt x="5854" y="19371"/>
                  </a:lnTo>
                  <a:lnTo>
                    <a:pt x="5870" y="19371"/>
                  </a:lnTo>
                  <a:lnTo>
                    <a:pt x="5854" y="19371"/>
                  </a:lnTo>
                  <a:lnTo>
                    <a:pt x="5854" y="19296"/>
                  </a:lnTo>
                  <a:lnTo>
                    <a:pt x="5838" y="19146"/>
                  </a:lnTo>
                  <a:lnTo>
                    <a:pt x="5822" y="19146"/>
                  </a:lnTo>
                  <a:lnTo>
                    <a:pt x="5822" y="19071"/>
                  </a:lnTo>
                  <a:lnTo>
                    <a:pt x="5806" y="18996"/>
                  </a:lnTo>
                  <a:lnTo>
                    <a:pt x="5806" y="18921"/>
                  </a:lnTo>
                  <a:lnTo>
                    <a:pt x="5822" y="18846"/>
                  </a:lnTo>
                  <a:lnTo>
                    <a:pt x="5806" y="18846"/>
                  </a:lnTo>
                  <a:lnTo>
                    <a:pt x="5806" y="18921"/>
                  </a:lnTo>
                  <a:lnTo>
                    <a:pt x="5806" y="18771"/>
                  </a:lnTo>
                  <a:lnTo>
                    <a:pt x="5790" y="18771"/>
                  </a:lnTo>
                  <a:lnTo>
                    <a:pt x="5790" y="18846"/>
                  </a:lnTo>
                  <a:lnTo>
                    <a:pt x="5790" y="18771"/>
                  </a:lnTo>
                  <a:lnTo>
                    <a:pt x="5774" y="18771"/>
                  </a:lnTo>
                  <a:lnTo>
                    <a:pt x="5774" y="18546"/>
                  </a:lnTo>
                  <a:lnTo>
                    <a:pt x="5758" y="18546"/>
                  </a:lnTo>
                  <a:lnTo>
                    <a:pt x="5774" y="18546"/>
                  </a:lnTo>
                  <a:lnTo>
                    <a:pt x="5758" y="18546"/>
                  </a:lnTo>
                  <a:lnTo>
                    <a:pt x="5774" y="18471"/>
                  </a:lnTo>
                  <a:lnTo>
                    <a:pt x="5774" y="18397"/>
                  </a:lnTo>
                  <a:lnTo>
                    <a:pt x="5758" y="18322"/>
                  </a:lnTo>
                  <a:lnTo>
                    <a:pt x="5758" y="18397"/>
                  </a:lnTo>
                  <a:lnTo>
                    <a:pt x="5774" y="18397"/>
                  </a:lnTo>
                  <a:lnTo>
                    <a:pt x="5758" y="18471"/>
                  </a:lnTo>
                  <a:lnTo>
                    <a:pt x="5758" y="17947"/>
                  </a:lnTo>
                  <a:lnTo>
                    <a:pt x="5742" y="17947"/>
                  </a:lnTo>
                  <a:lnTo>
                    <a:pt x="5742" y="17872"/>
                  </a:lnTo>
                  <a:lnTo>
                    <a:pt x="5726" y="17872"/>
                  </a:lnTo>
                  <a:lnTo>
                    <a:pt x="5726" y="17797"/>
                  </a:lnTo>
                  <a:lnTo>
                    <a:pt x="5710" y="17797"/>
                  </a:lnTo>
                  <a:lnTo>
                    <a:pt x="5710" y="17647"/>
                  </a:lnTo>
                  <a:lnTo>
                    <a:pt x="5678" y="17647"/>
                  </a:lnTo>
                  <a:lnTo>
                    <a:pt x="5678" y="17572"/>
                  </a:lnTo>
                  <a:lnTo>
                    <a:pt x="5662" y="17572"/>
                  </a:lnTo>
                  <a:lnTo>
                    <a:pt x="5646" y="17647"/>
                  </a:lnTo>
                  <a:lnTo>
                    <a:pt x="5662" y="17647"/>
                  </a:lnTo>
                  <a:lnTo>
                    <a:pt x="5646" y="17647"/>
                  </a:lnTo>
                  <a:lnTo>
                    <a:pt x="5646" y="17722"/>
                  </a:lnTo>
                  <a:lnTo>
                    <a:pt x="5598" y="17722"/>
                  </a:lnTo>
                  <a:lnTo>
                    <a:pt x="5598" y="17647"/>
                  </a:lnTo>
                  <a:lnTo>
                    <a:pt x="5582" y="17647"/>
                  </a:lnTo>
                  <a:lnTo>
                    <a:pt x="5582" y="17572"/>
                  </a:lnTo>
                  <a:lnTo>
                    <a:pt x="5582" y="17647"/>
                  </a:lnTo>
                  <a:lnTo>
                    <a:pt x="5598" y="17647"/>
                  </a:lnTo>
                  <a:lnTo>
                    <a:pt x="5582" y="17572"/>
                  </a:lnTo>
                  <a:lnTo>
                    <a:pt x="5582" y="17497"/>
                  </a:lnTo>
                  <a:lnTo>
                    <a:pt x="5566" y="17497"/>
                  </a:lnTo>
                  <a:lnTo>
                    <a:pt x="5566" y="17572"/>
                  </a:lnTo>
                  <a:lnTo>
                    <a:pt x="5582" y="17572"/>
                  </a:lnTo>
                  <a:lnTo>
                    <a:pt x="5566" y="17572"/>
                  </a:lnTo>
                  <a:lnTo>
                    <a:pt x="5566" y="17497"/>
                  </a:lnTo>
                  <a:lnTo>
                    <a:pt x="5551" y="17497"/>
                  </a:lnTo>
                  <a:lnTo>
                    <a:pt x="5551" y="17422"/>
                  </a:lnTo>
                  <a:lnTo>
                    <a:pt x="5535" y="17422"/>
                  </a:lnTo>
                  <a:lnTo>
                    <a:pt x="5535" y="17497"/>
                  </a:lnTo>
                  <a:lnTo>
                    <a:pt x="5503" y="17497"/>
                  </a:lnTo>
                  <a:lnTo>
                    <a:pt x="5503" y="17422"/>
                  </a:lnTo>
                  <a:lnTo>
                    <a:pt x="5487" y="17422"/>
                  </a:lnTo>
                  <a:lnTo>
                    <a:pt x="5487" y="17497"/>
                  </a:lnTo>
                  <a:lnTo>
                    <a:pt x="5471" y="17497"/>
                  </a:lnTo>
                  <a:lnTo>
                    <a:pt x="5487" y="17497"/>
                  </a:lnTo>
                  <a:lnTo>
                    <a:pt x="5471" y="17422"/>
                  </a:lnTo>
                  <a:lnTo>
                    <a:pt x="5471" y="17497"/>
                  </a:lnTo>
                  <a:lnTo>
                    <a:pt x="5455" y="17572"/>
                  </a:lnTo>
                  <a:lnTo>
                    <a:pt x="5439" y="17572"/>
                  </a:lnTo>
                  <a:lnTo>
                    <a:pt x="5455" y="17572"/>
                  </a:lnTo>
                  <a:lnTo>
                    <a:pt x="5455" y="17497"/>
                  </a:lnTo>
                  <a:lnTo>
                    <a:pt x="5439" y="17497"/>
                  </a:lnTo>
                  <a:lnTo>
                    <a:pt x="5439" y="17422"/>
                  </a:lnTo>
                  <a:lnTo>
                    <a:pt x="5439" y="17497"/>
                  </a:lnTo>
                  <a:lnTo>
                    <a:pt x="5363" y="17497"/>
                  </a:lnTo>
                  <a:lnTo>
                    <a:pt x="5363" y="17572"/>
                  </a:lnTo>
                  <a:lnTo>
                    <a:pt x="5331" y="17572"/>
                  </a:lnTo>
                  <a:lnTo>
                    <a:pt x="5331" y="17497"/>
                  </a:lnTo>
                  <a:lnTo>
                    <a:pt x="5315" y="17497"/>
                  </a:lnTo>
                  <a:lnTo>
                    <a:pt x="5299" y="17572"/>
                  </a:lnTo>
                  <a:lnTo>
                    <a:pt x="5299" y="17647"/>
                  </a:lnTo>
                  <a:lnTo>
                    <a:pt x="5315" y="17647"/>
                  </a:lnTo>
                  <a:lnTo>
                    <a:pt x="5331" y="17572"/>
                  </a:lnTo>
                  <a:lnTo>
                    <a:pt x="5347" y="17572"/>
                  </a:lnTo>
                  <a:lnTo>
                    <a:pt x="5347" y="17647"/>
                  </a:lnTo>
                  <a:lnTo>
                    <a:pt x="5331" y="17647"/>
                  </a:lnTo>
                  <a:lnTo>
                    <a:pt x="5347" y="17647"/>
                  </a:lnTo>
                  <a:lnTo>
                    <a:pt x="5347" y="17572"/>
                  </a:lnTo>
                  <a:lnTo>
                    <a:pt x="5363" y="17647"/>
                  </a:lnTo>
                  <a:lnTo>
                    <a:pt x="5363" y="17722"/>
                  </a:lnTo>
                  <a:lnTo>
                    <a:pt x="5347" y="17722"/>
                  </a:lnTo>
                  <a:lnTo>
                    <a:pt x="5331" y="17797"/>
                  </a:lnTo>
                  <a:lnTo>
                    <a:pt x="5347" y="17797"/>
                  </a:lnTo>
                  <a:lnTo>
                    <a:pt x="5347" y="17872"/>
                  </a:lnTo>
                  <a:lnTo>
                    <a:pt x="5379" y="17872"/>
                  </a:lnTo>
                  <a:lnTo>
                    <a:pt x="5379" y="18022"/>
                  </a:lnTo>
                  <a:lnTo>
                    <a:pt x="5363" y="17947"/>
                  </a:lnTo>
                  <a:lnTo>
                    <a:pt x="5363" y="18022"/>
                  </a:lnTo>
                  <a:lnTo>
                    <a:pt x="5363" y="17947"/>
                  </a:lnTo>
                  <a:lnTo>
                    <a:pt x="5347" y="17947"/>
                  </a:lnTo>
                  <a:lnTo>
                    <a:pt x="5347" y="17872"/>
                  </a:lnTo>
                  <a:lnTo>
                    <a:pt x="5331" y="17872"/>
                  </a:lnTo>
                  <a:lnTo>
                    <a:pt x="5331" y="17797"/>
                  </a:lnTo>
                  <a:lnTo>
                    <a:pt x="5315" y="17797"/>
                  </a:lnTo>
                  <a:lnTo>
                    <a:pt x="5315" y="17947"/>
                  </a:lnTo>
                  <a:lnTo>
                    <a:pt x="5299" y="17947"/>
                  </a:lnTo>
                  <a:lnTo>
                    <a:pt x="5299" y="17872"/>
                  </a:lnTo>
                  <a:lnTo>
                    <a:pt x="5283" y="17872"/>
                  </a:lnTo>
                  <a:lnTo>
                    <a:pt x="5283" y="17947"/>
                  </a:lnTo>
                  <a:lnTo>
                    <a:pt x="5251" y="17947"/>
                  </a:lnTo>
                  <a:lnTo>
                    <a:pt x="5251" y="17872"/>
                  </a:lnTo>
                  <a:lnTo>
                    <a:pt x="5236" y="17872"/>
                  </a:lnTo>
                  <a:lnTo>
                    <a:pt x="5251" y="17872"/>
                  </a:lnTo>
                  <a:lnTo>
                    <a:pt x="5251" y="17947"/>
                  </a:lnTo>
                  <a:lnTo>
                    <a:pt x="5251" y="17797"/>
                  </a:lnTo>
                  <a:lnTo>
                    <a:pt x="5236" y="17797"/>
                  </a:lnTo>
                  <a:lnTo>
                    <a:pt x="5220" y="17722"/>
                  </a:lnTo>
                  <a:lnTo>
                    <a:pt x="5188" y="17722"/>
                  </a:lnTo>
                  <a:lnTo>
                    <a:pt x="5188" y="17797"/>
                  </a:lnTo>
                  <a:lnTo>
                    <a:pt x="5156" y="17797"/>
                  </a:lnTo>
                  <a:lnTo>
                    <a:pt x="5140" y="17722"/>
                  </a:lnTo>
                  <a:lnTo>
                    <a:pt x="5092" y="17722"/>
                  </a:lnTo>
                  <a:lnTo>
                    <a:pt x="5092" y="17647"/>
                  </a:lnTo>
                  <a:lnTo>
                    <a:pt x="5076" y="17722"/>
                  </a:lnTo>
                  <a:lnTo>
                    <a:pt x="5092" y="17722"/>
                  </a:lnTo>
                  <a:lnTo>
                    <a:pt x="5076" y="17722"/>
                  </a:lnTo>
                  <a:lnTo>
                    <a:pt x="5076" y="17797"/>
                  </a:lnTo>
                  <a:lnTo>
                    <a:pt x="5044" y="17797"/>
                  </a:lnTo>
                  <a:lnTo>
                    <a:pt x="5044" y="17872"/>
                  </a:lnTo>
                  <a:lnTo>
                    <a:pt x="5028" y="17872"/>
                  </a:lnTo>
                  <a:lnTo>
                    <a:pt x="5044" y="17797"/>
                  </a:lnTo>
                  <a:lnTo>
                    <a:pt x="5028" y="17797"/>
                  </a:lnTo>
                  <a:lnTo>
                    <a:pt x="5044" y="17797"/>
                  </a:lnTo>
                  <a:lnTo>
                    <a:pt x="5044" y="17722"/>
                  </a:lnTo>
                  <a:lnTo>
                    <a:pt x="5012" y="17722"/>
                  </a:lnTo>
                  <a:lnTo>
                    <a:pt x="5012" y="17797"/>
                  </a:lnTo>
                  <a:lnTo>
                    <a:pt x="5028" y="17872"/>
                  </a:lnTo>
                  <a:lnTo>
                    <a:pt x="4980" y="18097"/>
                  </a:lnTo>
                  <a:lnTo>
                    <a:pt x="4964" y="18097"/>
                  </a:lnTo>
                  <a:lnTo>
                    <a:pt x="4964" y="18172"/>
                  </a:lnTo>
                  <a:lnTo>
                    <a:pt x="4964" y="18097"/>
                  </a:lnTo>
                  <a:lnTo>
                    <a:pt x="4980" y="18097"/>
                  </a:lnTo>
                  <a:lnTo>
                    <a:pt x="4964" y="18097"/>
                  </a:lnTo>
                  <a:lnTo>
                    <a:pt x="4964" y="18172"/>
                  </a:lnTo>
                  <a:lnTo>
                    <a:pt x="4948" y="18172"/>
                  </a:lnTo>
                  <a:lnTo>
                    <a:pt x="4964" y="18172"/>
                  </a:lnTo>
                  <a:lnTo>
                    <a:pt x="4964" y="18097"/>
                  </a:lnTo>
                  <a:lnTo>
                    <a:pt x="4948" y="18172"/>
                  </a:lnTo>
                  <a:lnTo>
                    <a:pt x="4948" y="18097"/>
                  </a:lnTo>
                  <a:lnTo>
                    <a:pt x="4932" y="18097"/>
                  </a:lnTo>
                  <a:lnTo>
                    <a:pt x="4932" y="18172"/>
                  </a:lnTo>
                  <a:lnTo>
                    <a:pt x="4932" y="18097"/>
                  </a:lnTo>
                  <a:lnTo>
                    <a:pt x="4917" y="18097"/>
                  </a:lnTo>
                  <a:lnTo>
                    <a:pt x="4917" y="18172"/>
                  </a:lnTo>
                  <a:lnTo>
                    <a:pt x="4932" y="18172"/>
                  </a:lnTo>
                  <a:lnTo>
                    <a:pt x="4917" y="18247"/>
                  </a:lnTo>
                  <a:lnTo>
                    <a:pt x="4917" y="18172"/>
                  </a:lnTo>
                  <a:lnTo>
                    <a:pt x="4901" y="18247"/>
                  </a:lnTo>
                  <a:lnTo>
                    <a:pt x="4917" y="18247"/>
                  </a:lnTo>
                  <a:lnTo>
                    <a:pt x="4901" y="18322"/>
                  </a:lnTo>
                  <a:lnTo>
                    <a:pt x="4885" y="18322"/>
                  </a:lnTo>
                  <a:lnTo>
                    <a:pt x="4901" y="18322"/>
                  </a:lnTo>
                  <a:lnTo>
                    <a:pt x="4885" y="18397"/>
                  </a:lnTo>
                  <a:lnTo>
                    <a:pt x="4869" y="18397"/>
                  </a:lnTo>
                  <a:lnTo>
                    <a:pt x="4869" y="18471"/>
                  </a:lnTo>
                  <a:lnTo>
                    <a:pt x="4885" y="18471"/>
                  </a:lnTo>
                  <a:lnTo>
                    <a:pt x="4869" y="18621"/>
                  </a:lnTo>
                  <a:lnTo>
                    <a:pt x="4853" y="18621"/>
                  </a:lnTo>
                  <a:lnTo>
                    <a:pt x="4853" y="18546"/>
                  </a:lnTo>
                  <a:lnTo>
                    <a:pt x="4853" y="18621"/>
                  </a:lnTo>
                  <a:lnTo>
                    <a:pt x="4869" y="18621"/>
                  </a:lnTo>
                  <a:lnTo>
                    <a:pt x="4869" y="18996"/>
                  </a:lnTo>
                  <a:lnTo>
                    <a:pt x="4885" y="18996"/>
                  </a:lnTo>
                  <a:lnTo>
                    <a:pt x="4885" y="19146"/>
                  </a:lnTo>
                  <a:lnTo>
                    <a:pt x="4869" y="19146"/>
                  </a:lnTo>
                  <a:lnTo>
                    <a:pt x="4869" y="19071"/>
                  </a:lnTo>
                  <a:lnTo>
                    <a:pt x="4821" y="19071"/>
                  </a:lnTo>
                  <a:lnTo>
                    <a:pt x="4821" y="18996"/>
                  </a:lnTo>
                  <a:lnTo>
                    <a:pt x="4789" y="18996"/>
                  </a:lnTo>
                  <a:lnTo>
                    <a:pt x="4789" y="18921"/>
                  </a:lnTo>
                  <a:lnTo>
                    <a:pt x="4773" y="18921"/>
                  </a:lnTo>
                  <a:lnTo>
                    <a:pt x="4773" y="18846"/>
                  </a:lnTo>
                  <a:lnTo>
                    <a:pt x="4757" y="18771"/>
                  </a:lnTo>
                  <a:lnTo>
                    <a:pt x="4757" y="18546"/>
                  </a:lnTo>
                  <a:lnTo>
                    <a:pt x="4741" y="18546"/>
                  </a:lnTo>
                  <a:lnTo>
                    <a:pt x="4741" y="18471"/>
                  </a:lnTo>
                  <a:lnTo>
                    <a:pt x="4725" y="18471"/>
                  </a:lnTo>
                  <a:lnTo>
                    <a:pt x="4725" y="18397"/>
                  </a:lnTo>
                  <a:lnTo>
                    <a:pt x="4709" y="18322"/>
                  </a:lnTo>
                  <a:lnTo>
                    <a:pt x="4709" y="18247"/>
                  </a:lnTo>
                  <a:lnTo>
                    <a:pt x="4693" y="18247"/>
                  </a:lnTo>
                  <a:lnTo>
                    <a:pt x="4693" y="18097"/>
                  </a:lnTo>
                  <a:lnTo>
                    <a:pt x="4677" y="18022"/>
                  </a:lnTo>
                  <a:lnTo>
                    <a:pt x="4677" y="17947"/>
                  </a:lnTo>
                  <a:lnTo>
                    <a:pt x="4661" y="17872"/>
                  </a:lnTo>
                  <a:lnTo>
                    <a:pt x="4661" y="17797"/>
                  </a:lnTo>
                  <a:lnTo>
                    <a:pt x="4629" y="17797"/>
                  </a:lnTo>
                  <a:lnTo>
                    <a:pt x="4629" y="17722"/>
                  </a:lnTo>
                  <a:lnTo>
                    <a:pt x="4582" y="17722"/>
                  </a:lnTo>
                  <a:lnTo>
                    <a:pt x="4582" y="17647"/>
                  </a:lnTo>
                  <a:lnTo>
                    <a:pt x="4582" y="17722"/>
                  </a:lnTo>
                  <a:lnTo>
                    <a:pt x="4550" y="17722"/>
                  </a:lnTo>
                  <a:lnTo>
                    <a:pt x="4550" y="17947"/>
                  </a:lnTo>
                  <a:lnTo>
                    <a:pt x="4534" y="17947"/>
                  </a:lnTo>
                  <a:lnTo>
                    <a:pt x="4534" y="18022"/>
                  </a:lnTo>
                  <a:lnTo>
                    <a:pt x="4518" y="18022"/>
                  </a:lnTo>
                  <a:lnTo>
                    <a:pt x="4502" y="17947"/>
                  </a:lnTo>
                  <a:lnTo>
                    <a:pt x="4486" y="17947"/>
                  </a:lnTo>
                  <a:lnTo>
                    <a:pt x="4486" y="17872"/>
                  </a:lnTo>
                  <a:lnTo>
                    <a:pt x="4470" y="17872"/>
                  </a:lnTo>
                  <a:lnTo>
                    <a:pt x="4470" y="17797"/>
                  </a:lnTo>
                  <a:lnTo>
                    <a:pt x="4454" y="17797"/>
                  </a:lnTo>
                  <a:lnTo>
                    <a:pt x="4438" y="17722"/>
                  </a:lnTo>
                  <a:lnTo>
                    <a:pt x="4438" y="17572"/>
                  </a:lnTo>
                  <a:lnTo>
                    <a:pt x="4422" y="17497"/>
                  </a:lnTo>
                  <a:lnTo>
                    <a:pt x="4422" y="17422"/>
                  </a:lnTo>
                  <a:lnTo>
                    <a:pt x="4406" y="17347"/>
                  </a:lnTo>
                  <a:lnTo>
                    <a:pt x="4390" y="17347"/>
                  </a:lnTo>
                  <a:lnTo>
                    <a:pt x="4390" y="17273"/>
                  </a:lnTo>
                  <a:lnTo>
                    <a:pt x="4374" y="17273"/>
                  </a:lnTo>
                  <a:lnTo>
                    <a:pt x="4374" y="17198"/>
                  </a:lnTo>
                  <a:lnTo>
                    <a:pt x="4358" y="17198"/>
                  </a:lnTo>
                  <a:lnTo>
                    <a:pt x="4358" y="17123"/>
                  </a:lnTo>
                  <a:lnTo>
                    <a:pt x="4342" y="17123"/>
                  </a:lnTo>
                  <a:lnTo>
                    <a:pt x="4342" y="17048"/>
                  </a:lnTo>
                  <a:lnTo>
                    <a:pt x="4326" y="17048"/>
                  </a:lnTo>
                  <a:lnTo>
                    <a:pt x="4326" y="16973"/>
                  </a:lnTo>
                  <a:lnTo>
                    <a:pt x="4215" y="16973"/>
                  </a:lnTo>
                  <a:lnTo>
                    <a:pt x="4215" y="17123"/>
                  </a:lnTo>
                  <a:lnTo>
                    <a:pt x="4023" y="17123"/>
                  </a:lnTo>
                  <a:lnTo>
                    <a:pt x="3995" y="17048"/>
                  </a:lnTo>
                  <a:lnTo>
                    <a:pt x="3979" y="16973"/>
                  </a:lnTo>
                  <a:lnTo>
                    <a:pt x="3964" y="16973"/>
                  </a:lnTo>
                  <a:lnTo>
                    <a:pt x="3948" y="16898"/>
                  </a:lnTo>
                  <a:lnTo>
                    <a:pt x="3916" y="16898"/>
                  </a:lnTo>
                  <a:lnTo>
                    <a:pt x="3900" y="16823"/>
                  </a:lnTo>
                  <a:lnTo>
                    <a:pt x="3868" y="16823"/>
                  </a:lnTo>
                  <a:lnTo>
                    <a:pt x="3852" y="16748"/>
                  </a:lnTo>
                  <a:lnTo>
                    <a:pt x="3836" y="16748"/>
                  </a:lnTo>
                  <a:lnTo>
                    <a:pt x="3820" y="16673"/>
                  </a:lnTo>
                  <a:lnTo>
                    <a:pt x="3836" y="16673"/>
                  </a:lnTo>
                  <a:lnTo>
                    <a:pt x="3836" y="16598"/>
                  </a:lnTo>
                  <a:lnTo>
                    <a:pt x="3820" y="16598"/>
                  </a:lnTo>
                  <a:lnTo>
                    <a:pt x="3804" y="16673"/>
                  </a:lnTo>
                  <a:lnTo>
                    <a:pt x="3676" y="16673"/>
                  </a:lnTo>
                  <a:lnTo>
                    <a:pt x="3676" y="16598"/>
                  </a:lnTo>
                  <a:lnTo>
                    <a:pt x="3676" y="16673"/>
                  </a:lnTo>
                  <a:lnTo>
                    <a:pt x="3676" y="16448"/>
                  </a:lnTo>
                  <a:lnTo>
                    <a:pt x="3660" y="16448"/>
                  </a:lnTo>
                  <a:lnTo>
                    <a:pt x="3660" y="16373"/>
                  </a:lnTo>
                  <a:lnTo>
                    <a:pt x="3645" y="16373"/>
                  </a:lnTo>
                  <a:lnTo>
                    <a:pt x="3645" y="16298"/>
                  </a:lnTo>
                  <a:lnTo>
                    <a:pt x="3629" y="16298"/>
                  </a:lnTo>
                  <a:lnTo>
                    <a:pt x="3629" y="16223"/>
                  </a:lnTo>
                  <a:lnTo>
                    <a:pt x="3613" y="16223"/>
                  </a:lnTo>
                  <a:lnTo>
                    <a:pt x="3613" y="16148"/>
                  </a:lnTo>
                  <a:lnTo>
                    <a:pt x="3565" y="16148"/>
                  </a:lnTo>
                  <a:lnTo>
                    <a:pt x="3565" y="16074"/>
                  </a:lnTo>
                  <a:lnTo>
                    <a:pt x="3549" y="16074"/>
                  </a:lnTo>
                  <a:lnTo>
                    <a:pt x="3549" y="15999"/>
                  </a:lnTo>
                  <a:lnTo>
                    <a:pt x="3485" y="15999"/>
                  </a:lnTo>
                  <a:lnTo>
                    <a:pt x="3485" y="15924"/>
                  </a:lnTo>
                  <a:lnTo>
                    <a:pt x="3469" y="15924"/>
                  </a:lnTo>
                  <a:lnTo>
                    <a:pt x="3469" y="15699"/>
                  </a:lnTo>
                  <a:lnTo>
                    <a:pt x="3453" y="15699"/>
                  </a:lnTo>
                  <a:lnTo>
                    <a:pt x="3453" y="15549"/>
                  </a:lnTo>
                  <a:lnTo>
                    <a:pt x="3437" y="15549"/>
                  </a:lnTo>
                  <a:lnTo>
                    <a:pt x="3437" y="15474"/>
                  </a:lnTo>
                  <a:lnTo>
                    <a:pt x="3421" y="15474"/>
                  </a:lnTo>
                  <a:lnTo>
                    <a:pt x="3421" y="15399"/>
                  </a:lnTo>
                  <a:lnTo>
                    <a:pt x="3405" y="15324"/>
                  </a:lnTo>
                  <a:lnTo>
                    <a:pt x="3405" y="15249"/>
                  </a:lnTo>
                  <a:lnTo>
                    <a:pt x="3389" y="15249"/>
                  </a:lnTo>
                  <a:lnTo>
                    <a:pt x="3389" y="15174"/>
                  </a:lnTo>
                  <a:lnTo>
                    <a:pt x="3405" y="15174"/>
                  </a:lnTo>
                  <a:lnTo>
                    <a:pt x="3405" y="15024"/>
                  </a:lnTo>
                  <a:lnTo>
                    <a:pt x="3373" y="15024"/>
                  </a:lnTo>
                  <a:lnTo>
                    <a:pt x="3373" y="14875"/>
                  </a:lnTo>
                  <a:lnTo>
                    <a:pt x="3357" y="14800"/>
                  </a:lnTo>
                  <a:lnTo>
                    <a:pt x="3357" y="14725"/>
                  </a:lnTo>
                  <a:lnTo>
                    <a:pt x="3373" y="14725"/>
                  </a:lnTo>
                  <a:lnTo>
                    <a:pt x="3373" y="14800"/>
                  </a:lnTo>
                  <a:lnTo>
                    <a:pt x="3389" y="14875"/>
                  </a:lnTo>
                  <a:lnTo>
                    <a:pt x="3389" y="14725"/>
                  </a:lnTo>
                  <a:lnTo>
                    <a:pt x="3373" y="14725"/>
                  </a:lnTo>
                  <a:lnTo>
                    <a:pt x="3373" y="14650"/>
                  </a:lnTo>
                  <a:lnTo>
                    <a:pt x="3389" y="14650"/>
                  </a:lnTo>
                  <a:lnTo>
                    <a:pt x="3389" y="14575"/>
                  </a:lnTo>
                  <a:lnTo>
                    <a:pt x="3405" y="14650"/>
                  </a:lnTo>
                  <a:lnTo>
                    <a:pt x="3405" y="14575"/>
                  </a:lnTo>
                  <a:lnTo>
                    <a:pt x="3421" y="14575"/>
                  </a:lnTo>
                  <a:lnTo>
                    <a:pt x="3421" y="14650"/>
                  </a:lnTo>
                  <a:lnTo>
                    <a:pt x="3421" y="14575"/>
                  </a:lnTo>
                  <a:lnTo>
                    <a:pt x="3405" y="14575"/>
                  </a:lnTo>
                  <a:lnTo>
                    <a:pt x="3405" y="14650"/>
                  </a:lnTo>
                  <a:lnTo>
                    <a:pt x="3405" y="14575"/>
                  </a:lnTo>
                  <a:lnTo>
                    <a:pt x="3357" y="14575"/>
                  </a:lnTo>
                  <a:lnTo>
                    <a:pt x="3357" y="14650"/>
                  </a:lnTo>
                  <a:lnTo>
                    <a:pt x="3341" y="14650"/>
                  </a:lnTo>
                  <a:lnTo>
                    <a:pt x="3341" y="14575"/>
                  </a:lnTo>
                  <a:lnTo>
                    <a:pt x="3326" y="14575"/>
                  </a:lnTo>
                  <a:lnTo>
                    <a:pt x="3341" y="14575"/>
                  </a:lnTo>
                  <a:lnTo>
                    <a:pt x="3326" y="14500"/>
                  </a:lnTo>
                  <a:lnTo>
                    <a:pt x="3326" y="14425"/>
                  </a:lnTo>
                  <a:lnTo>
                    <a:pt x="3310" y="14425"/>
                  </a:lnTo>
                  <a:lnTo>
                    <a:pt x="3310" y="14350"/>
                  </a:lnTo>
                  <a:lnTo>
                    <a:pt x="3294" y="14350"/>
                  </a:lnTo>
                  <a:lnTo>
                    <a:pt x="3294" y="14200"/>
                  </a:lnTo>
                  <a:lnTo>
                    <a:pt x="3278" y="14125"/>
                  </a:lnTo>
                  <a:lnTo>
                    <a:pt x="3278" y="13900"/>
                  </a:lnTo>
                  <a:lnTo>
                    <a:pt x="3246" y="13751"/>
                  </a:lnTo>
                  <a:lnTo>
                    <a:pt x="3246" y="13601"/>
                  </a:lnTo>
                  <a:lnTo>
                    <a:pt x="3262" y="13601"/>
                  </a:lnTo>
                  <a:lnTo>
                    <a:pt x="3262" y="13076"/>
                  </a:lnTo>
                  <a:lnTo>
                    <a:pt x="3246" y="13076"/>
                  </a:lnTo>
                  <a:lnTo>
                    <a:pt x="3246" y="12795"/>
                  </a:lnTo>
                  <a:lnTo>
                    <a:pt x="3230" y="12795"/>
                  </a:lnTo>
                  <a:lnTo>
                    <a:pt x="3230" y="12720"/>
                  </a:lnTo>
                  <a:lnTo>
                    <a:pt x="3246" y="12720"/>
                  </a:lnTo>
                  <a:lnTo>
                    <a:pt x="3246" y="12570"/>
                  </a:lnTo>
                  <a:lnTo>
                    <a:pt x="3262" y="12570"/>
                  </a:lnTo>
                  <a:lnTo>
                    <a:pt x="3262" y="12495"/>
                  </a:lnTo>
                  <a:lnTo>
                    <a:pt x="3246" y="12570"/>
                  </a:lnTo>
                  <a:lnTo>
                    <a:pt x="3246" y="12495"/>
                  </a:lnTo>
                  <a:lnTo>
                    <a:pt x="3262" y="12495"/>
                  </a:lnTo>
                  <a:lnTo>
                    <a:pt x="3262" y="11896"/>
                  </a:lnTo>
                  <a:lnTo>
                    <a:pt x="3278" y="11821"/>
                  </a:lnTo>
                  <a:lnTo>
                    <a:pt x="3278" y="11446"/>
                  </a:lnTo>
                  <a:lnTo>
                    <a:pt x="3294" y="11446"/>
                  </a:lnTo>
                  <a:lnTo>
                    <a:pt x="3294" y="11371"/>
                  </a:lnTo>
                  <a:lnTo>
                    <a:pt x="3310" y="11446"/>
                  </a:lnTo>
                  <a:lnTo>
                    <a:pt x="3326" y="11446"/>
                  </a:lnTo>
                  <a:lnTo>
                    <a:pt x="3310" y="11446"/>
                  </a:lnTo>
                  <a:lnTo>
                    <a:pt x="3310" y="11371"/>
                  </a:lnTo>
                  <a:lnTo>
                    <a:pt x="3262" y="11371"/>
                  </a:lnTo>
                  <a:lnTo>
                    <a:pt x="3262" y="11296"/>
                  </a:lnTo>
                  <a:lnTo>
                    <a:pt x="3278" y="11371"/>
                  </a:lnTo>
                  <a:lnTo>
                    <a:pt x="3278" y="11222"/>
                  </a:lnTo>
                  <a:lnTo>
                    <a:pt x="3262" y="11222"/>
                  </a:lnTo>
                  <a:lnTo>
                    <a:pt x="3262" y="11147"/>
                  </a:lnTo>
                  <a:lnTo>
                    <a:pt x="3278" y="11147"/>
                  </a:lnTo>
                  <a:lnTo>
                    <a:pt x="3278" y="11072"/>
                  </a:lnTo>
                  <a:lnTo>
                    <a:pt x="3262" y="11072"/>
                  </a:lnTo>
                  <a:lnTo>
                    <a:pt x="3262" y="11147"/>
                  </a:lnTo>
                  <a:lnTo>
                    <a:pt x="3262" y="10997"/>
                  </a:lnTo>
                  <a:lnTo>
                    <a:pt x="3246" y="10922"/>
                  </a:lnTo>
                  <a:lnTo>
                    <a:pt x="3246" y="10772"/>
                  </a:lnTo>
                  <a:lnTo>
                    <a:pt x="3230" y="10697"/>
                  </a:lnTo>
                  <a:lnTo>
                    <a:pt x="3230" y="10547"/>
                  </a:lnTo>
                  <a:lnTo>
                    <a:pt x="3262" y="10547"/>
                  </a:lnTo>
                  <a:lnTo>
                    <a:pt x="3262" y="10622"/>
                  </a:lnTo>
                  <a:lnTo>
                    <a:pt x="3341" y="10622"/>
                  </a:lnTo>
                  <a:lnTo>
                    <a:pt x="3341" y="10697"/>
                  </a:lnTo>
                  <a:lnTo>
                    <a:pt x="3357" y="10697"/>
                  </a:lnTo>
                  <a:lnTo>
                    <a:pt x="3341" y="10772"/>
                  </a:lnTo>
                  <a:lnTo>
                    <a:pt x="3341" y="10847"/>
                  </a:lnTo>
                  <a:lnTo>
                    <a:pt x="3326" y="10847"/>
                  </a:lnTo>
                  <a:lnTo>
                    <a:pt x="3326" y="10922"/>
                  </a:lnTo>
                  <a:lnTo>
                    <a:pt x="3341" y="10922"/>
                  </a:lnTo>
                  <a:lnTo>
                    <a:pt x="3326" y="10922"/>
                  </a:lnTo>
                  <a:lnTo>
                    <a:pt x="3326" y="10847"/>
                  </a:lnTo>
                  <a:lnTo>
                    <a:pt x="3341" y="10847"/>
                  </a:lnTo>
                  <a:lnTo>
                    <a:pt x="3341" y="10772"/>
                  </a:lnTo>
                  <a:lnTo>
                    <a:pt x="3357" y="10697"/>
                  </a:lnTo>
                  <a:lnTo>
                    <a:pt x="3357" y="10847"/>
                  </a:lnTo>
                  <a:lnTo>
                    <a:pt x="3341" y="10847"/>
                  </a:lnTo>
                  <a:lnTo>
                    <a:pt x="3357" y="10847"/>
                  </a:lnTo>
                  <a:lnTo>
                    <a:pt x="3357" y="10997"/>
                  </a:lnTo>
                  <a:lnTo>
                    <a:pt x="3341" y="10997"/>
                  </a:lnTo>
                  <a:lnTo>
                    <a:pt x="3357" y="10922"/>
                  </a:lnTo>
                  <a:lnTo>
                    <a:pt x="3341" y="10922"/>
                  </a:lnTo>
                  <a:lnTo>
                    <a:pt x="3341" y="10997"/>
                  </a:lnTo>
                  <a:lnTo>
                    <a:pt x="3341" y="10922"/>
                  </a:lnTo>
                  <a:lnTo>
                    <a:pt x="3341" y="10997"/>
                  </a:lnTo>
                  <a:lnTo>
                    <a:pt x="3326" y="10997"/>
                  </a:lnTo>
                  <a:lnTo>
                    <a:pt x="3326" y="11072"/>
                  </a:lnTo>
                  <a:lnTo>
                    <a:pt x="3341" y="11072"/>
                  </a:lnTo>
                  <a:lnTo>
                    <a:pt x="3341" y="10997"/>
                  </a:lnTo>
                  <a:lnTo>
                    <a:pt x="3341" y="11072"/>
                  </a:lnTo>
                  <a:lnTo>
                    <a:pt x="3373" y="10922"/>
                  </a:lnTo>
                  <a:lnTo>
                    <a:pt x="3373" y="10847"/>
                  </a:lnTo>
                  <a:lnTo>
                    <a:pt x="3357" y="10847"/>
                  </a:lnTo>
                  <a:lnTo>
                    <a:pt x="3373" y="10772"/>
                  </a:lnTo>
                  <a:lnTo>
                    <a:pt x="3373" y="10622"/>
                  </a:lnTo>
                  <a:lnTo>
                    <a:pt x="3357" y="10622"/>
                  </a:lnTo>
                  <a:lnTo>
                    <a:pt x="3357" y="10547"/>
                  </a:lnTo>
                  <a:lnTo>
                    <a:pt x="3373" y="10547"/>
                  </a:lnTo>
                  <a:lnTo>
                    <a:pt x="3357" y="10472"/>
                  </a:lnTo>
                  <a:lnTo>
                    <a:pt x="3357" y="10547"/>
                  </a:lnTo>
                  <a:lnTo>
                    <a:pt x="3341" y="10472"/>
                  </a:lnTo>
                  <a:lnTo>
                    <a:pt x="3357" y="10472"/>
                  </a:lnTo>
                  <a:lnTo>
                    <a:pt x="3357" y="10397"/>
                  </a:lnTo>
                  <a:lnTo>
                    <a:pt x="3341" y="10322"/>
                  </a:lnTo>
                  <a:lnTo>
                    <a:pt x="3341" y="10247"/>
                  </a:lnTo>
                  <a:lnTo>
                    <a:pt x="5012" y="10247"/>
                  </a:lnTo>
                  <a:lnTo>
                    <a:pt x="5012" y="10097"/>
                  </a:lnTo>
                  <a:lnTo>
                    <a:pt x="5028" y="10097"/>
                  </a:lnTo>
                  <a:lnTo>
                    <a:pt x="5028" y="10247"/>
                  </a:lnTo>
                  <a:lnTo>
                    <a:pt x="5044" y="10247"/>
                  </a:lnTo>
                  <a:lnTo>
                    <a:pt x="5044" y="10397"/>
                  </a:lnTo>
                  <a:lnTo>
                    <a:pt x="5092" y="10397"/>
                  </a:lnTo>
                  <a:lnTo>
                    <a:pt x="5092" y="10472"/>
                  </a:lnTo>
                  <a:lnTo>
                    <a:pt x="5108" y="10472"/>
                  </a:lnTo>
                  <a:lnTo>
                    <a:pt x="5124" y="10397"/>
                  </a:lnTo>
                  <a:lnTo>
                    <a:pt x="5140" y="10397"/>
                  </a:lnTo>
                  <a:lnTo>
                    <a:pt x="5156" y="10472"/>
                  </a:lnTo>
                  <a:lnTo>
                    <a:pt x="5172" y="10472"/>
                  </a:lnTo>
                  <a:lnTo>
                    <a:pt x="5172" y="10547"/>
                  </a:lnTo>
                  <a:lnTo>
                    <a:pt x="5188" y="10622"/>
                  </a:lnTo>
                  <a:lnTo>
                    <a:pt x="5188" y="10547"/>
                  </a:lnTo>
                  <a:lnTo>
                    <a:pt x="5204" y="10547"/>
                  </a:lnTo>
                  <a:lnTo>
                    <a:pt x="5204" y="10622"/>
                  </a:lnTo>
                  <a:lnTo>
                    <a:pt x="5236" y="10622"/>
                  </a:lnTo>
                  <a:lnTo>
                    <a:pt x="5236" y="10697"/>
                  </a:lnTo>
                  <a:lnTo>
                    <a:pt x="5236" y="10622"/>
                  </a:lnTo>
                  <a:lnTo>
                    <a:pt x="5267" y="10622"/>
                  </a:lnTo>
                  <a:lnTo>
                    <a:pt x="5267" y="10547"/>
                  </a:lnTo>
                  <a:lnTo>
                    <a:pt x="5267" y="10622"/>
                  </a:lnTo>
                  <a:lnTo>
                    <a:pt x="5315" y="10622"/>
                  </a:lnTo>
                  <a:lnTo>
                    <a:pt x="5315" y="10697"/>
                  </a:lnTo>
                  <a:lnTo>
                    <a:pt x="5363" y="10697"/>
                  </a:lnTo>
                  <a:lnTo>
                    <a:pt x="5395" y="10547"/>
                  </a:lnTo>
                  <a:lnTo>
                    <a:pt x="5423" y="10547"/>
                  </a:lnTo>
                  <a:lnTo>
                    <a:pt x="5471" y="10697"/>
                  </a:lnTo>
                  <a:lnTo>
                    <a:pt x="5487" y="10697"/>
                  </a:lnTo>
                  <a:lnTo>
                    <a:pt x="5487" y="10772"/>
                  </a:lnTo>
                  <a:lnTo>
                    <a:pt x="5503" y="10772"/>
                  </a:lnTo>
                  <a:lnTo>
                    <a:pt x="5519" y="10847"/>
                  </a:lnTo>
                  <a:lnTo>
                    <a:pt x="5535" y="10847"/>
                  </a:lnTo>
                  <a:lnTo>
                    <a:pt x="5551" y="10922"/>
                  </a:lnTo>
                  <a:lnTo>
                    <a:pt x="5566" y="10922"/>
                  </a:lnTo>
                  <a:lnTo>
                    <a:pt x="5566" y="10997"/>
                  </a:lnTo>
                  <a:lnTo>
                    <a:pt x="5598" y="10997"/>
                  </a:lnTo>
                  <a:lnTo>
                    <a:pt x="5598" y="11072"/>
                  </a:lnTo>
                  <a:lnTo>
                    <a:pt x="5630" y="11147"/>
                  </a:lnTo>
                  <a:lnTo>
                    <a:pt x="5630" y="11222"/>
                  </a:lnTo>
                  <a:lnTo>
                    <a:pt x="5646" y="11296"/>
                  </a:lnTo>
                  <a:lnTo>
                    <a:pt x="5678" y="11296"/>
                  </a:lnTo>
                  <a:lnTo>
                    <a:pt x="5678" y="11446"/>
                  </a:lnTo>
                  <a:lnTo>
                    <a:pt x="5710" y="11446"/>
                  </a:lnTo>
                  <a:lnTo>
                    <a:pt x="5710" y="11596"/>
                  </a:lnTo>
                  <a:lnTo>
                    <a:pt x="5726" y="11596"/>
                  </a:lnTo>
                  <a:lnTo>
                    <a:pt x="5758" y="11746"/>
                  </a:lnTo>
                  <a:lnTo>
                    <a:pt x="5774" y="11746"/>
                  </a:lnTo>
                  <a:lnTo>
                    <a:pt x="5774" y="11971"/>
                  </a:lnTo>
                  <a:lnTo>
                    <a:pt x="5790" y="12121"/>
                  </a:lnTo>
                  <a:lnTo>
                    <a:pt x="5790" y="12645"/>
                  </a:lnTo>
                  <a:lnTo>
                    <a:pt x="5774" y="12645"/>
                  </a:lnTo>
                  <a:lnTo>
                    <a:pt x="5774" y="12870"/>
                  </a:lnTo>
                  <a:lnTo>
                    <a:pt x="5758" y="12870"/>
                  </a:lnTo>
                  <a:lnTo>
                    <a:pt x="5758" y="12926"/>
                  </a:lnTo>
                  <a:lnTo>
                    <a:pt x="5742" y="12926"/>
                  </a:lnTo>
                  <a:lnTo>
                    <a:pt x="5742" y="13001"/>
                  </a:lnTo>
                  <a:lnTo>
                    <a:pt x="5726" y="13076"/>
                  </a:lnTo>
                  <a:lnTo>
                    <a:pt x="5742" y="13076"/>
                  </a:lnTo>
                  <a:lnTo>
                    <a:pt x="5742" y="13151"/>
                  </a:lnTo>
                  <a:lnTo>
                    <a:pt x="5758" y="13226"/>
                  </a:lnTo>
                  <a:lnTo>
                    <a:pt x="5774" y="13226"/>
                  </a:lnTo>
                  <a:lnTo>
                    <a:pt x="5806" y="13076"/>
                  </a:lnTo>
                  <a:lnTo>
                    <a:pt x="5822" y="13076"/>
                  </a:lnTo>
                  <a:lnTo>
                    <a:pt x="5838" y="13001"/>
                  </a:lnTo>
                  <a:lnTo>
                    <a:pt x="5870" y="13001"/>
                  </a:lnTo>
                  <a:lnTo>
                    <a:pt x="5885" y="12926"/>
                  </a:lnTo>
                  <a:lnTo>
                    <a:pt x="5917" y="12926"/>
                  </a:lnTo>
                  <a:lnTo>
                    <a:pt x="5933" y="12870"/>
                  </a:lnTo>
                  <a:lnTo>
                    <a:pt x="5949" y="12870"/>
                  </a:lnTo>
                  <a:lnTo>
                    <a:pt x="5965" y="12795"/>
                  </a:lnTo>
                  <a:lnTo>
                    <a:pt x="5981" y="12795"/>
                  </a:lnTo>
                  <a:lnTo>
                    <a:pt x="5981" y="12720"/>
                  </a:lnTo>
                  <a:lnTo>
                    <a:pt x="5997" y="12720"/>
                  </a:lnTo>
                  <a:lnTo>
                    <a:pt x="5981" y="12720"/>
                  </a:lnTo>
                  <a:lnTo>
                    <a:pt x="5981" y="12495"/>
                  </a:lnTo>
                  <a:lnTo>
                    <a:pt x="5997" y="12420"/>
                  </a:lnTo>
                  <a:lnTo>
                    <a:pt x="6125" y="12420"/>
                  </a:lnTo>
                  <a:lnTo>
                    <a:pt x="6125" y="12346"/>
                  </a:lnTo>
                  <a:lnTo>
                    <a:pt x="6141" y="12346"/>
                  </a:lnTo>
                  <a:lnTo>
                    <a:pt x="6141" y="12271"/>
                  </a:lnTo>
                  <a:lnTo>
                    <a:pt x="6157" y="12196"/>
                  </a:lnTo>
                  <a:lnTo>
                    <a:pt x="6173" y="12196"/>
                  </a:lnTo>
                  <a:lnTo>
                    <a:pt x="6173" y="12121"/>
                  </a:lnTo>
                  <a:lnTo>
                    <a:pt x="6189" y="12121"/>
                  </a:lnTo>
                  <a:lnTo>
                    <a:pt x="6189" y="12046"/>
                  </a:lnTo>
                  <a:lnTo>
                    <a:pt x="6204" y="11971"/>
                  </a:lnTo>
                  <a:lnTo>
                    <a:pt x="6220" y="11971"/>
                  </a:lnTo>
                  <a:lnTo>
                    <a:pt x="6220" y="11896"/>
                  </a:lnTo>
                  <a:lnTo>
                    <a:pt x="6444" y="11896"/>
                  </a:lnTo>
                  <a:lnTo>
                    <a:pt x="6444" y="11746"/>
                  </a:lnTo>
                  <a:lnTo>
                    <a:pt x="6460" y="11746"/>
                  </a:lnTo>
                  <a:lnTo>
                    <a:pt x="6460" y="11821"/>
                  </a:lnTo>
                  <a:lnTo>
                    <a:pt x="6460" y="11746"/>
                  </a:lnTo>
                  <a:lnTo>
                    <a:pt x="6476" y="11821"/>
                  </a:lnTo>
                  <a:lnTo>
                    <a:pt x="6492" y="11746"/>
                  </a:lnTo>
                  <a:lnTo>
                    <a:pt x="6492" y="11596"/>
                  </a:lnTo>
                  <a:lnTo>
                    <a:pt x="6508" y="11596"/>
                  </a:lnTo>
                  <a:lnTo>
                    <a:pt x="6508" y="11371"/>
                  </a:lnTo>
                  <a:lnTo>
                    <a:pt x="6523" y="11371"/>
                  </a:lnTo>
                  <a:lnTo>
                    <a:pt x="6523" y="11222"/>
                  </a:lnTo>
                  <a:lnTo>
                    <a:pt x="6539" y="11147"/>
                  </a:lnTo>
                  <a:lnTo>
                    <a:pt x="6539" y="11072"/>
                  </a:lnTo>
                  <a:lnTo>
                    <a:pt x="6555" y="11072"/>
                  </a:lnTo>
                  <a:lnTo>
                    <a:pt x="6571" y="10997"/>
                  </a:lnTo>
                  <a:lnTo>
                    <a:pt x="6571" y="10922"/>
                  </a:lnTo>
                  <a:lnTo>
                    <a:pt x="6587" y="10922"/>
                  </a:lnTo>
                  <a:lnTo>
                    <a:pt x="6587" y="10997"/>
                  </a:lnTo>
                  <a:lnTo>
                    <a:pt x="6619" y="10997"/>
                  </a:lnTo>
                  <a:lnTo>
                    <a:pt x="6635" y="10922"/>
                  </a:lnTo>
                  <a:lnTo>
                    <a:pt x="6651" y="10997"/>
                  </a:lnTo>
                  <a:lnTo>
                    <a:pt x="6651" y="11072"/>
                  </a:lnTo>
                  <a:lnTo>
                    <a:pt x="6667" y="11072"/>
                  </a:lnTo>
                  <a:lnTo>
                    <a:pt x="6667" y="11671"/>
                  </a:lnTo>
                  <a:lnTo>
                    <a:pt x="6683" y="11671"/>
                  </a:lnTo>
                  <a:lnTo>
                    <a:pt x="6683" y="11821"/>
                  </a:lnTo>
                  <a:lnTo>
                    <a:pt x="6699" y="11821"/>
                  </a:lnTo>
                  <a:lnTo>
                    <a:pt x="6699" y="11896"/>
                  </a:lnTo>
                  <a:lnTo>
                    <a:pt x="6715" y="11896"/>
                  </a:lnTo>
                  <a:lnTo>
                    <a:pt x="6699" y="11896"/>
                  </a:lnTo>
                  <a:lnTo>
                    <a:pt x="6699" y="11971"/>
                  </a:lnTo>
                  <a:lnTo>
                    <a:pt x="6715" y="11971"/>
                  </a:lnTo>
                  <a:lnTo>
                    <a:pt x="6699" y="12046"/>
                  </a:lnTo>
                  <a:lnTo>
                    <a:pt x="6683" y="12046"/>
                  </a:lnTo>
                  <a:lnTo>
                    <a:pt x="6667" y="12121"/>
                  </a:lnTo>
                  <a:lnTo>
                    <a:pt x="6667" y="12046"/>
                  </a:lnTo>
                  <a:lnTo>
                    <a:pt x="6651" y="12121"/>
                  </a:lnTo>
                  <a:lnTo>
                    <a:pt x="6651" y="12196"/>
                  </a:lnTo>
                  <a:lnTo>
                    <a:pt x="6651" y="12121"/>
                  </a:lnTo>
                  <a:lnTo>
                    <a:pt x="6619" y="12121"/>
                  </a:lnTo>
                  <a:lnTo>
                    <a:pt x="6619" y="12196"/>
                  </a:lnTo>
                  <a:lnTo>
                    <a:pt x="6603" y="12196"/>
                  </a:lnTo>
                  <a:lnTo>
                    <a:pt x="6603" y="12121"/>
                  </a:lnTo>
                  <a:lnTo>
                    <a:pt x="6587" y="12121"/>
                  </a:lnTo>
                  <a:lnTo>
                    <a:pt x="6587" y="12271"/>
                  </a:lnTo>
                  <a:lnTo>
                    <a:pt x="6571" y="12346"/>
                  </a:lnTo>
                  <a:lnTo>
                    <a:pt x="6571" y="12271"/>
                  </a:lnTo>
                  <a:lnTo>
                    <a:pt x="6555" y="12346"/>
                  </a:lnTo>
                  <a:lnTo>
                    <a:pt x="6555" y="12271"/>
                  </a:lnTo>
                  <a:lnTo>
                    <a:pt x="6555" y="12346"/>
                  </a:lnTo>
                  <a:lnTo>
                    <a:pt x="6555" y="12271"/>
                  </a:lnTo>
                  <a:lnTo>
                    <a:pt x="6555" y="12346"/>
                  </a:lnTo>
                  <a:lnTo>
                    <a:pt x="6539" y="12346"/>
                  </a:lnTo>
                  <a:lnTo>
                    <a:pt x="6555" y="12346"/>
                  </a:lnTo>
                  <a:lnTo>
                    <a:pt x="6539" y="12420"/>
                  </a:lnTo>
                  <a:lnTo>
                    <a:pt x="6539" y="12346"/>
                  </a:lnTo>
                  <a:lnTo>
                    <a:pt x="6539" y="12420"/>
                  </a:lnTo>
                  <a:lnTo>
                    <a:pt x="6539" y="12346"/>
                  </a:lnTo>
                  <a:lnTo>
                    <a:pt x="6523" y="12346"/>
                  </a:lnTo>
                  <a:lnTo>
                    <a:pt x="6523" y="12420"/>
                  </a:lnTo>
                  <a:lnTo>
                    <a:pt x="6508" y="12420"/>
                  </a:lnTo>
                  <a:lnTo>
                    <a:pt x="6523" y="12420"/>
                  </a:lnTo>
                  <a:lnTo>
                    <a:pt x="6523" y="12495"/>
                  </a:lnTo>
                  <a:lnTo>
                    <a:pt x="6508" y="12495"/>
                  </a:lnTo>
                  <a:lnTo>
                    <a:pt x="6508" y="12570"/>
                  </a:lnTo>
                  <a:lnTo>
                    <a:pt x="6492" y="12570"/>
                  </a:lnTo>
                  <a:lnTo>
                    <a:pt x="6492" y="12720"/>
                  </a:lnTo>
                  <a:lnTo>
                    <a:pt x="6476" y="12720"/>
                  </a:lnTo>
                  <a:lnTo>
                    <a:pt x="6476" y="12795"/>
                  </a:lnTo>
                  <a:lnTo>
                    <a:pt x="6492" y="12870"/>
                  </a:lnTo>
                  <a:lnTo>
                    <a:pt x="6492" y="12795"/>
                  </a:lnTo>
                  <a:lnTo>
                    <a:pt x="6492" y="12870"/>
                  </a:lnTo>
                  <a:lnTo>
                    <a:pt x="6476" y="12870"/>
                  </a:lnTo>
                  <a:lnTo>
                    <a:pt x="6460" y="12926"/>
                  </a:lnTo>
                  <a:lnTo>
                    <a:pt x="6476" y="13001"/>
                  </a:lnTo>
                  <a:lnTo>
                    <a:pt x="6492" y="13001"/>
                  </a:lnTo>
                  <a:lnTo>
                    <a:pt x="6492" y="13151"/>
                  </a:lnTo>
                  <a:lnTo>
                    <a:pt x="6508" y="13151"/>
                  </a:lnTo>
                  <a:lnTo>
                    <a:pt x="6508" y="13226"/>
                  </a:lnTo>
                  <a:lnTo>
                    <a:pt x="6523" y="13151"/>
                  </a:lnTo>
                  <a:lnTo>
                    <a:pt x="6523" y="13076"/>
                  </a:lnTo>
                  <a:lnTo>
                    <a:pt x="6508" y="13076"/>
                  </a:lnTo>
                  <a:lnTo>
                    <a:pt x="6539" y="13076"/>
                  </a:lnTo>
                  <a:lnTo>
                    <a:pt x="6539" y="13226"/>
                  </a:lnTo>
                  <a:lnTo>
                    <a:pt x="6492" y="13226"/>
                  </a:lnTo>
                  <a:lnTo>
                    <a:pt x="6492" y="13151"/>
                  </a:lnTo>
                  <a:lnTo>
                    <a:pt x="6460" y="13301"/>
                  </a:lnTo>
                  <a:lnTo>
                    <a:pt x="6460" y="13226"/>
                  </a:lnTo>
                  <a:lnTo>
                    <a:pt x="6444" y="13226"/>
                  </a:lnTo>
                  <a:lnTo>
                    <a:pt x="6444" y="13151"/>
                  </a:lnTo>
                  <a:lnTo>
                    <a:pt x="6444" y="13301"/>
                  </a:lnTo>
                  <a:lnTo>
                    <a:pt x="6428" y="13301"/>
                  </a:lnTo>
                  <a:lnTo>
                    <a:pt x="6428" y="13376"/>
                  </a:lnTo>
                  <a:lnTo>
                    <a:pt x="6412" y="13376"/>
                  </a:lnTo>
                  <a:lnTo>
                    <a:pt x="6412" y="13301"/>
                  </a:lnTo>
                  <a:lnTo>
                    <a:pt x="6396" y="13376"/>
                  </a:lnTo>
                  <a:lnTo>
                    <a:pt x="6332" y="13376"/>
                  </a:lnTo>
                  <a:lnTo>
                    <a:pt x="6332" y="13451"/>
                  </a:lnTo>
                  <a:lnTo>
                    <a:pt x="6300" y="13451"/>
                  </a:lnTo>
                  <a:lnTo>
                    <a:pt x="6300" y="13526"/>
                  </a:lnTo>
                  <a:lnTo>
                    <a:pt x="6284" y="13526"/>
                  </a:lnTo>
                  <a:lnTo>
                    <a:pt x="6300" y="13526"/>
                  </a:lnTo>
                  <a:lnTo>
                    <a:pt x="6300" y="13376"/>
                  </a:lnTo>
                  <a:lnTo>
                    <a:pt x="6284" y="13376"/>
                  </a:lnTo>
                  <a:lnTo>
                    <a:pt x="6300" y="13376"/>
                  </a:lnTo>
                  <a:lnTo>
                    <a:pt x="6300" y="13451"/>
                  </a:lnTo>
                  <a:lnTo>
                    <a:pt x="6284" y="13526"/>
                  </a:lnTo>
                  <a:lnTo>
                    <a:pt x="6284" y="13601"/>
                  </a:lnTo>
                  <a:lnTo>
                    <a:pt x="6268" y="13601"/>
                  </a:lnTo>
                  <a:lnTo>
                    <a:pt x="6268" y="13676"/>
                  </a:lnTo>
                  <a:lnTo>
                    <a:pt x="6284" y="13676"/>
                  </a:lnTo>
                  <a:lnTo>
                    <a:pt x="6284" y="13975"/>
                  </a:lnTo>
                  <a:lnTo>
                    <a:pt x="6268" y="13975"/>
                  </a:lnTo>
                  <a:lnTo>
                    <a:pt x="6268" y="14050"/>
                  </a:lnTo>
                  <a:lnTo>
                    <a:pt x="6252" y="14050"/>
                  </a:lnTo>
                  <a:lnTo>
                    <a:pt x="6252" y="14125"/>
                  </a:lnTo>
                  <a:lnTo>
                    <a:pt x="6268" y="14125"/>
                  </a:lnTo>
                  <a:lnTo>
                    <a:pt x="6252" y="14125"/>
                  </a:lnTo>
                  <a:lnTo>
                    <a:pt x="6252" y="14200"/>
                  </a:lnTo>
                  <a:lnTo>
                    <a:pt x="6236" y="14200"/>
                  </a:lnTo>
                  <a:lnTo>
                    <a:pt x="6236" y="14275"/>
                  </a:lnTo>
                  <a:lnTo>
                    <a:pt x="6236" y="14200"/>
                  </a:lnTo>
                  <a:lnTo>
                    <a:pt x="6220" y="14200"/>
                  </a:lnTo>
                  <a:lnTo>
                    <a:pt x="6220" y="14125"/>
                  </a:lnTo>
                  <a:lnTo>
                    <a:pt x="6204" y="14125"/>
                  </a:lnTo>
                  <a:lnTo>
                    <a:pt x="6189" y="14050"/>
                  </a:lnTo>
                  <a:lnTo>
                    <a:pt x="6189" y="13975"/>
                  </a:lnTo>
                  <a:lnTo>
                    <a:pt x="6204" y="13975"/>
                  </a:lnTo>
                  <a:lnTo>
                    <a:pt x="6204" y="13900"/>
                  </a:lnTo>
                  <a:lnTo>
                    <a:pt x="6220" y="13900"/>
                  </a:lnTo>
                  <a:lnTo>
                    <a:pt x="6220" y="13825"/>
                  </a:lnTo>
                  <a:lnTo>
                    <a:pt x="6220" y="13900"/>
                  </a:lnTo>
                  <a:lnTo>
                    <a:pt x="6204" y="13900"/>
                  </a:lnTo>
                  <a:lnTo>
                    <a:pt x="6204" y="13975"/>
                  </a:lnTo>
                  <a:lnTo>
                    <a:pt x="6189" y="13975"/>
                  </a:lnTo>
                  <a:lnTo>
                    <a:pt x="6189" y="14050"/>
                  </a:lnTo>
                  <a:lnTo>
                    <a:pt x="6204" y="14125"/>
                  </a:lnTo>
                  <a:lnTo>
                    <a:pt x="6204" y="14275"/>
                  </a:lnTo>
                  <a:lnTo>
                    <a:pt x="6220" y="14350"/>
                  </a:lnTo>
                  <a:lnTo>
                    <a:pt x="6220" y="14575"/>
                  </a:lnTo>
                  <a:lnTo>
                    <a:pt x="6204" y="14575"/>
                  </a:lnTo>
                  <a:lnTo>
                    <a:pt x="6204" y="14725"/>
                  </a:lnTo>
                  <a:lnTo>
                    <a:pt x="6189" y="14725"/>
                  </a:lnTo>
                  <a:lnTo>
                    <a:pt x="6189" y="14800"/>
                  </a:lnTo>
                  <a:lnTo>
                    <a:pt x="6173" y="14875"/>
                  </a:lnTo>
                  <a:lnTo>
                    <a:pt x="6173" y="14950"/>
                  </a:lnTo>
                  <a:lnTo>
                    <a:pt x="6173" y="14725"/>
                  </a:lnTo>
                  <a:lnTo>
                    <a:pt x="6189" y="14725"/>
                  </a:lnTo>
                  <a:lnTo>
                    <a:pt x="6189" y="14650"/>
                  </a:lnTo>
                  <a:lnTo>
                    <a:pt x="6173" y="14650"/>
                  </a:lnTo>
                  <a:lnTo>
                    <a:pt x="6173" y="14575"/>
                  </a:lnTo>
                  <a:lnTo>
                    <a:pt x="6157" y="14575"/>
                  </a:lnTo>
                  <a:lnTo>
                    <a:pt x="6157" y="14500"/>
                  </a:lnTo>
                  <a:lnTo>
                    <a:pt x="6141" y="14425"/>
                  </a:lnTo>
                  <a:lnTo>
                    <a:pt x="6173" y="14425"/>
                  </a:lnTo>
                  <a:lnTo>
                    <a:pt x="6173" y="14350"/>
                  </a:lnTo>
                  <a:lnTo>
                    <a:pt x="6173" y="14425"/>
                  </a:lnTo>
                  <a:lnTo>
                    <a:pt x="6157" y="14425"/>
                  </a:lnTo>
                  <a:lnTo>
                    <a:pt x="6157" y="14350"/>
                  </a:lnTo>
                  <a:lnTo>
                    <a:pt x="6141" y="14350"/>
                  </a:lnTo>
                  <a:lnTo>
                    <a:pt x="6157" y="14275"/>
                  </a:lnTo>
                  <a:lnTo>
                    <a:pt x="6157" y="14350"/>
                  </a:lnTo>
                  <a:lnTo>
                    <a:pt x="6157" y="14275"/>
                  </a:lnTo>
                  <a:lnTo>
                    <a:pt x="6141" y="14275"/>
                  </a:lnTo>
                  <a:lnTo>
                    <a:pt x="6141" y="14200"/>
                  </a:lnTo>
                  <a:lnTo>
                    <a:pt x="6157" y="14275"/>
                  </a:lnTo>
                  <a:lnTo>
                    <a:pt x="6157" y="14125"/>
                  </a:lnTo>
                  <a:lnTo>
                    <a:pt x="6173" y="14125"/>
                  </a:lnTo>
                  <a:lnTo>
                    <a:pt x="6173" y="13975"/>
                  </a:lnTo>
                  <a:lnTo>
                    <a:pt x="6157" y="14050"/>
                  </a:lnTo>
                  <a:lnTo>
                    <a:pt x="6157" y="14125"/>
                  </a:lnTo>
                  <a:lnTo>
                    <a:pt x="6157" y="14050"/>
                  </a:lnTo>
                  <a:lnTo>
                    <a:pt x="6141" y="14125"/>
                  </a:lnTo>
                  <a:close/>
                  <a:moveTo>
                    <a:pt x="3326" y="10397"/>
                  </a:moveTo>
                  <a:lnTo>
                    <a:pt x="3326" y="10472"/>
                  </a:lnTo>
                  <a:lnTo>
                    <a:pt x="3326" y="10397"/>
                  </a:lnTo>
                  <a:close/>
                  <a:moveTo>
                    <a:pt x="3517" y="16148"/>
                  </a:moveTo>
                  <a:lnTo>
                    <a:pt x="3533" y="16148"/>
                  </a:lnTo>
                  <a:lnTo>
                    <a:pt x="3517" y="16148"/>
                  </a:lnTo>
                  <a:close/>
                  <a:moveTo>
                    <a:pt x="813" y="2398"/>
                  </a:moveTo>
                  <a:lnTo>
                    <a:pt x="797" y="2398"/>
                  </a:lnTo>
                  <a:lnTo>
                    <a:pt x="766" y="2473"/>
                  </a:lnTo>
                  <a:lnTo>
                    <a:pt x="782" y="2398"/>
                  </a:lnTo>
                  <a:lnTo>
                    <a:pt x="813" y="2398"/>
                  </a:lnTo>
                  <a:close/>
                  <a:moveTo>
                    <a:pt x="718" y="2548"/>
                  </a:moveTo>
                  <a:lnTo>
                    <a:pt x="702" y="2623"/>
                  </a:lnTo>
                  <a:lnTo>
                    <a:pt x="702" y="2548"/>
                  </a:lnTo>
                  <a:lnTo>
                    <a:pt x="718" y="2548"/>
                  </a:lnTo>
                  <a:close/>
                  <a:moveTo>
                    <a:pt x="957" y="3822"/>
                  </a:moveTo>
                  <a:lnTo>
                    <a:pt x="941" y="3822"/>
                  </a:lnTo>
                  <a:lnTo>
                    <a:pt x="957" y="3822"/>
                  </a:lnTo>
                  <a:close/>
                  <a:moveTo>
                    <a:pt x="1814" y="5152"/>
                  </a:moveTo>
                  <a:lnTo>
                    <a:pt x="1814" y="5227"/>
                  </a:lnTo>
                  <a:lnTo>
                    <a:pt x="1814" y="5152"/>
                  </a:lnTo>
                  <a:lnTo>
                    <a:pt x="1798" y="5152"/>
                  </a:lnTo>
                  <a:lnTo>
                    <a:pt x="1814" y="5152"/>
                  </a:lnTo>
                  <a:close/>
                  <a:moveTo>
                    <a:pt x="351" y="5377"/>
                  </a:moveTo>
                  <a:lnTo>
                    <a:pt x="351" y="5302"/>
                  </a:lnTo>
                  <a:lnTo>
                    <a:pt x="319" y="5302"/>
                  </a:lnTo>
                  <a:lnTo>
                    <a:pt x="303" y="5227"/>
                  </a:lnTo>
                  <a:lnTo>
                    <a:pt x="319" y="5227"/>
                  </a:lnTo>
                  <a:lnTo>
                    <a:pt x="319" y="5302"/>
                  </a:lnTo>
                  <a:lnTo>
                    <a:pt x="351" y="5302"/>
                  </a:lnTo>
                  <a:lnTo>
                    <a:pt x="351" y="5377"/>
                  </a:lnTo>
                  <a:close/>
                  <a:moveTo>
                    <a:pt x="1990" y="5302"/>
                  </a:moveTo>
                  <a:lnTo>
                    <a:pt x="1990" y="5377"/>
                  </a:lnTo>
                  <a:lnTo>
                    <a:pt x="1990" y="5302"/>
                  </a:lnTo>
                  <a:close/>
                  <a:moveTo>
                    <a:pt x="1814" y="5302"/>
                  </a:moveTo>
                  <a:lnTo>
                    <a:pt x="1814" y="5377"/>
                  </a:lnTo>
                  <a:lnTo>
                    <a:pt x="1814" y="5302"/>
                  </a:lnTo>
                  <a:close/>
                  <a:moveTo>
                    <a:pt x="1814" y="5377"/>
                  </a:moveTo>
                  <a:lnTo>
                    <a:pt x="1814" y="5452"/>
                  </a:lnTo>
                  <a:lnTo>
                    <a:pt x="1798" y="5452"/>
                  </a:lnTo>
                  <a:lnTo>
                    <a:pt x="1814" y="5452"/>
                  </a:lnTo>
                  <a:lnTo>
                    <a:pt x="1814" y="5377"/>
                  </a:lnTo>
                  <a:close/>
                  <a:moveTo>
                    <a:pt x="2054" y="5526"/>
                  </a:moveTo>
                  <a:lnTo>
                    <a:pt x="2022" y="5526"/>
                  </a:lnTo>
                  <a:lnTo>
                    <a:pt x="2022" y="5601"/>
                  </a:lnTo>
                  <a:lnTo>
                    <a:pt x="2022" y="5526"/>
                  </a:lnTo>
                  <a:lnTo>
                    <a:pt x="2038" y="5526"/>
                  </a:lnTo>
                  <a:lnTo>
                    <a:pt x="2038" y="5452"/>
                  </a:lnTo>
                  <a:lnTo>
                    <a:pt x="2054" y="5452"/>
                  </a:lnTo>
                  <a:lnTo>
                    <a:pt x="2054" y="5526"/>
                  </a:lnTo>
                  <a:close/>
                  <a:moveTo>
                    <a:pt x="1037" y="6126"/>
                  </a:moveTo>
                  <a:lnTo>
                    <a:pt x="1037" y="6051"/>
                  </a:lnTo>
                  <a:lnTo>
                    <a:pt x="1053" y="6051"/>
                  </a:lnTo>
                  <a:lnTo>
                    <a:pt x="1037" y="6126"/>
                  </a:lnTo>
                  <a:close/>
                  <a:moveTo>
                    <a:pt x="2640" y="6276"/>
                  </a:moveTo>
                  <a:lnTo>
                    <a:pt x="2624" y="6276"/>
                  </a:lnTo>
                  <a:lnTo>
                    <a:pt x="2624" y="6201"/>
                  </a:lnTo>
                  <a:lnTo>
                    <a:pt x="2640" y="6276"/>
                  </a:lnTo>
                  <a:close/>
                  <a:moveTo>
                    <a:pt x="478" y="6800"/>
                  </a:moveTo>
                  <a:lnTo>
                    <a:pt x="463" y="6800"/>
                  </a:lnTo>
                  <a:lnTo>
                    <a:pt x="463" y="6725"/>
                  </a:lnTo>
                  <a:lnTo>
                    <a:pt x="478" y="6725"/>
                  </a:lnTo>
                  <a:lnTo>
                    <a:pt x="478" y="6800"/>
                  </a:lnTo>
                  <a:close/>
                  <a:moveTo>
                    <a:pt x="510" y="7025"/>
                  </a:moveTo>
                  <a:lnTo>
                    <a:pt x="526" y="7025"/>
                  </a:lnTo>
                  <a:lnTo>
                    <a:pt x="510" y="7025"/>
                  </a:lnTo>
                  <a:close/>
                  <a:moveTo>
                    <a:pt x="1447" y="7025"/>
                  </a:moveTo>
                  <a:lnTo>
                    <a:pt x="1431" y="7025"/>
                  </a:lnTo>
                  <a:lnTo>
                    <a:pt x="1447" y="7025"/>
                  </a:lnTo>
                  <a:close/>
                  <a:moveTo>
                    <a:pt x="1463" y="7025"/>
                  </a:moveTo>
                  <a:lnTo>
                    <a:pt x="1447" y="7025"/>
                  </a:lnTo>
                  <a:lnTo>
                    <a:pt x="1463" y="7025"/>
                  </a:lnTo>
                  <a:close/>
                  <a:moveTo>
                    <a:pt x="1368" y="7325"/>
                  </a:moveTo>
                  <a:lnTo>
                    <a:pt x="1368" y="7400"/>
                  </a:lnTo>
                  <a:lnTo>
                    <a:pt x="1352" y="7400"/>
                  </a:lnTo>
                  <a:lnTo>
                    <a:pt x="1352" y="7325"/>
                  </a:lnTo>
                  <a:lnTo>
                    <a:pt x="1368" y="7325"/>
                  </a:lnTo>
                  <a:close/>
                  <a:moveTo>
                    <a:pt x="2703" y="7325"/>
                  </a:moveTo>
                  <a:lnTo>
                    <a:pt x="2703" y="7400"/>
                  </a:lnTo>
                  <a:lnTo>
                    <a:pt x="2703" y="7325"/>
                  </a:lnTo>
                  <a:close/>
                  <a:moveTo>
                    <a:pt x="6284" y="13601"/>
                  </a:moveTo>
                  <a:lnTo>
                    <a:pt x="6284" y="13676"/>
                  </a:lnTo>
                  <a:lnTo>
                    <a:pt x="6268" y="13676"/>
                  </a:lnTo>
                  <a:lnTo>
                    <a:pt x="6268" y="13601"/>
                  </a:lnTo>
                  <a:lnTo>
                    <a:pt x="6284" y="13601"/>
                  </a:lnTo>
                  <a:close/>
                  <a:moveTo>
                    <a:pt x="6189" y="15699"/>
                  </a:moveTo>
                  <a:lnTo>
                    <a:pt x="6189" y="15624"/>
                  </a:lnTo>
                  <a:lnTo>
                    <a:pt x="6204" y="15624"/>
                  </a:lnTo>
                  <a:lnTo>
                    <a:pt x="6204" y="15549"/>
                  </a:lnTo>
                  <a:lnTo>
                    <a:pt x="6189" y="15474"/>
                  </a:lnTo>
                  <a:lnTo>
                    <a:pt x="6204" y="15474"/>
                  </a:lnTo>
                  <a:lnTo>
                    <a:pt x="6204" y="15624"/>
                  </a:lnTo>
                  <a:lnTo>
                    <a:pt x="6189" y="15699"/>
                  </a:lnTo>
                  <a:close/>
                  <a:moveTo>
                    <a:pt x="5885" y="18247"/>
                  </a:moveTo>
                  <a:lnTo>
                    <a:pt x="5885" y="18172"/>
                  </a:lnTo>
                  <a:lnTo>
                    <a:pt x="5885" y="18247"/>
                  </a:lnTo>
                  <a:close/>
                  <a:moveTo>
                    <a:pt x="5901" y="18397"/>
                  </a:moveTo>
                  <a:lnTo>
                    <a:pt x="5901" y="18546"/>
                  </a:lnTo>
                  <a:lnTo>
                    <a:pt x="5917" y="18621"/>
                  </a:lnTo>
                  <a:lnTo>
                    <a:pt x="5917" y="18696"/>
                  </a:lnTo>
                  <a:lnTo>
                    <a:pt x="5917" y="18621"/>
                  </a:lnTo>
                  <a:lnTo>
                    <a:pt x="5901" y="18546"/>
                  </a:lnTo>
                  <a:lnTo>
                    <a:pt x="5901" y="18397"/>
                  </a:lnTo>
                  <a:close/>
                  <a:moveTo>
                    <a:pt x="4885" y="18546"/>
                  </a:moveTo>
                  <a:lnTo>
                    <a:pt x="4885" y="18621"/>
                  </a:lnTo>
                  <a:lnTo>
                    <a:pt x="4869" y="18621"/>
                  </a:lnTo>
                  <a:lnTo>
                    <a:pt x="4885" y="18546"/>
                  </a:lnTo>
                  <a:lnTo>
                    <a:pt x="4885" y="18471"/>
                  </a:lnTo>
                  <a:lnTo>
                    <a:pt x="4901" y="18397"/>
                  </a:lnTo>
                  <a:lnTo>
                    <a:pt x="4901" y="18471"/>
                  </a:lnTo>
                  <a:lnTo>
                    <a:pt x="4885" y="18471"/>
                  </a:lnTo>
                  <a:lnTo>
                    <a:pt x="4885" y="18546"/>
                  </a:lnTo>
                  <a:close/>
                  <a:moveTo>
                    <a:pt x="4885" y="18846"/>
                  </a:moveTo>
                  <a:lnTo>
                    <a:pt x="4885" y="18771"/>
                  </a:lnTo>
                  <a:lnTo>
                    <a:pt x="4869" y="18771"/>
                  </a:lnTo>
                  <a:lnTo>
                    <a:pt x="4869" y="18696"/>
                  </a:lnTo>
                  <a:lnTo>
                    <a:pt x="4885" y="18771"/>
                  </a:lnTo>
                  <a:lnTo>
                    <a:pt x="4885" y="18846"/>
                  </a:lnTo>
                  <a:close/>
                  <a:moveTo>
                    <a:pt x="558" y="4046"/>
                  </a:moveTo>
                  <a:lnTo>
                    <a:pt x="526" y="4046"/>
                  </a:lnTo>
                  <a:lnTo>
                    <a:pt x="510" y="4121"/>
                  </a:lnTo>
                  <a:lnTo>
                    <a:pt x="510" y="4046"/>
                  </a:lnTo>
                  <a:lnTo>
                    <a:pt x="478" y="4046"/>
                  </a:lnTo>
                  <a:lnTo>
                    <a:pt x="478" y="3972"/>
                  </a:lnTo>
                  <a:lnTo>
                    <a:pt x="463" y="3897"/>
                  </a:lnTo>
                  <a:lnTo>
                    <a:pt x="447" y="3897"/>
                  </a:lnTo>
                  <a:lnTo>
                    <a:pt x="463" y="3897"/>
                  </a:lnTo>
                  <a:lnTo>
                    <a:pt x="463" y="3972"/>
                  </a:lnTo>
                  <a:lnTo>
                    <a:pt x="478" y="3972"/>
                  </a:lnTo>
                  <a:lnTo>
                    <a:pt x="463" y="3972"/>
                  </a:lnTo>
                  <a:lnTo>
                    <a:pt x="447" y="3897"/>
                  </a:lnTo>
                  <a:lnTo>
                    <a:pt x="415" y="3897"/>
                  </a:lnTo>
                  <a:lnTo>
                    <a:pt x="415" y="3972"/>
                  </a:lnTo>
                  <a:lnTo>
                    <a:pt x="383" y="3972"/>
                  </a:lnTo>
                  <a:lnTo>
                    <a:pt x="383" y="3747"/>
                  </a:lnTo>
                  <a:lnTo>
                    <a:pt x="399" y="3747"/>
                  </a:lnTo>
                  <a:lnTo>
                    <a:pt x="399" y="3822"/>
                  </a:lnTo>
                  <a:lnTo>
                    <a:pt x="447" y="3822"/>
                  </a:lnTo>
                  <a:lnTo>
                    <a:pt x="463" y="3747"/>
                  </a:lnTo>
                  <a:lnTo>
                    <a:pt x="478" y="3747"/>
                  </a:lnTo>
                  <a:lnTo>
                    <a:pt x="478" y="3822"/>
                  </a:lnTo>
                  <a:lnTo>
                    <a:pt x="494" y="3822"/>
                  </a:lnTo>
                  <a:lnTo>
                    <a:pt x="494" y="3897"/>
                  </a:lnTo>
                  <a:lnTo>
                    <a:pt x="526" y="3897"/>
                  </a:lnTo>
                  <a:lnTo>
                    <a:pt x="526" y="3972"/>
                  </a:lnTo>
                  <a:lnTo>
                    <a:pt x="574" y="3972"/>
                  </a:lnTo>
                  <a:lnTo>
                    <a:pt x="558" y="4046"/>
                  </a:lnTo>
                  <a:close/>
                  <a:moveTo>
                    <a:pt x="1814" y="5077"/>
                  </a:moveTo>
                  <a:lnTo>
                    <a:pt x="1830" y="5077"/>
                  </a:lnTo>
                  <a:lnTo>
                    <a:pt x="1814" y="5152"/>
                  </a:lnTo>
                  <a:lnTo>
                    <a:pt x="1814" y="5077"/>
                  </a:lnTo>
                  <a:close/>
                  <a:moveTo>
                    <a:pt x="1958" y="5227"/>
                  </a:moveTo>
                  <a:lnTo>
                    <a:pt x="1942" y="5227"/>
                  </a:lnTo>
                  <a:lnTo>
                    <a:pt x="1926" y="5302"/>
                  </a:lnTo>
                  <a:lnTo>
                    <a:pt x="1926" y="5227"/>
                  </a:lnTo>
                  <a:lnTo>
                    <a:pt x="1958" y="5227"/>
                  </a:lnTo>
                  <a:close/>
                  <a:moveTo>
                    <a:pt x="1942" y="5302"/>
                  </a:moveTo>
                  <a:lnTo>
                    <a:pt x="1910" y="5302"/>
                  </a:lnTo>
                  <a:lnTo>
                    <a:pt x="1910" y="5377"/>
                  </a:lnTo>
                  <a:lnTo>
                    <a:pt x="1894" y="5377"/>
                  </a:lnTo>
                  <a:lnTo>
                    <a:pt x="1910" y="5377"/>
                  </a:lnTo>
                  <a:lnTo>
                    <a:pt x="1910" y="5302"/>
                  </a:lnTo>
                  <a:lnTo>
                    <a:pt x="1894" y="5302"/>
                  </a:lnTo>
                  <a:lnTo>
                    <a:pt x="1910" y="5302"/>
                  </a:lnTo>
                  <a:lnTo>
                    <a:pt x="1910" y="5227"/>
                  </a:lnTo>
                  <a:lnTo>
                    <a:pt x="1910" y="5302"/>
                  </a:lnTo>
                  <a:lnTo>
                    <a:pt x="1942" y="5302"/>
                  </a:lnTo>
                  <a:close/>
                  <a:moveTo>
                    <a:pt x="734" y="5302"/>
                  </a:moveTo>
                  <a:lnTo>
                    <a:pt x="750" y="5302"/>
                  </a:lnTo>
                  <a:lnTo>
                    <a:pt x="750" y="5452"/>
                  </a:lnTo>
                  <a:lnTo>
                    <a:pt x="766" y="5526"/>
                  </a:lnTo>
                  <a:lnTo>
                    <a:pt x="718" y="5526"/>
                  </a:lnTo>
                  <a:lnTo>
                    <a:pt x="718" y="5601"/>
                  </a:lnTo>
                  <a:lnTo>
                    <a:pt x="734" y="5601"/>
                  </a:lnTo>
                  <a:lnTo>
                    <a:pt x="718" y="5601"/>
                  </a:lnTo>
                  <a:lnTo>
                    <a:pt x="702" y="5526"/>
                  </a:lnTo>
                  <a:lnTo>
                    <a:pt x="670" y="5526"/>
                  </a:lnTo>
                  <a:lnTo>
                    <a:pt x="670" y="5452"/>
                  </a:lnTo>
                  <a:lnTo>
                    <a:pt x="654" y="5452"/>
                  </a:lnTo>
                  <a:lnTo>
                    <a:pt x="654" y="5377"/>
                  </a:lnTo>
                  <a:lnTo>
                    <a:pt x="686" y="5377"/>
                  </a:lnTo>
                  <a:lnTo>
                    <a:pt x="686" y="5302"/>
                  </a:lnTo>
                  <a:lnTo>
                    <a:pt x="734" y="5302"/>
                  </a:lnTo>
                  <a:close/>
                  <a:moveTo>
                    <a:pt x="1878" y="5377"/>
                  </a:moveTo>
                  <a:lnTo>
                    <a:pt x="1862" y="5377"/>
                  </a:lnTo>
                  <a:lnTo>
                    <a:pt x="1862" y="5452"/>
                  </a:lnTo>
                  <a:lnTo>
                    <a:pt x="1830" y="5601"/>
                  </a:lnTo>
                  <a:lnTo>
                    <a:pt x="1830" y="5526"/>
                  </a:lnTo>
                  <a:lnTo>
                    <a:pt x="1846" y="5452"/>
                  </a:lnTo>
                  <a:lnTo>
                    <a:pt x="1862" y="5452"/>
                  </a:lnTo>
                  <a:lnTo>
                    <a:pt x="1862" y="5302"/>
                  </a:lnTo>
                  <a:lnTo>
                    <a:pt x="1878" y="5302"/>
                  </a:lnTo>
                  <a:lnTo>
                    <a:pt x="1878" y="5377"/>
                  </a:lnTo>
                  <a:close/>
                  <a:moveTo>
                    <a:pt x="1830" y="5452"/>
                  </a:moveTo>
                  <a:lnTo>
                    <a:pt x="1814" y="5452"/>
                  </a:lnTo>
                  <a:lnTo>
                    <a:pt x="1830" y="5377"/>
                  </a:lnTo>
                  <a:lnTo>
                    <a:pt x="1830" y="5452"/>
                  </a:lnTo>
                  <a:close/>
                  <a:moveTo>
                    <a:pt x="1830" y="5452"/>
                  </a:moveTo>
                  <a:lnTo>
                    <a:pt x="1830" y="5526"/>
                  </a:lnTo>
                  <a:lnTo>
                    <a:pt x="1814" y="5526"/>
                  </a:lnTo>
                  <a:lnTo>
                    <a:pt x="1814" y="5452"/>
                  </a:lnTo>
                  <a:lnTo>
                    <a:pt x="1830" y="5452"/>
                  </a:lnTo>
                  <a:close/>
                  <a:moveTo>
                    <a:pt x="1495" y="5751"/>
                  </a:moveTo>
                  <a:lnTo>
                    <a:pt x="1495" y="5826"/>
                  </a:lnTo>
                  <a:lnTo>
                    <a:pt x="1479" y="5826"/>
                  </a:lnTo>
                  <a:lnTo>
                    <a:pt x="1479" y="5751"/>
                  </a:lnTo>
                  <a:lnTo>
                    <a:pt x="1495" y="5751"/>
                  </a:lnTo>
                  <a:close/>
                  <a:moveTo>
                    <a:pt x="1655" y="5751"/>
                  </a:moveTo>
                  <a:lnTo>
                    <a:pt x="1655" y="5826"/>
                  </a:lnTo>
                  <a:lnTo>
                    <a:pt x="1655" y="5751"/>
                  </a:lnTo>
                  <a:close/>
                  <a:moveTo>
                    <a:pt x="1559" y="6126"/>
                  </a:moveTo>
                  <a:lnTo>
                    <a:pt x="1543" y="6201"/>
                  </a:lnTo>
                  <a:lnTo>
                    <a:pt x="1543" y="6126"/>
                  </a:lnTo>
                  <a:lnTo>
                    <a:pt x="1559" y="6126"/>
                  </a:lnTo>
                  <a:close/>
                  <a:moveTo>
                    <a:pt x="1543" y="6351"/>
                  </a:moveTo>
                  <a:lnTo>
                    <a:pt x="1527" y="6426"/>
                  </a:lnTo>
                  <a:lnTo>
                    <a:pt x="1527" y="6351"/>
                  </a:lnTo>
                  <a:lnTo>
                    <a:pt x="1511" y="6351"/>
                  </a:lnTo>
                  <a:lnTo>
                    <a:pt x="1511" y="6276"/>
                  </a:lnTo>
                  <a:lnTo>
                    <a:pt x="1527" y="6351"/>
                  </a:lnTo>
                  <a:lnTo>
                    <a:pt x="1527" y="6276"/>
                  </a:lnTo>
                  <a:lnTo>
                    <a:pt x="1511" y="6276"/>
                  </a:lnTo>
                  <a:lnTo>
                    <a:pt x="1527" y="6276"/>
                  </a:lnTo>
                  <a:lnTo>
                    <a:pt x="1527" y="6201"/>
                  </a:lnTo>
                  <a:lnTo>
                    <a:pt x="1575" y="6201"/>
                  </a:lnTo>
                  <a:lnTo>
                    <a:pt x="1575" y="6351"/>
                  </a:lnTo>
                  <a:lnTo>
                    <a:pt x="1559" y="6276"/>
                  </a:lnTo>
                  <a:lnTo>
                    <a:pt x="1559" y="6351"/>
                  </a:lnTo>
                  <a:lnTo>
                    <a:pt x="1543" y="6351"/>
                  </a:lnTo>
                  <a:close/>
                  <a:moveTo>
                    <a:pt x="2672" y="6650"/>
                  </a:moveTo>
                  <a:lnTo>
                    <a:pt x="2656" y="6650"/>
                  </a:lnTo>
                  <a:lnTo>
                    <a:pt x="2672" y="6650"/>
                  </a:lnTo>
                  <a:lnTo>
                    <a:pt x="2672" y="6725"/>
                  </a:lnTo>
                  <a:lnTo>
                    <a:pt x="2656" y="6725"/>
                  </a:lnTo>
                  <a:lnTo>
                    <a:pt x="2656" y="6650"/>
                  </a:lnTo>
                  <a:lnTo>
                    <a:pt x="2656" y="6725"/>
                  </a:lnTo>
                  <a:lnTo>
                    <a:pt x="2640" y="6800"/>
                  </a:lnTo>
                  <a:lnTo>
                    <a:pt x="2624" y="6800"/>
                  </a:lnTo>
                  <a:lnTo>
                    <a:pt x="2624" y="6725"/>
                  </a:lnTo>
                  <a:lnTo>
                    <a:pt x="2640" y="6650"/>
                  </a:lnTo>
                  <a:lnTo>
                    <a:pt x="2640" y="6725"/>
                  </a:lnTo>
                  <a:lnTo>
                    <a:pt x="2640" y="6650"/>
                  </a:lnTo>
                  <a:lnTo>
                    <a:pt x="2624" y="6650"/>
                  </a:lnTo>
                  <a:lnTo>
                    <a:pt x="2640" y="6650"/>
                  </a:lnTo>
                  <a:lnTo>
                    <a:pt x="2640" y="6576"/>
                  </a:lnTo>
                  <a:lnTo>
                    <a:pt x="2624" y="6576"/>
                  </a:lnTo>
                  <a:lnTo>
                    <a:pt x="2624" y="6351"/>
                  </a:lnTo>
                  <a:lnTo>
                    <a:pt x="2608" y="6276"/>
                  </a:lnTo>
                  <a:lnTo>
                    <a:pt x="2608" y="6201"/>
                  </a:lnTo>
                  <a:lnTo>
                    <a:pt x="2608" y="6276"/>
                  </a:lnTo>
                  <a:lnTo>
                    <a:pt x="2624" y="6276"/>
                  </a:lnTo>
                  <a:lnTo>
                    <a:pt x="2624" y="6351"/>
                  </a:lnTo>
                  <a:lnTo>
                    <a:pt x="2624" y="6276"/>
                  </a:lnTo>
                  <a:lnTo>
                    <a:pt x="2640" y="6276"/>
                  </a:lnTo>
                  <a:lnTo>
                    <a:pt x="2640" y="6351"/>
                  </a:lnTo>
                  <a:lnTo>
                    <a:pt x="2656" y="6351"/>
                  </a:lnTo>
                  <a:lnTo>
                    <a:pt x="2656" y="6426"/>
                  </a:lnTo>
                  <a:lnTo>
                    <a:pt x="2672" y="6501"/>
                  </a:lnTo>
                  <a:lnTo>
                    <a:pt x="2672" y="6576"/>
                  </a:lnTo>
                  <a:lnTo>
                    <a:pt x="2672" y="6501"/>
                  </a:lnTo>
                  <a:lnTo>
                    <a:pt x="2656" y="6501"/>
                  </a:lnTo>
                  <a:lnTo>
                    <a:pt x="2656" y="6351"/>
                  </a:lnTo>
                  <a:lnTo>
                    <a:pt x="2640" y="6351"/>
                  </a:lnTo>
                  <a:lnTo>
                    <a:pt x="2640" y="6426"/>
                  </a:lnTo>
                  <a:lnTo>
                    <a:pt x="2656" y="6426"/>
                  </a:lnTo>
                  <a:lnTo>
                    <a:pt x="2656" y="6576"/>
                  </a:lnTo>
                  <a:lnTo>
                    <a:pt x="2672" y="6576"/>
                  </a:lnTo>
                  <a:lnTo>
                    <a:pt x="2672" y="6650"/>
                  </a:lnTo>
                  <a:close/>
                  <a:moveTo>
                    <a:pt x="2532" y="6501"/>
                  </a:moveTo>
                  <a:lnTo>
                    <a:pt x="2516" y="6501"/>
                  </a:lnTo>
                  <a:lnTo>
                    <a:pt x="2532" y="6426"/>
                  </a:lnTo>
                  <a:lnTo>
                    <a:pt x="2548" y="6426"/>
                  </a:lnTo>
                  <a:lnTo>
                    <a:pt x="2532" y="6426"/>
                  </a:lnTo>
                  <a:lnTo>
                    <a:pt x="2516" y="6351"/>
                  </a:lnTo>
                  <a:lnTo>
                    <a:pt x="2532" y="6276"/>
                  </a:lnTo>
                  <a:lnTo>
                    <a:pt x="2532" y="6351"/>
                  </a:lnTo>
                  <a:lnTo>
                    <a:pt x="2532" y="6276"/>
                  </a:lnTo>
                  <a:lnTo>
                    <a:pt x="2580" y="6276"/>
                  </a:lnTo>
                  <a:lnTo>
                    <a:pt x="2580" y="6351"/>
                  </a:lnTo>
                  <a:lnTo>
                    <a:pt x="2564" y="6351"/>
                  </a:lnTo>
                  <a:lnTo>
                    <a:pt x="2564" y="6426"/>
                  </a:lnTo>
                  <a:lnTo>
                    <a:pt x="2580" y="6426"/>
                  </a:lnTo>
                  <a:lnTo>
                    <a:pt x="2580" y="6351"/>
                  </a:lnTo>
                  <a:lnTo>
                    <a:pt x="2608" y="6351"/>
                  </a:lnTo>
                  <a:lnTo>
                    <a:pt x="2608" y="6426"/>
                  </a:lnTo>
                  <a:lnTo>
                    <a:pt x="2596" y="6426"/>
                  </a:lnTo>
                  <a:lnTo>
                    <a:pt x="2608" y="6426"/>
                  </a:lnTo>
                  <a:lnTo>
                    <a:pt x="2608" y="6501"/>
                  </a:lnTo>
                  <a:lnTo>
                    <a:pt x="2580" y="6501"/>
                  </a:lnTo>
                  <a:lnTo>
                    <a:pt x="2580" y="6426"/>
                  </a:lnTo>
                  <a:lnTo>
                    <a:pt x="2564" y="6426"/>
                  </a:lnTo>
                  <a:lnTo>
                    <a:pt x="2580" y="6426"/>
                  </a:lnTo>
                  <a:lnTo>
                    <a:pt x="2580" y="6501"/>
                  </a:lnTo>
                  <a:lnTo>
                    <a:pt x="2608" y="6501"/>
                  </a:lnTo>
                  <a:lnTo>
                    <a:pt x="2608" y="6650"/>
                  </a:lnTo>
                  <a:lnTo>
                    <a:pt x="2596" y="6650"/>
                  </a:lnTo>
                  <a:lnTo>
                    <a:pt x="2596" y="6576"/>
                  </a:lnTo>
                  <a:lnTo>
                    <a:pt x="2580" y="6576"/>
                  </a:lnTo>
                  <a:lnTo>
                    <a:pt x="2580" y="6501"/>
                  </a:lnTo>
                  <a:lnTo>
                    <a:pt x="2564" y="6501"/>
                  </a:lnTo>
                  <a:lnTo>
                    <a:pt x="2564" y="6576"/>
                  </a:lnTo>
                  <a:lnTo>
                    <a:pt x="2580" y="6576"/>
                  </a:lnTo>
                  <a:lnTo>
                    <a:pt x="2580" y="6650"/>
                  </a:lnTo>
                  <a:lnTo>
                    <a:pt x="2548" y="6650"/>
                  </a:lnTo>
                  <a:lnTo>
                    <a:pt x="2548" y="6576"/>
                  </a:lnTo>
                  <a:lnTo>
                    <a:pt x="2548" y="6650"/>
                  </a:lnTo>
                  <a:lnTo>
                    <a:pt x="2564" y="6650"/>
                  </a:lnTo>
                  <a:lnTo>
                    <a:pt x="2532" y="6501"/>
                  </a:lnTo>
                  <a:close/>
                  <a:moveTo>
                    <a:pt x="1495" y="6351"/>
                  </a:moveTo>
                  <a:lnTo>
                    <a:pt x="1527" y="6351"/>
                  </a:lnTo>
                  <a:lnTo>
                    <a:pt x="1527" y="6426"/>
                  </a:lnTo>
                  <a:lnTo>
                    <a:pt x="1511" y="6426"/>
                  </a:lnTo>
                  <a:lnTo>
                    <a:pt x="1511" y="6351"/>
                  </a:lnTo>
                  <a:lnTo>
                    <a:pt x="1495" y="6351"/>
                  </a:lnTo>
                  <a:close/>
                  <a:moveTo>
                    <a:pt x="2516" y="6351"/>
                  </a:moveTo>
                  <a:lnTo>
                    <a:pt x="2532" y="6351"/>
                  </a:lnTo>
                  <a:lnTo>
                    <a:pt x="2532" y="6426"/>
                  </a:lnTo>
                  <a:lnTo>
                    <a:pt x="2516" y="6426"/>
                  </a:lnTo>
                  <a:lnTo>
                    <a:pt x="2516" y="6351"/>
                  </a:lnTo>
                  <a:close/>
                  <a:moveTo>
                    <a:pt x="1479" y="6576"/>
                  </a:moveTo>
                  <a:lnTo>
                    <a:pt x="1479" y="6501"/>
                  </a:lnTo>
                  <a:lnTo>
                    <a:pt x="1463" y="6501"/>
                  </a:lnTo>
                  <a:lnTo>
                    <a:pt x="1479" y="6426"/>
                  </a:lnTo>
                  <a:lnTo>
                    <a:pt x="1479" y="6576"/>
                  </a:lnTo>
                  <a:lnTo>
                    <a:pt x="1495" y="6501"/>
                  </a:lnTo>
                  <a:lnTo>
                    <a:pt x="1495" y="6426"/>
                  </a:lnTo>
                  <a:lnTo>
                    <a:pt x="1511" y="6501"/>
                  </a:lnTo>
                  <a:lnTo>
                    <a:pt x="1511" y="6426"/>
                  </a:lnTo>
                  <a:lnTo>
                    <a:pt x="1511" y="6501"/>
                  </a:lnTo>
                  <a:lnTo>
                    <a:pt x="1511" y="6426"/>
                  </a:lnTo>
                  <a:lnTo>
                    <a:pt x="1495" y="6426"/>
                  </a:lnTo>
                  <a:lnTo>
                    <a:pt x="1527" y="6426"/>
                  </a:lnTo>
                  <a:lnTo>
                    <a:pt x="1527" y="6501"/>
                  </a:lnTo>
                  <a:lnTo>
                    <a:pt x="1527" y="6426"/>
                  </a:lnTo>
                  <a:lnTo>
                    <a:pt x="1559" y="6426"/>
                  </a:lnTo>
                  <a:lnTo>
                    <a:pt x="1559" y="6501"/>
                  </a:lnTo>
                  <a:lnTo>
                    <a:pt x="1543" y="6501"/>
                  </a:lnTo>
                  <a:lnTo>
                    <a:pt x="1559" y="6576"/>
                  </a:lnTo>
                  <a:lnTo>
                    <a:pt x="1575" y="6576"/>
                  </a:lnTo>
                  <a:lnTo>
                    <a:pt x="1559" y="6576"/>
                  </a:lnTo>
                  <a:lnTo>
                    <a:pt x="1559" y="6650"/>
                  </a:lnTo>
                  <a:lnTo>
                    <a:pt x="1543" y="6650"/>
                  </a:lnTo>
                  <a:lnTo>
                    <a:pt x="1527" y="6576"/>
                  </a:lnTo>
                  <a:lnTo>
                    <a:pt x="1511" y="6650"/>
                  </a:lnTo>
                  <a:lnTo>
                    <a:pt x="1543" y="6650"/>
                  </a:lnTo>
                  <a:lnTo>
                    <a:pt x="1543" y="6725"/>
                  </a:lnTo>
                  <a:lnTo>
                    <a:pt x="1527" y="6725"/>
                  </a:lnTo>
                  <a:lnTo>
                    <a:pt x="1511" y="6650"/>
                  </a:lnTo>
                  <a:lnTo>
                    <a:pt x="1511" y="6725"/>
                  </a:lnTo>
                  <a:lnTo>
                    <a:pt x="1527" y="6725"/>
                  </a:lnTo>
                  <a:lnTo>
                    <a:pt x="1495" y="6725"/>
                  </a:lnTo>
                  <a:lnTo>
                    <a:pt x="1495" y="6800"/>
                  </a:lnTo>
                  <a:lnTo>
                    <a:pt x="1479" y="6800"/>
                  </a:lnTo>
                  <a:lnTo>
                    <a:pt x="1479" y="6875"/>
                  </a:lnTo>
                  <a:lnTo>
                    <a:pt x="1463" y="6875"/>
                  </a:lnTo>
                  <a:lnTo>
                    <a:pt x="1463" y="6950"/>
                  </a:lnTo>
                  <a:lnTo>
                    <a:pt x="1447" y="6950"/>
                  </a:lnTo>
                  <a:lnTo>
                    <a:pt x="1447" y="6875"/>
                  </a:lnTo>
                  <a:lnTo>
                    <a:pt x="1463" y="6875"/>
                  </a:lnTo>
                  <a:lnTo>
                    <a:pt x="1463" y="6800"/>
                  </a:lnTo>
                  <a:lnTo>
                    <a:pt x="1463" y="6875"/>
                  </a:lnTo>
                  <a:lnTo>
                    <a:pt x="1463" y="6800"/>
                  </a:lnTo>
                  <a:lnTo>
                    <a:pt x="1479" y="6800"/>
                  </a:lnTo>
                  <a:lnTo>
                    <a:pt x="1447" y="6800"/>
                  </a:lnTo>
                  <a:lnTo>
                    <a:pt x="1447" y="6875"/>
                  </a:lnTo>
                  <a:lnTo>
                    <a:pt x="1447" y="6800"/>
                  </a:lnTo>
                  <a:lnTo>
                    <a:pt x="1463" y="6800"/>
                  </a:lnTo>
                  <a:lnTo>
                    <a:pt x="1447" y="6800"/>
                  </a:lnTo>
                  <a:lnTo>
                    <a:pt x="1447" y="6875"/>
                  </a:lnTo>
                  <a:lnTo>
                    <a:pt x="1431" y="6875"/>
                  </a:lnTo>
                  <a:lnTo>
                    <a:pt x="1431" y="6725"/>
                  </a:lnTo>
                  <a:lnTo>
                    <a:pt x="1416" y="6725"/>
                  </a:lnTo>
                  <a:lnTo>
                    <a:pt x="1416" y="6576"/>
                  </a:lnTo>
                  <a:lnTo>
                    <a:pt x="1463" y="6576"/>
                  </a:lnTo>
                  <a:lnTo>
                    <a:pt x="1463" y="6725"/>
                  </a:lnTo>
                  <a:lnTo>
                    <a:pt x="1479" y="6725"/>
                  </a:lnTo>
                  <a:lnTo>
                    <a:pt x="1463" y="6650"/>
                  </a:lnTo>
                  <a:lnTo>
                    <a:pt x="1463" y="6576"/>
                  </a:lnTo>
                  <a:lnTo>
                    <a:pt x="1479" y="6576"/>
                  </a:lnTo>
                  <a:close/>
                  <a:moveTo>
                    <a:pt x="1495" y="6426"/>
                  </a:moveTo>
                  <a:lnTo>
                    <a:pt x="1511" y="6426"/>
                  </a:lnTo>
                  <a:lnTo>
                    <a:pt x="1511" y="6501"/>
                  </a:lnTo>
                  <a:lnTo>
                    <a:pt x="1495" y="6501"/>
                  </a:lnTo>
                  <a:lnTo>
                    <a:pt x="1495" y="6426"/>
                  </a:lnTo>
                  <a:lnTo>
                    <a:pt x="1479" y="6426"/>
                  </a:lnTo>
                  <a:lnTo>
                    <a:pt x="1495" y="6426"/>
                  </a:lnTo>
                  <a:close/>
                  <a:moveTo>
                    <a:pt x="2624" y="7025"/>
                  </a:moveTo>
                  <a:lnTo>
                    <a:pt x="2624" y="7175"/>
                  </a:lnTo>
                  <a:lnTo>
                    <a:pt x="2608" y="7100"/>
                  </a:lnTo>
                  <a:lnTo>
                    <a:pt x="2608" y="6950"/>
                  </a:lnTo>
                  <a:lnTo>
                    <a:pt x="2596" y="7025"/>
                  </a:lnTo>
                  <a:lnTo>
                    <a:pt x="2596" y="6950"/>
                  </a:lnTo>
                  <a:lnTo>
                    <a:pt x="2580" y="6875"/>
                  </a:lnTo>
                  <a:lnTo>
                    <a:pt x="2580" y="6725"/>
                  </a:lnTo>
                  <a:lnTo>
                    <a:pt x="2564" y="6725"/>
                  </a:lnTo>
                  <a:lnTo>
                    <a:pt x="2564" y="6650"/>
                  </a:lnTo>
                  <a:lnTo>
                    <a:pt x="2580" y="6650"/>
                  </a:lnTo>
                  <a:lnTo>
                    <a:pt x="2580" y="6576"/>
                  </a:lnTo>
                  <a:lnTo>
                    <a:pt x="2596" y="6650"/>
                  </a:lnTo>
                  <a:lnTo>
                    <a:pt x="2608" y="6650"/>
                  </a:lnTo>
                  <a:lnTo>
                    <a:pt x="2608" y="6725"/>
                  </a:lnTo>
                  <a:lnTo>
                    <a:pt x="2624" y="6800"/>
                  </a:lnTo>
                  <a:lnTo>
                    <a:pt x="2624" y="7025"/>
                  </a:lnTo>
                  <a:close/>
                  <a:moveTo>
                    <a:pt x="2608" y="6650"/>
                  </a:moveTo>
                  <a:lnTo>
                    <a:pt x="2624" y="6650"/>
                  </a:lnTo>
                  <a:lnTo>
                    <a:pt x="2608" y="6725"/>
                  </a:lnTo>
                  <a:lnTo>
                    <a:pt x="2608" y="6650"/>
                  </a:lnTo>
                  <a:close/>
                  <a:moveTo>
                    <a:pt x="2564" y="6725"/>
                  </a:moveTo>
                  <a:lnTo>
                    <a:pt x="2580" y="6725"/>
                  </a:lnTo>
                  <a:lnTo>
                    <a:pt x="2580" y="6800"/>
                  </a:lnTo>
                  <a:lnTo>
                    <a:pt x="2564" y="6800"/>
                  </a:lnTo>
                  <a:lnTo>
                    <a:pt x="2564" y="6875"/>
                  </a:lnTo>
                  <a:lnTo>
                    <a:pt x="2564" y="6725"/>
                  </a:lnTo>
                  <a:lnTo>
                    <a:pt x="2548" y="6725"/>
                  </a:lnTo>
                  <a:lnTo>
                    <a:pt x="2564" y="6725"/>
                  </a:lnTo>
                  <a:close/>
                  <a:moveTo>
                    <a:pt x="1527" y="6800"/>
                  </a:moveTo>
                  <a:lnTo>
                    <a:pt x="1495" y="6800"/>
                  </a:lnTo>
                  <a:lnTo>
                    <a:pt x="1495" y="6875"/>
                  </a:lnTo>
                  <a:lnTo>
                    <a:pt x="1495" y="6725"/>
                  </a:lnTo>
                  <a:lnTo>
                    <a:pt x="1527" y="6725"/>
                  </a:lnTo>
                  <a:lnTo>
                    <a:pt x="1527" y="6800"/>
                  </a:lnTo>
                  <a:close/>
                  <a:moveTo>
                    <a:pt x="2719" y="6875"/>
                  </a:moveTo>
                  <a:lnTo>
                    <a:pt x="2735" y="6875"/>
                  </a:lnTo>
                  <a:lnTo>
                    <a:pt x="2719" y="6950"/>
                  </a:lnTo>
                  <a:lnTo>
                    <a:pt x="2735" y="7025"/>
                  </a:lnTo>
                  <a:lnTo>
                    <a:pt x="2719" y="7025"/>
                  </a:lnTo>
                  <a:lnTo>
                    <a:pt x="2719" y="6950"/>
                  </a:lnTo>
                  <a:lnTo>
                    <a:pt x="2703" y="6950"/>
                  </a:lnTo>
                  <a:lnTo>
                    <a:pt x="2703" y="6875"/>
                  </a:lnTo>
                  <a:lnTo>
                    <a:pt x="2703" y="6950"/>
                  </a:lnTo>
                  <a:lnTo>
                    <a:pt x="2719" y="7025"/>
                  </a:lnTo>
                  <a:lnTo>
                    <a:pt x="2719" y="7100"/>
                  </a:lnTo>
                  <a:lnTo>
                    <a:pt x="2688" y="7100"/>
                  </a:lnTo>
                  <a:lnTo>
                    <a:pt x="2688" y="6950"/>
                  </a:lnTo>
                  <a:lnTo>
                    <a:pt x="2672" y="6950"/>
                  </a:lnTo>
                  <a:lnTo>
                    <a:pt x="2672" y="6875"/>
                  </a:lnTo>
                  <a:lnTo>
                    <a:pt x="2656" y="6800"/>
                  </a:lnTo>
                  <a:lnTo>
                    <a:pt x="2703" y="6800"/>
                  </a:lnTo>
                  <a:lnTo>
                    <a:pt x="2703" y="6875"/>
                  </a:lnTo>
                  <a:lnTo>
                    <a:pt x="2719" y="6800"/>
                  </a:lnTo>
                  <a:lnTo>
                    <a:pt x="2719" y="6875"/>
                  </a:lnTo>
                  <a:close/>
                  <a:moveTo>
                    <a:pt x="2672" y="7175"/>
                  </a:moveTo>
                  <a:lnTo>
                    <a:pt x="2672" y="7100"/>
                  </a:lnTo>
                  <a:lnTo>
                    <a:pt x="2672" y="7250"/>
                  </a:lnTo>
                  <a:lnTo>
                    <a:pt x="2656" y="7250"/>
                  </a:lnTo>
                  <a:lnTo>
                    <a:pt x="2656" y="7175"/>
                  </a:lnTo>
                  <a:lnTo>
                    <a:pt x="2656" y="7250"/>
                  </a:lnTo>
                  <a:lnTo>
                    <a:pt x="2640" y="7175"/>
                  </a:lnTo>
                  <a:lnTo>
                    <a:pt x="2656" y="7175"/>
                  </a:lnTo>
                  <a:lnTo>
                    <a:pt x="2640" y="7100"/>
                  </a:lnTo>
                  <a:lnTo>
                    <a:pt x="2656" y="7100"/>
                  </a:lnTo>
                  <a:lnTo>
                    <a:pt x="2656" y="7025"/>
                  </a:lnTo>
                  <a:lnTo>
                    <a:pt x="2640" y="7025"/>
                  </a:lnTo>
                  <a:lnTo>
                    <a:pt x="2640" y="6875"/>
                  </a:lnTo>
                  <a:lnTo>
                    <a:pt x="2656" y="6875"/>
                  </a:lnTo>
                  <a:lnTo>
                    <a:pt x="2640" y="6875"/>
                  </a:lnTo>
                  <a:lnTo>
                    <a:pt x="2672" y="6875"/>
                  </a:lnTo>
                  <a:lnTo>
                    <a:pt x="2672" y="7025"/>
                  </a:lnTo>
                  <a:lnTo>
                    <a:pt x="2656" y="7025"/>
                  </a:lnTo>
                  <a:lnTo>
                    <a:pt x="2672" y="7025"/>
                  </a:lnTo>
                  <a:lnTo>
                    <a:pt x="2672" y="6950"/>
                  </a:lnTo>
                  <a:lnTo>
                    <a:pt x="2688" y="6950"/>
                  </a:lnTo>
                  <a:lnTo>
                    <a:pt x="2688" y="7025"/>
                  </a:lnTo>
                  <a:lnTo>
                    <a:pt x="2672" y="7025"/>
                  </a:lnTo>
                  <a:lnTo>
                    <a:pt x="2672" y="7175"/>
                  </a:lnTo>
                  <a:close/>
                  <a:moveTo>
                    <a:pt x="2735" y="6950"/>
                  </a:moveTo>
                  <a:lnTo>
                    <a:pt x="2751" y="6950"/>
                  </a:lnTo>
                  <a:lnTo>
                    <a:pt x="2751" y="7025"/>
                  </a:lnTo>
                  <a:lnTo>
                    <a:pt x="2735" y="7025"/>
                  </a:lnTo>
                  <a:lnTo>
                    <a:pt x="2735" y="6950"/>
                  </a:lnTo>
                  <a:close/>
                  <a:moveTo>
                    <a:pt x="1431" y="7025"/>
                  </a:moveTo>
                  <a:lnTo>
                    <a:pt x="1416" y="7100"/>
                  </a:lnTo>
                  <a:lnTo>
                    <a:pt x="1416" y="7025"/>
                  </a:lnTo>
                  <a:lnTo>
                    <a:pt x="1431" y="7025"/>
                  </a:lnTo>
                  <a:close/>
                  <a:moveTo>
                    <a:pt x="1256" y="7025"/>
                  </a:moveTo>
                  <a:lnTo>
                    <a:pt x="1272" y="7025"/>
                  </a:lnTo>
                  <a:lnTo>
                    <a:pt x="1256" y="7025"/>
                  </a:lnTo>
                  <a:close/>
                  <a:moveTo>
                    <a:pt x="2783" y="7250"/>
                  </a:moveTo>
                  <a:lnTo>
                    <a:pt x="2783" y="7175"/>
                  </a:lnTo>
                  <a:lnTo>
                    <a:pt x="2767" y="7175"/>
                  </a:lnTo>
                  <a:lnTo>
                    <a:pt x="2767" y="7100"/>
                  </a:lnTo>
                  <a:lnTo>
                    <a:pt x="2783" y="7100"/>
                  </a:lnTo>
                  <a:lnTo>
                    <a:pt x="2783" y="7250"/>
                  </a:lnTo>
                  <a:close/>
                  <a:moveTo>
                    <a:pt x="2735" y="7175"/>
                  </a:moveTo>
                  <a:lnTo>
                    <a:pt x="2719" y="7100"/>
                  </a:lnTo>
                  <a:lnTo>
                    <a:pt x="2751" y="7100"/>
                  </a:lnTo>
                  <a:lnTo>
                    <a:pt x="2751" y="7175"/>
                  </a:lnTo>
                  <a:lnTo>
                    <a:pt x="2735" y="7175"/>
                  </a:lnTo>
                  <a:close/>
                  <a:moveTo>
                    <a:pt x="2767" y="7325"/>
                  </a:moveTo>
                  <a:lnTo>
                    <a:pt x="2751" y="7325"/>
                  </a:lnTo>
                  <a:lnTo>
                    <a:pt x="2767" y="7250"/>
                  </a:lnTo>
                  <a:lnTo>
                    <a:pt x="2735" y="7250"/>
                  </a:lnTo>
                  <a:lnTo>
                    <a:pt x="2735" y="7175"/>
                  </a:lnTo>
                  <a:lnTo>
                    <a:pt x="2751" y="7175"/>
                  </a:lnTo>
                  <a:lnTo>
                    <a:pt x="2751" y="7100"/>
                  </a:lnTo>
                  <a:lnTo>
                    <a:pt x="2767" y="7100"/>
                  </a:lnTo>
                  <a:lnTo>
                    <a:pt x="2767" y="7175"/>
                  </a:lnTo>
                  <a:lnTo>
                    <a:pt x="2783" y="7250"/>
                  </a:lnTo>
                  <a:lnTo>
                    <a:pt x="2783" y="7325"/>
                  </a:lnTo>
                  <a:lnTo>
                    <a:pt x="2767" y="7325"/>
                  </a:lnTo>
                  <a:close/>
                  <a:moveTo>
                    <a:pt x="2767" y="7550"/>
                  </a:moveTo>
                  <a:lnTo>
                    <a:pt x="2767" y="7475"/>
                  </a:lnTo>
                  <a:lnTo>
                    <a:pt x="2751" y="7475"/>
                  </a:lnTo>
                  <a:lnTo>
                    <a:pt x="2783" y="7625"/>
                  </a:lnTo>
                  <a:lnTo>
                    <a:pt x="2767" y="7625"/>
                  </a:lnTo>
                  <a:lnTo>
                    <a:pt x="2783" y="7625"/>
                  </a:lnTo>
                  <a:lnTo>
                    <a:pt x="2783" y="7700"/>
                  </a:lnTo>
                  <a:lnTo>
                    <a:pt x="2767" y="7700"/>
                  </a:lnTo>
                  <a:lnTo>
                    <a:pt x="2783" y="7700"/>
                  </a:lnTo>
                  <a:lnTo>
                    <a:pt x="2783" y="7849"/>
                  </a:lnTo>
                  <a:lnTo>
                    <a:pt x="2767" y="7849"/>
                  </a:lnTo>
                  <a:lnTo>
                    <a:pt x="2767" y="7775"/>
                  </a:lnTo>
                  <a:lnTo>
                    <a:pt x="2751" y="7700"/>
                  </a:lnTo>
                  <a:lnTo>
                    <a:pt x="2751" y="7775"/>
                  </a:lnTo>
                  <a:lnTo>
                    <a:pt x="2751" y="7625"/>
                  </a:lnTo>
                  <a:lnTo>
                    <a:pt x="2703" y="7625"/>
                  </a:lnTo>
                  <a:lnTo>
                    <a:pt x="2703" y="7550"/>
                  </a:lnTo>
                  <a:lnTo>
                    <a:pt x="2719" y="7550"/>
                  </a:lnTo>
                  <a:lnTo>
                    <a:pt x="2719" y="7475"/>
                  </a:lnTo>
                  <a:lnTo>
                    <a:pt x="2735" y="7475"/>
                  </a:lnTo>
                  <a:lnTo>
                    <a:pt x="2703" y="7475"/>
                  </a:lnTo>
                  <a:lnTo>
                    <a:pt x="2703" y="7400"/>
                  </a:lnTo>
                  <a:lnTo>
                    <a:pt x="2719" y="7325"/>
                  </a:lnTo>
                  <a:lnTo>
                    <a:pt x="2703" y="7325"/>
                  </a:lnTo>
                  <a:lnTo>
                    <a:pt x="2703" y="7175"/>
                  </a:lnTo>
                  <a:lnTo>
                    <a:pt x="2688" y="7175"/>
                  </a:lnTo>
                  <a:lnTo>
                    <a:pt x="2688" y="7100"/>
                  </a:lnTo>
                  <a:lnTo>
                    <a:pt x="2719" y="7100"/>
                  </a:lnTo>
                  <a:lnTo>
                    <a:pt x="2719" y="7250"/>
                  </a:lnTo>
                  <a:lnTo>
                    <a:pt x="2735" y="7250"/>
                  </a:lnTo>
                  <a:lnTo>
                    <a:pt x="2751" y="7325"/>
                  </a:lnTo>
                  <a:lnTo>
                    <a:pt x="2751" y="7400"/>
                  </a:lnTo>
                  <a:lnTo>
                    <a:pt x="2767" y="7400"/>
                  </a:lnTo>
                  <a:lnTo>
                    <a:pt x="2767" y="7475"/>
                  </a:lnTo>
                  <a:lnTo>
                    <a:pt x="2783" y="7475"/>
                  </a:lnTo>
                  <a:lnTo>
                    <a:pt x="2783" y="7550"/>
                  </a:lnTo>
                  <a:lnTo>
                    <a:pt x="2767" y="7550"/>
                  </a:lnTo>
                  <a:close/>
                  <a:moveTo>
                    <a:pt x="2703" y="7250"/>
                  </a:moveTo>
                  <a:lnTo>
                    <a:pt x="2688" y="7325"/>
                  </a:lnTo>
                  <a:lnTo>
                    <a:pt x="2672" y="7325"/>
                  </a:lnTo>
                  <a:lnTo>
                    <a:pt x="2703" y="7175"/>
                  </a:lnTo>
                  <a:lnTo>
                    <a:pt x="2703" y="7250"/>
                  </a:lnTo>
                  <a:close/>
                  <a:moveTo>
                    <a:pt x="2815" y="7625"/>
                  </a:moveTo>
                  <a:lnTo>
                    <a:pt x="2815" y="7550"/>
                  </a:lnTo>
                  <a:lnTo>
                    <a:pt x="2831" y="7550"/>
                  </a:lnTo>
                  <a:lnTo>
                    <a:pt x="2831" y="7400"/>
                  </a:lnTo>
                  <a:lnTo>
                    <a:pt x="2815" y="7475"/>
                  </a:lnTo>
                  <a:lnTo>
                    <a:pt x="2831" y="7475"/>
                  </a:lnTo>
                  <a:lnTo>
                    <a:pt x="2831" y="7550"/>
                  </a:lnTo>
                  <a:lnTo>
                    <a:pt x="2815" y="7550"/>
                  </a:lnTo>
                  <a:lnTo>
                    <a:pt x="2815" y="7475"/>
                  </a:lnTo>
                  <a:lnTo>
                    <a:pt x="2815" y="7625"/>
                  </a:lnTo>
                  <a:lnTo>
                    <a:pt x="2799" y="7550"/>
                  </a:lnTo>
                  <a:lnTo>
                    <a:pt x="2799" y="7400"/>
                  </a:lnTo>
                  <a:lnTo>
                    <a:pt x="2815" y="7400"/>
                  </a:lnTo>
                  <a:lnTo>
                    <a:pt x="2799" y="7400"/>
                  </a:lnTo>
                  <a:lnTo>
                    <a:pt x="2799" y="7325"/>
                  </a:lnTo>
                  <a:lnTo>
                    <a:pt x="2847" y="7325"/>
                  </a:lnTo>
                  <a:lnTo>
                    <a:pt x="2847" y="7625"/>
                  </a:lnTo>
                  <a:lnTo>
                    <a:pt x="2831" y="7625"/>
                  </a:lnTo>
                  <a:lnTo>
                    <a:pt x="2831" y="7550"/>
                  </a:lnTo>
                  <a:lnTo>
                    <a:pt x="2831" y="7625"/>
                  </a:lnTo>
                  <a:lnTo>
                    <a:pt x="2815" y="7625"/>
                  </a:lnTo>
                  <a:close/>
                  <a:moveTo>
                    <a:pt x="2656" y="7325"/>
                  </a:moveTo>
                  <a:lnTo>
                    <a:pt x="2640" y="7325"/>
                  </a:lnTo>
                  <a:lnTo>
                    <a:pt x="2656" y="7325"/>
                  </a:lnTo>
                  <a:close/>
                  <a:moveTo>
                    <a:pt x="1164" y="7325"/>
                  </a:moveTo>
                  <a:lnTo>
                    <a:pt x="1180" y="7325"/>
                  </a:lnTo>
                  <a:lnTo>
                    <a:pt x="1164" y="7400"/>
                  </a:lnTo>
                  <a:lnTo>
                    <a:pt x="1164" y="7325"/>
                  </a:lnTo>
                  <a:close/>
                  <a:moveTo>
                    <a:pt x="2703" y="7400"/>
                  </a:moveTo>
                  <a:lnTo>
                    <a:pt x="2688" y="7400"/>
                  </a:lnTo>
                  <a:lnTo>
                    <a:pt x="2688" y="7325"/>
                  </a:lnTo>
                  <a:lnTo>
                    <a:pt x="2703" y="7400"/>
                  </a:lnTo>
                  <a:close/>
                  <a:moveTo>
                    <a:pt x="2703" y="7475"/>
                  </a:moveTo>
                  <a:lnTo>
                    <a:pt x="2703" y="7550"/>
                  </a:lnTo>
                  <a:lnTo>
                    <a:pt x="2703" y="7475"/>
                  </a:lnTo>
                  <a:close/>
                  <a:moveTo>
                    <a:pt x="2688" y="7550"/>
                  </a:moveTo>
                  <a:lnTo>
                    <a:pt x="2672" y="7550"/>
                  </a:lnTo>
                  <a:lnTo>
                    <a:pt x="2672" y="7475"/>
                  </a:lnTo>
                  <a:lnTo>
                    <a:pt x="2688" y="7475"/>
                  </a:lnTo>
                  <a:lnTo>
                    <a:pt x="2688" y="7550"/>
                  </a:lnTo>
                  <a:close/>
                  <a:moveTo>
                    <a:pt x="2688" y="7475"/>
                  </a:moveTo>
                  <a:lnTo>
                    <a:pt x="2703" y="7475"/>
                  </a:lnTo>
                  <a:lnTo>
                    <a:pt x="2703" y="7550"/>
                  </a:lnTo>
                  <a:lnTo>
                    <a:pt x="2688" y="7550"/>
                  </a:lnTo>
                  <a:lnTo>
                    <a:pt x="2688" y="7475"/>
                  </a:lnTo>
                  <a:close/>
                  <a:moveTo>
                    <a:pt x="2703" y="7550"/>
                  </a:moveTo>
                  <a:lnTo>
                    <a:pt x="2688" y="7550"/>
                  </a:lnTo>
                  <a:lnTo>
                    <a:pt x="2688" y="7625"/>
                  </a:lnTo>
                  <a:lnTo>
                    <a:pt x="2688" y="7550"/>
                  </a:lnTo>
                  <a:lnTo>
                    <a:pt x="2703" y="7550"/>
                  </a:lnTo>
                  <a:close/>
                  <a:moveTo>
                    <a:pt x="2799" y="7550"/>
                  </a:moveTo>
                  <a:lnTo>
                    <a:pt x="2815" y="7625"/>
                  </a:lnTo>
                  <a:lnTo>
                    <a:pt x="2799" y="7625"/>
                  </a:lnTo>
                  <a:lnTo>
                    <a:pt x="2799" y="7550"/>
                  </a:lnTo>
                  <a:close/>
                  <a:moveTo>
                    <a:pt x="1053" y="7550"/>
                  </a:moveTo>
                  <a:lnTo>
                    <a:pt x="1069" y="7550"/>
                  </a:lnTo>
                  <a:lnTo>
                    <a:pt x="1069" y="7625"/>
                  </a:lnTo>
                  <a:lnTo>
                    <a:pt x="1053" y="7625"/>
                  </a:lnTo>
                  <a:lnTo>
                    <a:pt x="1053" y="7700"/>
                  </a:lnTo>
                  <a:lnTo>
                    <a:pt x="1053" y="7550"/>
                  </a:lnTo>
                  <a:close/>
                  <a:moveTo>
                    <a:pt x="1085" y="7550"/>
                  </a:moveTo>
                  <a:lnTo>
                    <a:pt x="1085" y="7625"/>
                  </a:lnTo>
                  <a:lnTo>
                    <a:pt x="1069" y="7625"/>
                  </a:lnTo>
                  <a:lnTo>
                    <a:pt x="1069" y="7550"/>
                  </a:lnTo>
                  <a:lnTo>
                    <a:pt x="1085" y="7550"/>
                  </a:lnTo>
                  <a:close/>
                  <a:moveTo>
                    <a:pt x="2703" y="7550"/>
                  </a:moveTo>
                  <a:lnTo>
                    <a:pt x="2703" y="7625"/>
                  </a:lnTo>
                  <a:lnTo>
                    <a:pt x="2703" y="7550"/>
                  </a:lnTo>
                  <a:close/>
                  <a:moveTo>
                    <a:pt x="1101" y="7625"/>
                  </a:moveTo>
                  <a:lnTo>
                    <a:pt x="1101" y="7700"/>
                  </a:lnTo>
                  <a:lnTo>
                    <a:pt x="1085" y="7700"/>
                  </a:lnTo>
                  <a:lnTo>
                    <a:pt x="1085" y="7775"/>
                  </a:lnTo>
                  <a:lnTo>
                    <a:pt x="1085" y="7625"/>
                  </a:lnTo>
                  <a:lnTo>
                    <a:pt x="1101" y="7625"/>
                  </a:lnTo>
                  <a:lnTo>
                    <a:pt x="1101" y="7700"/>
                  </a:lnTo>
                  <a:lnTo>
                    <a:pt x="1101" y="7625"/>
                  </a:lnTo>
                  <a:close/>
                  <a:moveTo>
                    <a:pt x="2815" y="7625"/>
                  </a:moveTo>
                  <a:lnTo>
                    <a:pt x="2831" y="7700"/>
                  </a:lnTo>
                  <a:lnTo>
                    <a:pt x="2815" y="7700"/>
                  </a:lnTo>
                  <a:lnTo>
                    <a:pt x="2815" y="7625"/>
                  </a:lnTo>
                  <a:close/>
                  <a:moveTo>
                    <a:pt x="2719" y="7625"/>
                  </a:moveTo>
                  <a:lnTo>
                    <a:pt x="2719" y="7700"/>
                  </a:lnTo>
                  <a:lnTo>
                    <a:pt x="2735" y="7775"/>
                  </a:lnTo>
                  <a:lnTo>
                    <a:pt x="2735" y="7849"/>
                  </a:lnTo>
                  <a:lnTo>
                    <a:pt x="2751" y="7849"/>
                  </a:lnTo>
                  <a:lnTo>
                    <a:pt x="2735" y="7849"/>
                  </a:lnTo>
                  <a:lnTo>
                    <a:pt x="2735" y="7775"/>
                  </a:lnTo>
                  <a:lnTo>
                    <a:pt x="2719" y="7775"/>
                  </a:lnTo>
                  <a:lnTo>
                    <a:pt x="2719" y="7700"/>
                  </a:lnTo>
                  <a:lnTo>
                    <a:pt x="2703" y="7700"/>
                  </a:lnTo>
                  <a:lnTo>
                    <a:pt x="2719" y="7625"/>
                  </a:lnTo>
                  <a:close/>
                  <a:moveTo>
                    <a:pt x="1132" y="7625"/>
                  </a:moveTo>
                  <a:lnTo>
                    <a:pt x="1132" y="7700"/>
                  </a:lnTo>
                  <a:lnTo>
                    <a:pt x="1116" y="7700"/>
                  </a:lnTo>
                  <a:lnTo>
                    <a:pt x="1132" y="7625"/>
                  </a:lnTo>
                  <a:close/>
                  <a:moveTo>
                    <a:pt x="2735" y="7625"/>
                  </a:moveTo>
                  <a:lnTo>
                    <a:pt x="2735" y="7700"/>
                  </a:lnTo>
                  <a:lnTo>
                    <a:pt x="2751" y="7700"/>
                  </a:lnTo>
                  <a:lnTo>
                    <a:pt x="2735" y="7700"/>
                  </a:lnTo>
                  <a:lnTo>
                    <a:pt x="2735" y="7625"/>
                  </a:lnTo>
                  <a:close/>
                  <a:moveTo>
                    <a:pt x="989" y="7625"/>
                  </a:moveTo>
                  <a:lnTo>
                    <a:pt x="1005" y="7625"/>
                  </a:lnTo>
                  <a:lnTo>
                    <a:pt x="1005" y="7700"/>
                  </a:lnTo>
                  <a:lnTo>
                    <a:pt x="989" y="7700"/>
                  </a:lnTo>
                  <a:lnTo>
                    <a:pt x="989" y="7625"/>
                  </a:lnTo>
                  <a:close/>
                  <a:moveTo>
                    <a:pt x="1132" y="7700"/>
                  </a:moveTo>
                  <a:lnTo>
                    <a:pt x="1132" y="7775"/>
                  </a:lnTo>
                  <a:lnTo>
                    <a:pt x="1132" y="7700"/>
                  </a:lnTo>
                  <a:close/>
                  <a:moveTo>
                    <a:pt x="845" y="7924"/>
                  </a:moveTo>
                  <a:lnTo>
                    <a:pt x="829" y="7924"/>
                  </a:lnTo>
                  <a:lnTo>
                    <a:pt x="829" y="7999"/>
                  </a:lnTo>
                  <a:lnTo>
                    <a:pt x="797" y="7999"/>
                  </a:lnTo>
                  <a:lnTo>
                    <a:pt x="797" y="7849"/>
                  </a:lnTo>
                  <a:lnTo>
                    <a:pt x="813" y="7849"/>
                  </a:lnTo>
                  <a:lnTo>
                    <a:pt x="829" y="7775"/>
                  </a:lnTo>
                  <a:lnTo>
                    <a:pt x="845" y="7775"/>
                  </a:lnTo>
                  <a:lnTo>
                    <a:pt x="861" y="7700"/>
                  </a:lnTo>
                  <a:lnTo>
                    <a:pt x="877" y="7700"/>
                  </a:lnTo>
                  <a:lnTo>
                    <a:pt x="893" y="7775"/>
                  </a:lnTo>
                  <a:lnTo>
                    <a:pt x="893" y="7849"/>
                  </a:lnTo>
                  <a:lnTo>
                    <a:pt x="909" y="7849"/>
                  </a:lnTo>
                  <a:lnTo>
                    <a:pt x="877" y="7849"/>
                  </a:lnTo>
                  <a:lnTo>
                    <a:pt x="877" y="7924"/>
                  </a:lnTo>
                  <a:lnTo>
                    <a:pt x="877" y="7849"/>
                  </a:lnTo>
                  <a:lnTo>
                    <a:pt x="845" y="7849"/>
                  </a:lnTo>
                  <a:lnTo>
                    <a:pt x="845" y="7924"/>
                  </a:lnTo>
                  <a:close/>
                  <a:moveTo>
                    <a:pt x="2831" y="7700"/>
                  </a:moveTo>
                  <a:lnTo>
                    <a:pt x="2831" y="7775"/>
                  </a:lnTo>
                  <a:lnTo>
                    <a:pt x="2815" y="7775"/>
                  </a:lnTo>
                  <a:lnTo>
                    <a:pt x="2831" y="7700"/>
                  </a:lnTo>
                  <a:close/>
                  <a:moveTo>
                    <a:pt x="2751" y="7775"/>
                  </a:moveTo>
                  <a:lnTo>
                    <a:pt x="2751" y="7849"/>
                  </a:lnTo>
                  <a:lnTo>
                    <a:pt x="2735" y="7775"/>
                  </a:lnTo>
                  <a:lnTo>
                    <a:pt x="2751" y="7775"/>
                  </a:lnTo>
                  <a:close/>
                  <a:moveTo>
                    <a:pt x="925" y="7924"/>
                  </a:moveTo>
                  <a:lnTo>
                    <a:pt x="941" y="7924"/>
                  </a:lnTo>
                  <a:lnTo>
                    <a:pt x="941" y="7999"/>
                  </a:lnTo>
                  <a:lnTo>
                    <a:pt x="925" y="7999"/>
                  </a:lnTo>
                  <a:lnTo>
                    <a:pt x="925" y="7924"/>
                  </a:lnTo>
                  <a:close/>
                  <a:moveTo>
                    <a:pt x="766" y="8074"/>
                  </a:moveTo>
                  <a:lnTo>
                    <a:pt x="750" y="8074"/>
                  </a:lnTo>
                  <a:lnTo>
                    <a:pt x="750" y="7999"/>
                  </a:lnTo>
                  <a:lnTo>
                    <a:pt x="766" y="7999"/>
                  </a:lnTo>
                  <a:lnTo>
                    <a:pt x="766" y="8074"/>
                  </a:lnTo>
                  <a:close/>
                  <a:moveTo>
                    <a:pt x="734" y="8149"/>
                  </a:moveTo>
                  <a:lnTo>
                    <a:pt x="734" y="8074"/>
                  </a:lnTo>
                  <a:lnTo>
                    <a:pt x="750" y="8074"/>
                  </a:lnTo>
                  <a:lnTo>
                    <a:pt x="750" y="8149"/>
                  </a:lnTo>
                  <a:lnTo>
                    <a:pt x="734" y="8149"/>
                  </a:lnTo>
                  <a:close/>
                  <a:moveTo>
                    <a:pt x="797" y="8074"/>
                  </a:moveTo>
                  <a:lnTo>
                    <a:pt x="797" y="8149"/>
                  </a:lnTo>
                  <a:lnTo>
                    <a:pt x="782" y="8149"/>
                  </a:lnTo>
                  <a:lnTo>
                    <a:pt x="782" y="8074"/>
                  </a:lnTo>
                  <a:lnTo>
                    <a:pt x="797" y="8074"/>
                  </a:lnTo>
                  <a:close/>
                  <a:moveTo>
                    <a:pt x="670" y="8299"/>
                  </a:moveTo>
                  <a:lnTo>
                    <a:pt x="686" y="8299"/>
                  </a:lnTo>
                  <a:lnTo>
                    <a:pt x="670" y="8224"/>
                  </a:lnTo>
                  <a:lnTo>
                    <a:pt x="670" y="8149"/>
                  </a:lnTo>
                  <a:lnTo>
                    <a:pt x="702" y="8149"/>
                  </a:lnTo>
                  <a:lnTo>
                    <a:pt x="702" y="8224"/>
                  </a:lnTo>
                  <a:lnTo>
                    <a:pt x="702" y="8149"/>
                  </a:lnTo>
                  <a:lnTo>
                    <a:pt x="718" y="8149"/>
                  </a:lnTo>
                  <a:lnTo>
                    <a:pt x="718" y="8224"/>
                  </a:lnTo>
                  <a:lnTo>
                    <a:pt x="702" y="8224"/>
                  </a:lnTo>
                  <a:lnTo>
                    <a:pt x="702" y="8299"/>
                  </a:lnTo>
                  <a:lnTo>
                    <a:pt x="702" y="8224"/>
                  </a:lnTo>
                  <a:lnTo>
                    <a:pt x="718" y="8224"/>
                  </a:lnTo>
                  <a:lnTo>
                    <a:pt x="718" y="8299"/>
                  </a:lnTo>
                  <a:lnTo>
                    <a:pt x="702" y="8299"/>
                  </a:lnTo>
                  <a:lnTo>
                    <a:pt x="702" y="8374"/>
                  </a:lnTo>
                  <a:lnTo>
                    <a:pt x="670" y="8374"/>
                  </a:lnTo>
                  <a:lnTo>
                    <a:pt x="654" y="8449"/>
                  </a:lnTo>
                  <a:lnTo>
                    <a:pt x="638" y="8449"/>
                  </a:lnTo>
                  <a:lnTo>
                    <a:pt x="638" y="8374"/>
                  </a:lnTo>
                  <a:lnTo>
                    <a:pt x="670" y="8374"/>
                  </a:lnTo>
                  <a:lnTo>
                    <a:pt x="670" y="8299"/>
                  </a:lnTo>
                  <a:close/>
                  <a:moveTo>
                    <a:pt x="718" y="8299"/>
                  </a:moveTo>
                  <a:lnTo>
                    <a:pt x="718" y="8224"/>
                  </a:lnTo>
                  <a:lnTo>
                    <a:pt x="734" y="8224"/>
                  </a:lnTo>
                  <a:lnTo>
                    <a:pt x="718" y="8299"/>
                  </a:lnTo>
                  <a:close/>
                  <a:moveTo>
                    <a:pt x="622" y="8374"/>
                  </a:moveTo>
                  <a:lnTo>
                    <a:pt x="622" y="8449"/>
                  </a:lnTo>
                  <a:lnTo>
                    <a:pt x="590" y="8449"/>
                  </a:lnTo>
                  <a:lnTo>
                    <a:pt x="590" y="8599"/>
                  </a:lnTo>
                  <a:lnTo>
                    <a:pt x="558" y="8599"/>
                  </a:lnTo>
                  <a:lnTo>
                    <a:pt x="558" y="8674"/>
                  </a:lnTo>
                  <a:lnTo>
                    <a:pt x="542" y="8674"/>
                  </a:lnTo>
                  <a:lnTo>
                    <a:pt x="574" y="8524"/>
                  </a:lnTo>
                  <a:lnTo>
                    <a:pt x="558" y="8524"/>
                  </a:lnTo>
                  <a:lnTo>
                    <a:pt x="574" y="8524"/>
                  </a:lnTo>
                  <a:lnTo>
                    <a:pt x="574" y="8449"/>
                  </a:lnTo>
                  <a:lnTo>
                    <a:pt x="590" y="8449"/>
                  </a:lnTo>
                  <a:lnTo>
                    <a:pt x="590" y="8374"/>
                  </a:lnTo>
                  <a:lnTo>
                    <a:pt x="622" y="8374"/>
                  </a:lnTo>
                  <a:close/>
                  <a:moveTo>
                    <a:pt x="21185" y="8674"/>
                  </a:moveTo>
                  <a:lnTo>
                    <a:pt x="21185" y="8599"/>
                  </a:lnTo>
                  <a:lnTo>
                    <a:pt x="21169" y="8674"/>
                  </a:lnTo>
                  <a:lnTo>
                    <a:pt x="21169" y="8599"/>
                  </a:lnTo>
                  <a:lnTo>
                    <a:pt x="21217" y="8599"/>
                  </a:lnTo>
                  <a:lnTo>
                    <a:pt x="21217" y="8674"/>
                  </a:lnTo>
                  <a:lnTo>
                    <a:pt x="21185" y="8674"/>
                  </a:lnTo>
                  <a:close/>
                  <a:moveTo>
                    <a:pt x="494" y="8674"/>
                  </a:moveTo>
                  <a:lnTo>
                    <a:pt x="510" y="8599"/>
                  </a:lnTo>
                  <a:lnTo>
                    <a:pt x="510" y="8674"/>
                  </a:lnTo>
                  <a:lnTo>
                    <a:pt x="494" y="8674"/>
                  </a:lnTo>
                  <a:close/>
                  <a:moveTo>
                    <a:pt x="447" y="8749"/>
                  </a:moveTo>
                  <a:lnTo>
                    <a:pt x="463" y="8749"/>
                  </a:lnTo>
                  <a:lnTo>
                    <a:pt x="447" y="8749"/>
                  </a:lnTo>
                  <a:close/>
                  <a:moveTo>
                    <a:pt x="21233" y="8824"/>
                  </a:moveTo>
                  <a:lnTo>
                    <a:pt x="21217" y="8824"/>
                  </a:lnTo>
                  <a:lnTo>
                    <a:pt x="21233" y="8824"/>
                  </a:lnTo>
                  <a:close/>
                  <a:moveTo>
                    <a:pt x="191" y="8973"/>
                  </a:moveTo>
                  <a:lnTo>
                    <a:pt x="223" y="8973"/>
                  </a:lnTo>
                  <a:lnTo>
                    <a:pt x="223" y="8899"/>
                  </a:lnTo>
                  <a:lnTo>
                    <a:pt x="239" y="8899"/>
                  </a:lnTo>
                  <a:lnTo>
                    <a:pt x="223" y="8899"/>
                  </a:lnTo>
                  <a:lnTo>
                    <a:pt x="223" y="8824"/>
                  </a:lnTo>
                  <a:lnTo>
                    <a:pt x="255" y="8824"/>
                  </a:lnTo>
                  <a:lnTo>
                    <a:pt x="255" y="8899"/>
                  </a:lnTo>
                  <a:lnTo>
                    <a:pt x="239" y="8973"/>
                  </a:lnTo>
                  <a:lnTo>
                    <a:pt x="191" y="8973"/>
                  </a:lnTo>
                  <a:close/>
                  <a:moveTo>
                    <a:pt x="335" y="8899"/>
                  </a:moveTo>
                  <a:lnTo>
                    <a:pt x="335" y="8824"/>
                  </a:lnTo>
                  <a:lnTo>
                    <a:pt x="351" y="8824"/>
                  </a:lnTo>
                  <a:lnTo>
                    <a:pt x="351" y="8899"/>
                  </a:lnTo>
                  <a:lnTo>
                    <a:pt x="335" y="8899"/>
                  </a:lnTo>
                  <a:close/>
                  <a:moveTo>
                    <a:pt x="287" y="8973"/>
                  </a:moveTo>
                  <a:lnTo>
                    <a:pt x="271" y="8973"/>
                  </a:lnTo>
                  <a:lnTo>
                    <a:pt x="287" y="8973"/>
                  </a:lnTo>
                  <a:close/>
                  <a:moveTo>
                    <a:pt x="21456" y="9048"/>
                  </a:moveTo>
                  <a:lnTo>
                    <a:pt x="21472" y="8973"/>
                  </a:lnTo>
                  <a:lnTo>
                    <a:pt x="21472" y="9048"/>
                  </a:lnTo>
                  <a:lnTo>
                    <a:pt x="21456" y="9048"/>
                  </a:lnTo>
                  <a:close/>
                  <a:moveTo>
                    <a:pt x="128" y="9048"/>
                  </a:moveTo>
                  <a:lnTo>
                    <a:pt x="112" y="9048"/>
                  </a:lnTo>
                  <a:lnTo>
                    <a:pt x="112" y="8973"/>
                  </a:lnTo>
                  <a:lnTo>
                    <a:pt x="128" y="8973"/>
                  </a:lnTo>
                  <a:lnTo>
                    <a:pt x="128" y="9048"/>
                  </a:lnTo>
                  <a:close/>
                  <a:moveTo>
                    <a:pt x="21600" y="9048"/>
                  </a:moveTo>
                  <a:lnTo>
                    <a:pt x="21584" y="9048"/>
                  </a:lnTo>
                  <a:lnTo>
                    <a:pt x="21600" y="8973"/>
                  </a:lnTo>
                  <a:lnTo>
                    <a:pt x="21600" y="9048"/>
                  </a:lnTo>
                  <a:close/>
                  <a:moveTo>
                    <a:pt x="21520" y="9048"/>
                  </a:moveTo>
                  <a:lnTo>
                    <a:pt x="21536" y="9048"/>
                  </a:lnTo>
                  <a:lnTo>
                    <a:pt x="21520" y="9048"/>
                  </a:lnTo>
                  <a:close/>
                  <a:moveTo>
                    <a:pt x="80" y="9198"/>
                  </a:moveTo>
                  <a:lnTo>
                    <a:pt x="64" y="9198"/>
                  </a:lnTo>
                  <a:lnTo>
                    <a:pt x="64" y="9123"/>
                  </a:lnTo>
                  <a:lnTo>
                    <a:pt x="80" y="9123"/>
                  </a:lnTo>
                  <a:lnTo>
                    <a:pt x="80" y="9048"/>
                  </a:lnTo>
                  <a:lnTo>
                    <a:pt x="96" y="9048"/>
                  </a:lnTo>
                  <a:lnTo>
                    <a:pt x="112" y="9123"/>
                  </a:lnTo>
                  <a:lnTo>
                    <a:pt x="80" y="9123"/>
                  </a:lnTo>
                  <a:lnTo>
                    <a:pt x="80" y="9198"/>
                  </a:lnTo>
                  <a:close/>
                  <a:moveTo>
                    <a:pt x="32" y="9123"/>
                  </a:moveTo>
                  <a:lnTo>
                    <a:pt x="64" y="9123"/>
                  </a:lnTo>
                  <a:lnTo>
                    <a:pt x="64" y="9048"/>
                  </a:lnTo>
                  <a:lnTo>
                    <a:pt x="64" y="9123"/>
                  </a:lnTo>
                  <a:lnTo>
                    <a:pt x="32" y="9123"/>
                  </a:lnTo>
                  <a:close/>
                  <a:moveTo>
                    <a:pt x="16" y="9198"/>
                  </a:moveTo>
                  <a:lnTo>
                    <a:pt x="0" y="9123"/>
                  </a:lnTo>
                  <a:lnTo>
                    <a:pt x="16" y="9123"/>
                  </a:lnTo>
                  <a:lnTo>
                    <a:pt x="0" y="9123"/>
                  </a:lnTo>
                  <a:lnTo>
                    <a:pt x="0" y="9048"/>
                  </a:lnTo>
                  <a:lnTo>
                    <a:pt x="16" y="9048"/>
                  </a:lnTo>
                  <a:lnTo>
                    <a:pt x="16" y="9198"/>
                  </a:lnTo>
                  <a:close/>
                  <a:moveTo>
                    <a:pt x="128" y="9123"/>
                  </a:moveTo>
                  <a:lnTo>
                    <a:pt x="112" y="9123"/>
                  </a:lnTo>
                  <a:lnTo>
                    <a:pt x="112" y="9048"/>
                  </a:lnTo>
                  <a:lnTo>
                    <a:pt x="128" y="9048"/>
                  </a:lnTo>
                  <a:lnTo>
                    <a:pt x="128" y="9123"/>
                  </a:lnTo>
                  <a:lnTo>
                    <a:pt x="128" y="9048"/>
                  </a:lnTo>
                  <a:lnTo>
                    <a:pt x="128" y="9123"/>
                  </a:lnTo>
                  <a:close/>
                  <a:moveTo>
                    <a:pt x="112" y="9123"/>
                  </a:moveTo>
                  <a:lnTo>
                    <a:pt x="112" y="9048"/>
                  </a:lnTo>
                  <a:lnTo>
                    <a:pt x="112" y="9123"/>
                  </a:lnTo>
                  <a:close/>
                  <a:moveTo>
                    <a:pt x="21568" y="9273"/>
                  </a:moveTo>
                  <a:lnTo>
                    <a:pt x="21552" y="9198"/>
                  </a:lnTo>
                  <a:lnTo>
                    <a:pt x="21536" y="9198"/>
                  </a:lnTo>
                  <a:lnTo>
                    <a:pt x="21536" y="9123"/>
                  </a:lnTo>
                  <a:lnTo>
                    <a:pt x="21536" y="9198"/>
                  </a:lnTo>
                  <a:lnTo>
                    <a:pt x="21568" y="9198"/>
                  </a:lnTo>
                  <a:lnTo>
                    <a:pt x="21568" y="9273"/>
                  </a:lnTo>
                  <a:lnTo>
                    <a:pt x="21584" y="9273"/>
                  </a:lnTo>
                  <a:lnTo>
                    <a:pt x="21568" y="9273"/>
                  </a:lnTo>
                  <a:close/>
                  <a:moveTo>
                    <a:pt x="3341" y="10397"/>
                  </a:moveTo>
                  <a:lnTo>
                    <a:pt x="3341" y="10472"/>
                  </a:lnTo>
                  <a:lnTo>
                    <a:pt x="3326" y="10397"/>
                  </a:lnTo>
                  <a:lnTo>
                    <a:pt x="3341" y="10397"/>
                  </a:lnTo>
                  <a:close/>
                  <a:moveTo>
                    <a:pt x="3341" y="10472"/>
                  </a:moveTo>
                  <a:lnTo>
                    <a:pt x="3341" y="10547"/>
                  </a:lnTo>
                  <a:lnTo>
                    <a:pt x="3341" y="10472"/>
                  </a:lnTo>
                  <a:lnTo>
                    <a:pt x="3326" y="10472"/>
                  </a:lnTo>
                  <a:lnTo>
                    <a:pt x="3341" y="10472"/>
                  </a:lnTo>
                  <a:close/>
                  <a:moveTo>
                    <a:pt x="3357" y="10547"/>
                  </a:moveTo>
                  <a:lnTo>
                    <a:pt x="3357" y="10622"/>
                  </a:lnTo>
                  <a:lnTo>
                    <a:pt x="3373" y="10697"/>
                  </a:lnTo>
                  <a:lnTo>
                    <a:pt x="3357" y="10697"/>
                  </a:lnTo>
                  <a:lnTo>
                    <a:pt x="3357" y="10622"/>
                  </a:lnTo>
                  <a:lnTo>
                    <a:pt x="3341" y="10622"/>
                  </a:lnTo>
                  <a:lnTo>
                    <a:pt x="3341" y="10547"/>
                  </a:lnTo>
                  <a:lnTo>
                    <a:pt x="3357" y="10547"/>
                  </a:lnTo>
                  <a:close/>
                  <a:moveTo>
                    <a:pt x="3373" y="10922"/>
                  </a:moveTo>
                  <a:lnTo>
                    <a:pt x="3357" y="10922"/>
                  </a:lnTo>
                  <a:lnTo>
                    <a:pt x="3357" y="10847"/>
                  </a:lnTo>
                  <a:lnTo>
                    <a:pt x="3357" y="10922"/>
                  </a:lnTo>
                  <a:lnTo>
                    <a:pt x="3373" y="10922"/>
                  </a:lnTo>
                  <a:close/>
                  <a:moveTo>
                    <a:pt x="6635" y="12121"/>
                  </a:moveTo>
                  <a:lnTo>
                    <a:pt x="6635" y="12196"/>
                  </a:lnTo>
                  <a:lnTo>
                    <a:pt x="6619" y="12196"/>
                  </a:lnTo>
                  <a:lnTo>
                    <a:pt x="6619" y="12121"/>
                  </a:lnTo>
                  <a:lnTo>
                    <a:pt x="6635" y="12121"/>
                  </a:lnTo>
                  <a:close/>
                  <a:moveTo>
                    <a:pt x="6619" y="12196"/>
                  </a:moveTo>
                  <a:lnTo>
                    <a:pt x="6603" y="12271"/>
                  </a:lnTo>
                  <a:lnTo>
                    <a:pt x="6603" y="12196"/>
                  </a:lnTo>
                  <a:lnTo>
                    <a:pt x="6619" y="12196"/>
                  </a:lnTo>
                  <a:close/>
                  <a:moveTo>
                    <a:pt x="6460" y="13226"/>
                  </a:moveTo>
                  <a:lnTo>
                    <a:pt x="6460" y="13301"/>
                  </a:lnTo>
                  <a:lnTo>
                    <a:pt x="6444" y="13301"/>
                  </a:lnTo>
                  <a:lnTo>
                    <a:pt x="6444" y="13226"/>
                  </a:lnTo>
                  <a:lnTo>
                    <a:pt x="6460" y="13226"/>
                  </a:lnTo>
                  <a:close/>
                  <a:moveTo>
                    <a:pt x="6492" y="13301"/>
                  </a:moveTo>
                  <a:lnTo>
                    <a:pt x="6492" y="13376"/>
                  </a:lnTo>
                  <a:lnTo>
                    <a:pt x="6476" y="13376"/>
                  </a:lnTo>
                  <a:lnTo>
                    <a:pt x="6476" y="13301"/>
                  </a:lnTo>
                  <a:lnTo>
                    <a:pt x="6492" y="13301"/>
                  </a:lnTo>
                  <a:close/>
                  <a:moveTo>
                    <a:pt x="6523" y="13301"/>
                  </a:moveTo>
                  <a:lnTo>
                    <a:pt x="6523" y="13376"/>
                  </a:lnTo>
                  <a:lnTo>
                    <a:pt x="6539" y="13376"/>
                  </a:lnTo>
                  <a:lnTo>
                    <a:pt x="6523" y="13376"/>
                  </a:lnTo>
                  <a:lnTo>
                    <a:pt x="6523" y="13301"/>
                  </a:lnTo>
                  <a:close/>
                  <a:moveTo>
                    <a:pt x="6348" y="13601"/>
                  </a:moveTo>
                  <a:lnTo>
                    <a:pt x="6348" y="13526"/>
                  </a:lnTo>
                  <a:lnTo>
                    <a:pt x="6348" y="13601"/>
                  </a:lnTo>
                  <a:lnTo>
                    <a:pt x="6284" y="13601"/>
                  </a:lnTo>
                  <a:lnTo>
                    <a:pt x="6284" y="13526"/>
                  </a:lnTo>
                  <a:lnTo>
                    <a:pt x="6332" y="13526"/>
                  </a:lnTo>
                  <a:lnTo>
                    <a:pt x="6348" y="13451"/>
                  </a:lnTo>
                  <a:lnTo>
                    <a:pt x="6380" y="13451"/>
                  </a:lnTo>
                  <a:lnTo>
                    <a:pt x="6396" y="13376"/>
                  </a:lnTo>
                  <a:lnTo>
                    <a:pt x="6396" y="13451"/>
                  </a:lnTo>
                  <a:lnTo>
                    <a:pt x="6380" y="13451"/>
                  </a:lnTo>
                  <a:lnTo>
                    <a:pt x="6364" y="13526"/>
                  </a:lnTo>
                  <a:lnTo>
                    <a:pt x="6380" y="13526"/>
                  </a:lnTo>
                  <a:lnTo>
                    <a:pt x="6380" y="13451"/>
                  </a:lnTo>
                  <a:lnTo>
                    <a:pt x="6396" y="13451"/>
                  </a:lnTo>
                  <a:lnTo>
                    <a:pt x="6380" y="13526"/>
                  </a:lnTo>
                  <a:lnTo>
                    <a:pt x="6364" y="13526"/>
                  </a:lnTo>
                  <a:lnTo>
                    <a:pt x="6348" y="13601"/>
                  </a:lnTo>
                  <a:close/>
                  <a:moveTo>
                    <a:pt x="3517" y="16148"/>
                  </a:moveTo>
                  <a:lnTo>
                    <a:pt x="3501" y="16148"/>
                  </a:lnTo>
                  <a:lnTo>
                    <a:pt x="3517" y="16148"/>
                  </a:lnTo>
                  <a:close/>
                  <a:moveTo>
                    <a:pt x="3597" y="16373"/>
                  </a:moveTo>
                  <a:lnTo>
                    <a:pt x="3613" y="16373"/>
                  </a:lnTo>
                  <a:lnTo>
                    <a:pt x="3597" y="16373"/>
                  </a:lnTo>
                  <a:close/>
                  <a:moveTo>
                    <a:pt x="3597" y="16523"/>
                  </a:moveTo>
                  <a:lnTo>
                    <a:pt x="3613" y="16598"/>
                  </a:lnTo>
                  <a:lnTo>
                    <a:pt x="3597" y="16598"/>
                  </a:lnTo>
                  <a:lnTo>
                    <a:pt x="3597" y="16523"/>
                  </a:lnTo>
                  <a:close/>
                  <a:moveTo>
                    <a:pt x="5535" y="17497"/>
                  </a:moveTo>
                  <a:lnTo>
                    <a:pt x="5519" y="17497"/>
                  </a:lnTo>
                  <a:lnTo>
                    <a:pt x="5535" y="17497"/>
                  </a:lnTo>
                  <a:close/>
                  <a:moveTo>
                    <a:pt x="5220" y="17797"/>
                  </a:moveTo>
                  <a:lnTo>
                    <a:pt x="5204" y="17797"/>
                  </a:lnTo>
                  <a:lnTo>
                    <a:pt x="5220" y="17797"/>
                  </a:lnTo>
                  <a:close/>
                  <a:moveTo>
                    <a:pt x="5028" y="17872"/>
                  </a:moveTo>
                  <a:lnTo>
                    <a:pt x="5028" y="17947"/>
                  </a:lnTo>
                  <a:lnTo>
                    <a:pt x="5012" y="17947"/>
                  </a:lnTo>
                  <a:lnTo>
                    <a:pt x="5028" y="17947"/>
                  </a:lnTo>
                  <a:lnTo>
                    <a:pt x="5028" y="17872"/>
                  </a:lnTo>
                  <a:close/>
                  <a:moveTo>
                    <a:pt x="4917" y="18322"/>
                  </a:moveTo>
                  <a:lnTo>
                    <a:pt x="4917" y="18247"/>
                  </a:lnTo>
                  <a:lnTo>
                    <a:pt x="4932" y="18247"/>
                  </a:lnTo>
                  <a:lnTo>
                    <a:pt x="4917" y="18322"/>
                  </a:lnTo>
                  <a:close/>
                  <a:moveTo>
                    <a:pt x="4917" y="18322"/>
                  </a:moveTo>
                  <a:lnTo>
                    <a:pt x="4901" y="18322"/>
                  </a:lnTo>
                  <a:lnTo>
                    <a:pt x="4901" y="18397"/>
                  </a:lnTo>
                  <a:lnTo>
                    <a:pt x="4901" y="18322"/>
                  </a:lnTo>
                  <a:lnTo>
                    <a:pt x="4917" y="18322"/>
                  </a:lnTo>
                  <a:close/>
                  <a:moveTo>
                    <a:pt x="5901" y="19371"/>
                  </a:moveTo>
                  <a:lnTo>
                    <a:pt x="5901" y="19296"/>
                  </a:lnTo>
                  <a:lnTo>
                    <a:pt x="5901" y="19371"/>
                  </a:lnTo>
                  <a:lnTo>
                    <a:pt x="5885" y="19446"/>
                  </a:lnTo>
                  <a:lnTo>
                    <a:pt x="5901" y="19446"/>
                  </a:lnTo>
                  <a:lnTo>
                    <a:pt x="5901" y="19371"/>
                  </a:lnTo>
                  <a:close/>
                  <a:moveTo>
                    <a:pt x="1132" y="20570"/>
                  </a:moveTo>
                  <a:lnTo>
                    <a:pt x="1116" y="20570"/>
                  </a:lnTo>
                  <a:lnTo>
                    <a:pt x="1116" y="20420"/>
                  </a:lnTo>
                  <a:lnTo>
                    <a:pt x="1132" y="20420"/>
                  </a:lnTo>
                  <a:lnTo>
                    <a:pt x="1132" y="20495"/>
                  </a:lnTo>
                  <a:lnTo>
                    <a:pt x="1148" y="20495"/>
                  </a:lnTo>
                  <a:lnTo>
                    <a:pt x="1132" y="20570"/>
                  </a:lnTo>
                  <a:close/>
                  <a:moveTo>
                    <a:pt x="1085" y="20570"/>
                  </a:moveTo>
                  <a:lnTo>
                    <a:pt x="1085" y="20495"/>
                  </a:lnTo>
                  <a:lnTo>
                    <a:pt x="1101" y="20495"/>
                  </a:lnTo>
                  <a:lnTo>
                    <a:pt x="1101" y="20570"/>
                  </a:lnTo>
                  <a:lnTo>
                    <a:pt x="1085" y="20570"/>
                  </a:lnTo>
                  <a:close/>
                  <a:moveTo>
                    <a:pt x="1224" y="20794"/>
                  </a:moveTo>
                  <a:lnTo>
                    <a:pt x="1208" y="20794"/>
                  </a:lnTo>
                  <a:lnTo>
                    <a:pt x="1208" y="20720"/>
                  </a:lnTo>
                  <a:lnTo>
                    <a:pt x="1192" y="20645"/>
                  </a:lnTo>
                  <a:lnTo>
                    <a:pt x="1224" y="20645"/>
                  </a:lnTo>
                  <a:lnTo>
                    <a:pt x="1224" y="20720"/>
                  </a:lnTo>
                  <a:lnTo>
                    <a:pt x="1240" y="20794"/>
                  </a:lnTo>
                  <a:lnTo>
                    <a:pt x="1224" y="20794"/>
                  </a:lnTo>
                  <a:close/>
                  <a:moveTo>
                    <a:pt x="1288" y="20869"/>
                  </a:moveTo>
                  <a:lnTo>
                    <a:pt x="1256" y="20869"/>
                  </a:lnTo>
                  <a:lnTo>
                    <a:pt x="1256" y="20794"/>
                  </a:lnTo>
                  <a:lnTo>
                    <a:pt x="1288" y="20794"/>
                  </a:lnTo>
                  <a:lnTo>
                    <a:pt x="1288" y="20869"/>
                  </a:lnTo>
                  <a:close/>
                  <a:moveTo>
                    <a:pt x="1320" y="21019"/>
                  </a:moveTo>
                  <a:lnTo>
                    <a:pt x="1304" y="21019"/>
                  </a:lnTo>
                  <a:lnTo>
                    <a:pt x="1304" y="20944"/>
                  </a:lnTo>
                  <a:lnTo>
                    <a:pt x="1288" y="20944"/>
                  </a:lnTo>
                  <a:lnTo>
                    <a:pt x="1288" y="20869"/>
                  </a:lnTo>
                  <a:lnTo>
                    <a:pt x="1304" y="20869"/>
                  </a:lnTo>
                  <a:lnTo>
                    <a:pt x="1304" y="20944"/>
                  </a:lnTo>
                  <a:lnTo>
                    <a:pt x="1320" y="20944"/>
                  </a:lnTo>
                  <a:lnTo>
                    <a:pt x="1320" y="20869"/>
                  </a:lnTo>
                  <a:lnTo>
                    <a:pt x="1320" y="20944"/>
                  </a:lnTo>
                  <a:lnTo>
                    <a:pt x="1336" y="20944"/>
                  </a:lnTo>
                  <a:lnTo>
                    <a:pt x="1336" y="21019"/>
                  </a:lnTo>
                  <a:lnTo>
                    <a:pt x="1320" y="21019"/>
                  </a:lnTo>
                  <a:close/>
                  <a:moveTo>
                    <a:pt x="1288" y="20944"/>
                  </a:moveTo>
                  <a:lnTo>
                    <a:pt x="1272" y="20944"/>
                  </a:lnTo>
                  <a:lnTo>
                    <a:pt x="1288" y="20944"/>
                  </a:lnTo>
                  <a:close/>
                  <a:moveTo>
                    <a:pt x="1352" y="21150"/>
                  </a:moveTo>
                  <a:lnTo>
                    <a:pt x="1368" y="21150"/>
                  </a:lnTo>
                  <a:lnTo>
                    <a:pt x="1384" y="21225"/>
                  </a:lnTo>
                  <a:lnTo>
                    <a:pt x="1384" y="21300"/>
                  </a:lnTo>
                  <a:lnTo>
                    <a:pt x="1400" y="21300"/>
                  </a:lnTo>
                  <a:lnTo>
                    <a:pt x="1400" y="21375"/>
                  </a:lnTo>
                  <a:lnTo>
                    <a:pt x="1416" y="21375"/>
                  </a:lnTo>
                  <a:lnTo>
                    <a:pt x="1400" y="21450"/>
                  </a:lnTo>
                  <a:lnTo>
                    <a:pt x="1384" y="21450"/>
                  </a:lnTo>
                  <a:lnTo>
                    <a:pt x="1368" y="21525"/>
                  </a:lnTo>
                  <a:lnTo>
                    <a:pt x="1368" y="21600"/>
                  </a:lnTo>
                  <a:lnTo>
                    <a:pt x="1352" y="21600"/>
                  </a:lnTo>
                  <a:lnTo>
                    <a:pt x="1336" y="21525"/>
                  </a:lnTo>
                  <a:lnTo>
                    <a:pt x="1336" y="21300"/>
                  </a:lnTo>
                  <a:lnTo>
                    <a:pt x="1352" y="21225"/>
                  </a:lnTo>
                  <a:lnTo>
                    <a:pt x="1336" y="21150"/>
                  </a:lnTo>
                  <a:lnTo>
                    <a:pt x="1352" y="2115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3508099" y="1057206"/>
              <a:ext cx="69468" cy="60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57"/>
                  </a:moveTo>
                  <a:lnTo>
                    <a:pt x="0" y="6171"/>
                  </a:lnTo>
                  <a:lnTo>
                    <a:pt x="2700" y="3086"/>
                  </a:lnTo>
                  <a:lnTo>
                    <a:pt x="2700" y="0"/>
                  </a:lnTo>
                  <a:lnTo>
                    <a:pt x="5400" y="0"/>
                  </a:lnTo>
                  <a:lnTo>
                    <a:pt x="8100" y="3086"/>
                  </a:lnTo>
                  <a:lnTo>
                    <a:pt x="8100" y="6171"/>
                  </a:lnTo>
                  <a:lnTo>
                    <a:pt x="16200" y="6171"/>
                  </a:lnTo>
                  <a:lnTo>
                    <a:pt x="18900" y="9257"/>
                  </a:lnTo>
                  <a:lnTo>
                    <a:pt x="21600" y="9257"/>
                  </a:lnTo>
                  <a:lnTo>
                    <a:pt x="18900" y="9257"/>
                  </a:lnTo>
                  <a:lnTo>
                    <a:pt x="18900" y="12343"/>
                  </a:lnTo>
                  <a:lnTo>
                    <a:pt x="16200" y="12343"/>
                  </a:lnTo>
                  <a:lnTo>
                    <a:pt x="21600" y="12343"/>
                  </a:lnTo>
                  <a:lnTo>
                    <a:pt x="18900" y="15429"/>
                  </a:lnTo>
                  <a:lnTo>
                    <a:pt x="10800" y="15429"/>
                  </a:lnTo>
                  <a:lnTo>
                    <a:pt x="10800" y="18514"/>
                  </a:lnTo>
                  <a:lnTo>
                    <a:pt x="10800" y="15429"/>
                  </a:lnTo>
                  <a:lnTo>
                    <a:pt x="8100" y="12343"/>
                  </a:lnTo>
                  <a:lnTo>
                    <a:pt x="8100" y="15429"/>
                  </a:lnTo>
                  <a:lnTo>
                    <a:pt x="2700" y="21600"/>
                  </a:lnTo>
                  <a:lnTo>
                    <a:pt x="0" y="21600"/>
                  </a:lnTo>
                  <a:lnTo>
                    <a:pt x="2700" y="18514"/>
                  </a:lnTo>
                  <a:lnTo>
                    <a:pt x="0" y="18514"/>
                  </a:lnTo>
                  <a:lnTo>
                    <a:pt x="2700" y="18514"/>
                  </a:lnTo>
                  <a:lnTo>
                    <a:pt x="2700" y="12343"/>
                  </a:lnTo>
                  <a:lnTo>
                    <a:pt x="0" y="9257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3030511" y="3586250"/>
              <a:ext cx="34735" cy="434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280"/>
                  </a:moveTo>
                  <a:lnTo>
                    <a:pt x="21600" y="21600"/>
                  </a:lnTo>
                  <a:lnTo>
                    <a:pt x="16200" y="21600"/>
                  </a:lnTo>
                  <a:lnTo>
                    <a:pt x="16200" y="17280"/>
                  </a:lnTo>
                  <a:lnTo>
                    <a:pt x="5400" y="17280"/>
                  </a:lnTo>
                  <a:lnTo>
                    <a:pt x="5400" y="12960"/>
                  </a:lnTo>
                  <a:lnTo>
                    <a:pt x="0" y="12960"/>
                  </a:lnTo>
                  <a:lnTo>
                    <a:pt x="0" y="0"/>
                  </a:lnTo>
                  <a:lnTo>
                    <a:pt x="5400" y="0"/>
                  </a:lnTo>
                  <a:lnTo>
                    <a:pt x="16200" y="8640"/>
                  </a:lnTo>
                  <a:lnTo>
                    <a:pt x="16200" y="12960"/>
                  </a:lnTo>
                  <a:lnTo>
                    <a:pt x="21600" y="12960"/>
                  </a:lnTo>
                  <a:lnTo>
                    <a:pt x="21600" y="1728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3126029" y="2288080"/>
              <a:ext cx="17368" cy="151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2343"/>
                  </a:moveTo>
                  <a:lnTo>
                    <a:pt x="21600" y="12343"/>
                  </a:lnTo>
                  <a:lnTo>
                    <a:pt x="21600" y="21600"/>
                  </a:lnTo>
                  <a:lnTo>
                    <a:pt x="10800" y="21600"/>
                  </a:lnTo>
                  <a:lnTo>
                    <a:pt x="0" y="12343"/>
                  </a:lnTo>
                  <a:lnTo>
                    <a:pt x="10800" y="12343"/>
                  </a:lnTo>
                  <a:lnTo>
                    <a:pt x="10800" y="0"/>
                  </a:lnTo>
                  <a:lnTo>
                    <a:pt x="10800" y="12343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grpSp>
          <p:nvGrpSpPr>
            <p:cNvPr id="287" name="Group 287"/>
            <p:cNvGrpSpPr/>
            <p:nvPr/>
          </p:nvGrpSpPr>
          <p:grpSpPr>
            <a:xfrm>
              <a:off x="11331855" y="5481407"/>
              <a:ext cx="397267" cy="553568"/>
              <a:chOff x="0" y="0"/>
              <a:chExt cx="397265" cy="553567"/>
            </a:xfrm>
            <a:grpFill/>
          </p:grpSpPr>
          <p:sp>
            <p:nvSpPr>
              <p:cNvPr id="285" name="Shape 285"/>
              <p:cNvSpPr/>
              <p:nvPr/>
            </p:nvSpPr>
            <p:spPr>
              <a:xfrm>
                <a:off x="197547" y="0"/>
                <a:ext cx="199719" cy="3212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087" y="18097"/>
                    </a:moveTo>
                    <a:lnTo>
                      <a:pt x="14087" y="18681"/>
                    </a:lnTo>
                    <a:lnTo>
                      <a:pt x="13148" y="18681"/>
                    </a:lnTo>
                    <a:lnTo>
                      <a:pt x="13148" y="19849"/>
                    </a:lnTo>
                    <a:lnTo>
                      <a:pt x="12209" y="19849"/>
                    </a:lnTo>
                    <a:lnTo>
                      <a:pt x="12209" y="20432"/>
                    </a:lnTo>
                    <a:lnTo>
                      <a:pt x="11270" y="21016"/>
                    </a:lnTo>
                    <a:lnTo>
                      <a:pt x="10330" y="21016"/>
                    </a:lnTo>
                    <a:lnTo>
                      <a:pt x="10330" y="21600"/>
                    </a:lnTo>
                    <a:lnTo>
                      <a:pt x="9391" y="21600"/>
                    </a:lnTo>
                    <a:lnTo>
                      <a:pt x="9391" y="21016"/>
                    </a:lnTo>
                    <a:lnTo>
                      <a:pt x="8452" y="21016"/>
                    </a:lnTo>
                    <a:lnTo>
                      <a:pt x="8452" y="20432"/>
                    </a:lnTo>
                    <a:lnTo>
                      <a:pt x="7513" y="20432"/>
                    </a:lnTo>
                    <a:lnTo>
                      <a:pt x="7513" y="21016"/>
                    </a:lnTo>
                    <a:lnTo>
                      <a:pt x="7513" y="19849"/>
                    </a:lnTo>
                    <a:lnTo>
                      <a:pt x="8452" y="19849"/>
                    </a:lnTo>
                    <a:lnTo>
                      <a:pt x="8452" y="18681"/>
                    </a:lnTo>
                    <a:lnTo>
                      <a:pt x="9391" y="18681"/>
                    </a:lnTo>
                    <a:lnTo>
                      <a:pt x="9391" y="16930"/>
                    </a:lnTo>
                    <a:lnTo>
                      <a:pt x="8452" y="16930"/>
                    </a:lnTo>
                    <a:lnTo>
                      <a:pt x="8452" y="16346"/>
                    </a:lnTo>
                    <a:lnTo>
                      <a:pt x="6574" y="16346"/>
                    </a:lnTo>
                    <a:lnTo>
                      <a:pt x="6574" y="15762"/>
                    </a:lnTo>
                    <a:lnTo>
                      <a:pt x="5635" y="15762"/>
                    </a:lnTo>
                    <a:lnTo>
                      <a:pt x="5635" y="15178"/>
                    </a:lnTo>
                    <a:lnTo>
                      <a:pt x="4696" y="15178"/>
                    </a:lnTo>
                    <a:lnTo>
                      <a:pt x="3757" y="14595"/>
                    </a:lnTo>
                    <a:lnTo>
                      <a:pt x="3757" y="14011"/>
                    </a:lnTo>
                    <a:lnTo>
                      <a:pt x="5635" y="14011"/>
                    </a:lnTo>
                    <a:lnTo>
                      <a:pt x="5635" y="13427"/>
                    </a:lnTo>
                    <a:lnTo>
                      <a:pt x="7513" y="13427"/>
                    </a:lnTo>
                    <a:lnTo>
                      <a:pt x="7513" y="11092"/>
                    </a:lnTo>
                    <a:lnTo>
                      <a:pt x="8452" y="11092"/>
                    </a:lnTo>
                    <a:lnTo>
                      <a:pt x="8452" y="10508"/>
                    </a:lnTo>
                    <a:lnTo>
                      <a:pt x="7513" y="10508"/>
                    </a:lnTo>
                    <a:lnTo>
                      <a:pt x="7513" y="9924"/>
                    </a:lnTo>
                    <a:lnTo>
                      <a:pt x="8452" y="9924"/>
                    </a:lnTo>
                    <a:lnTo>
                      <a:pt x="7513" y="9924"/>
                    </a:lnTo>
                    <a:lnTo>
                      <a:pt x="7513" y="8757"/>
                    </a:lnTo>
                    <a:lnTo>
                      <a:pt x="8452" y="8757"/>
                    </a:lnTo>
                    <a:lnTo>
                      <a:pt x="7513" y="8757"/>
                    </a:lnTo>
                    <a:lnTo>
                      <a:pt x="7513" y="8173"/>
                    </a:lnTo>
                    <a:lnTo>
                      <a:pt x="6574" y="8173"/>
                    </a:lnTo>
                    <a:lnTo>
                      <a:pt x="6574" y="7589"/>
                    </a:lnTo>
                    <a:lnTo>
                      <a:pt x="7513" y="7589"/>
                    </a:lnTo>
                    <a:lnTo>
                      <a:pt x="7513" y="8173"/>
                    </a:lnTo>
                    <a:lnTo>
                      <a:pt x="8452" y="8173"/>
                    </a:lnTo>
                    <a:lnTo>
                      <a:pt x="8452" y="7589"/>
                    </a:lnTo>
                    <a:lnTo>
                      <a:pt x="6574" y="7589"/>
                    </a:lnTo>
                    <a:lnTo>
                      <a:pt x="6574" y="7005"/>
                    </a:lnTo>
                    <a:lnTo>
                      <a:pt x="5635" y="6422"/>
                    </a:lnTo>
                    <a:lnTo>
                      <a:pt x="5635" y="5838"/>
                    </a:lnTo>
                    <a:lnTo>
                      <a:pt x="5635" y="6422"/>
                    </a:lnTo>
                    <a:lnTo>
                      <a:pt x="6574" y="6422"/>
                    </a:lnTo>
                    <a:lnTo>
                      <a:pt x="6574" y="5838"/>
                    </a:lnTo>
                    <a:lnTo>
                      <a:pt x="5635" y="5838"/>
                    </a:lnTo>
                    <a:lnTo>
                      <a:pt x="6574" y="5838"/>
                    </a:lnTo>
                    <a:lnTo>
                      <a:pt x="6574" y="5254"/>
                    </a:lnTo>
                    <a:lnTo>
                      <a:pt x="6574" y="5838"/>
                    </a:lnTo>
                    <a:lnTo>
                      <a:pt x="5635" y="5838"/>
                    </a:lnTo>
                    <a:lnTo>
                      <a:pt x="6574" y="5254"/>
                    </a:lnTo>
                    <a:lnTo>
                      <a:pt x="4696" y="5254"/>
                    </a:lnTo>
                    <a:lnTo>
                      <a:pt x="4696" y="4670"/>
                    </a:lnTo>
                    <a:lnTo>
                      <a:pt x="4696" y="5254"/>
                    </a:lnTo>
                    <a:lnTo>
                      <a:pt x="5635" y="5254"/>
                    </a:lnTo>
                    <a:lnTo>
                      <a:pt x="5635" y="5838"/>
                    </a:lnTo>
                    <a:lnTo>
                      <a:pt x="4696" y="5838"/>
                    </a:lnTo>
                    <a:lnTo>
                      <a:pt x="4696" y="4670"/>
                    </a:lnTo>
                    <a:lnTo>
                      <a:pt x="3757" y="4670"/>
                    </a:lnTo>
                    <a:lnTo>
                      <a:pt x="3757" y="4086"/>
                    </a:lnTo>
                    <a:lnTo>
                      <a:pt x="2817" y="3503"/>
                    </a:lnTo>
                    <a:lnTo>
                      <a:pt x="2817" y="2919"/>
                    </a:lnTo>
                    <a:lnTo>
                      <a:pt x="3757" y="2919"/>
                    </a:lnTo>
                    <a:lnTo>
                      <a:pt x="3757" y="2335"/>
                    </a:lnTo>
                    <a:lnTo>
                      <a:pt x="3757" y="2919"/>
                    </a:lnTo>
                    <a:lnTo>
                      <a:pt x="2817" y="2919"/>
                    </a:lnTo>
                    <a:lnTo>
                      <a:pt x="2817" y="3503"/>
                    </a:lnTo>
                    <a:lnTo>
                      <a:pt x="2817" y="2919"/>
                    </a:lnTo>
                    <a:lnTo>
                      <a:pt x="1878" y="2919"/>
                    </a:lnTo>
                    <a:lnTo>
                      <a:pt x="1878" y="1751"/>
                    </a:lnTo>
                    <a:lnTo>
                      <a:pt x="939" y="1168"/>
                    </a:lnTo>
                    <a:lnTo>
                      <a:pt x="939" y="584"/>
                    </a:lnTo>
                    <a:lnTo>
                      <a:pt x="0" y="0"/>
                    </a:lnTo>
                    <a:lnTo>
                      <a:pt x="1878" y="0"/>
                    </a:lnTo>
                    <a:lnTo>
                      <a:pt x="1878" y="584"/>
                    </a:lnTo>
                    <a:lnTo>
                      <a:pt x="1878" y="0"/>
                    </a:lnTo>
                    <a:lnTo>
                      <a:pt x="939" y="0"/>
                    </a:lnTo>
                    <a:lnTo>
                      <a:pt x="939" y="584"/>
                    </a:lnTo>
                    <a:lnTo>
                      <a:pt x="1878" y="584"/>
                    </a:lnTo>
                    <a:lnTo>
                      <a:pt x="1878" y="1168"/>
                    </a:lnTo>
                    <a:lnTo>
                      <a:pt x="2817" y="1751"/>
                    </a:lnTo>
                    <a:lnTo>
                      <a:pt x="1878" y="1751"/>
                    </a:lnTo>
                    <a:lnTo>
                      <a:pt x="2817" y="1751"/>
                    </a:lnTo>
                    <a:lnTo>
                      <a:pt x="2817" y="1168"/>
                    </a:lnTo>
                    <a:lnTo>
                      <a:pt x="2817" y="1751"/>
                    </a:lnTo>
                    <a:lnTo>
                      <a:pt x="4696" y="1751"/>
                    </a:lnTo>
                    <a:lnTo>
                      <a:pt x="5635" y="2335"/>
                    </a:lnTo>
                    <a:lnTo>
                      <a:pt x="4696" y="2335"/>
                    </a:lnTo>
                    <a:lnTo>
                      <a:pt x="5635" y="2335"/>
                    </a:lnTo>
                    <a:lnTo>
                      <a:pt x="5635" y="2919"/>
                    </a:lnTo>
                    <a:lnTo>
                      <a:pt x="5635" y="2335"/>
                    </a:lnTo>
                    <a:lnTo>
                      <a:pt x="6574" y="2335"/>
                    </a:lnTo>
                    <a:lnTo>
                      <a:pt x="6574" y="3503"/>
                    </a:lnTo>
                    <a:lnTo>
                      <a:pt x="7513" y="3503"/>
                    </a:lnTo>
                    <a:lnTo>
                      <a:pt x="6574" y="3503"/>
                    </a:lnTo>
                    <a:lnTo>
                      <a:pt x="6574" y="4086"/>
                    </a:lnTo>
                    <a:lnTo>
                      <a:pt x="7513" y="4086"/>
                    </a:lnTo>
                    <a:lnTo>
                      <a:pt x="6574" y="4086"/>
                    </a:lnTo>
                    <a:lnTo>
                      <a:pt x="6574" y="4670"/>
                    </a:lnTo>
                    <a:lnTo>
                      <a:pt x="7513" y="4670"/>
                    </a:lnTo>
                    <a:lnTo>
                      <a:pt x="7513" y="7005"/>
                    </a:lnTo>
                    <a:lnTo>
                      <a:pt x="8452" y="7005"/>
                    </a:lnTo>
                    <a:lnTo>
                      <a:pt x="8452" y="7589"/>
                    </a:lnTo>
                    <a:lnTo>
                      <a:pt x="8452" y="7005"/>
                    </a:lnTo>
                    <a:lnTo>
                      <a:pt x="8452" y="7589"/>
                    </a:lnTo>
                    <a:lnTo>
                      <a:pt x="9391" y="7589"/>
                    </a:lnTo>
                    <a:lnTo>
                      <a:pt x="9391" y="8173"/>
                    </a:lnTo>
                    <a:lnTo>
                      <a:pt x="10330" y="8173"/>
                    </a:lnTo>
                    <a:lnTo>
                      <a:pt x="10330" y="6422"/>
                    </a:lnTo>
                    <a:lnTo>
                      <a:pt x="9391" y="6422"/>
                    </a:lnTo>
                    <a:lnTo>
                      <a:pt x="9391" y="5838"/>
                    </a:lnTo>
                    <a:lnTo>
                      <a:pt x="10330" y="6422"/>
                    </a:lnTo>
                    <a:lnTo>
                      <a:pt x="10330" y="7005"/>
                    </a:lnTo>
                    <a:lnTo>
                      <a:pt x="11270" y="7005"/>
                    </a:lnTo>
                    <a:lnTo>
                      <a:pt x="11270" y="7589"/>
                    </a:lnTo>
                    <a:lnTo>
                      <a:pt x="11270" y="7005"/>
                    </a:lnTo>
                    <a:lnTo>
                      <a:pt x="11270" y="7589"/>
                    </a:lnTo>
                    <a:lnTo>
                      <a:pt x="12209" y="7589"/>
                    </a:lnTo>
                    <a:lnTo>
                      <a:pt x="12209" y="8173"/>
                    </a:lnTo>
                    <a:lnTo>
                      <a:pt x="11270" y="8173"/>
                    </a:lnTo>
                    <a:lnTo>
                      <a:pt x="12209" y="8173"/>
                    </a:lnTo>
                    <a:lnTo>
                      <a:pt x="12209" y="9341"/>
                    </a:lnTo>
                    <a:lnTo>
                      <a:pt x="13148" y="9341"/>
                    </a:lnTo>
                    <a:lnTo>
                      <a:pt x="12209" y="9341"/>
                    </a:lnTo>
                    <a:lnTo>
                      <a:pt x="12209" y="9924"/>
                    </a:lnTo>
                    <a:lnTo>
                      <a:pt x="14087" y="9924"/>
                    </a:lnTo>
                    <a:lnTo>
                      <a:pt x="14087" y="10508"/>
                    </a:lnTo>
                    <a:lnTo>
                      <a:pt x="17843" y="10508"/>
                    </a:lnTo>
                    <a:lnTo>
                      <a:pt x="17843" y="9924"/>
                    </a:lnTo>
                    <a:lnTo>
                      <a:pt x="18783" y="9924"/>
                    </a:lnTo>
                    <a:lnTo>
                      <a:pt x="18783" y="9341"/>
                    </a:lnTo>
                    <a:lnTo>
                      <a:pt x="20661" y="9341"/>
                    </a:lnTo>
                    <a:lnTo>
                      <a:pt x="21600" y="9924"/>
                    </a:lnTo>
                    <a:lnTo>
                      <a:pt x="20661" y="9924"/>
                    </a:lnTo>
                    <a:lnTo>
                      <a:pt x="20661" y="12259"/>
                    </a:lnTo>
                    <a:lnTo>
                      <a:pt x="19722" y="12843"/>
                    </a:lnTo>
                    <a:lnTo>
                      <a:pt x="18783" y="12843"/>
                    </a:lnTo>
                    <a:lnTo>
                      <a:pt x="18783" y="14011"/>
                    </a:lnTo>
                    <a:lnTo>
                      <a:pt x="15965" y="14011"/>
                    </a:lnTo>
                    <a:lnTo>
                      <a:pt x="15026" y="14595"/>
                    </a:lnTo>
                    <a:lnTo>
                      <a:pt x="15026" y="15762"/>
                    </a:lnTo>
                    <a:lnTo>
                      <a:pt x="15965" y="15762"/>
                    </a:lnTo>
                    <a:lnTo>
                      <a:pt x="15026" y="16930"/>
                    </a:lnTo>
                    <a:lnTo>
                      <a:pt x="15026" y="17514"/>
                    </a:lnTo>
                    <a:lnTo>
                      <a:pt x="14087" y="18097"/>
                    </a:lnTo>
                  </a:path>
                </a:pathLst>
              </a:custGeom>
              <a:grpFill/>
              <a:ln w="635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286" name="Shape 286"/>
              <p:cNvSpPr/>
              <p:nvPr/>
            </p:nvSpPr>
            <p:spPr>
              <a:xfrm>
                <a:off x="0" y="269185"/>
                <a:ext cx="258331" cy="2843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78" y="16983"/>
                    </a:moveTo>
                    <a:lnTo>
                      <a:pt x="1452" y="16983"/>
                    </a:lnTo>
                    <a:lnTo>
                      <a:pt x="2178" y="16983"/>
                    </a:lnTo>
                    <a:lnTo>
                      <a:pt x="1452" y="16324"/>
                    </a:lnTo>
                    <a:lnTo>
                      <a:pt x="1452" y="15664"/>
                    </a:lnTo>
                    <a:lnTo>
                      <a:pt x="2178" y="15664"/>
                    </a:lnTo>
                    <a:lnTo>
                      <a:pt x="2178" y="15005"/>
                    </a:lnTo>
                    <a:lnTo>
                      <a:pt x="2178" y="15664"/>
                    </a:lnTo>
                    <a:lnTo>
                      <a:pt x="2904" y="15664"/>
                    </a:lnTo>
                    <a:lnTo>
                      <a:pt x="2904" y="15005"/>
                    </a:lnTo>
                    <a:lnTo>
                      <a:pt x="2178" y="15005"/>
                    </a:lnTo>
                    <a:lnTo>
                      <a:pt x="2904" y="14345"/>
                    </a:lnTo>
                    <a:lnTo>
                      <a:pt x="3630" y="14345"/>
                    </a:lnTo>
                    <a:lnTo>
                      <a:pt x="3630" y="13685"/>
                    </a:lnTo>
                    <a:lnTo>
                      <a:pt x="4175" y="13026"/>
                    </a:lnTo>
                    <a:lnTo>
                      <a:pt x="4901" y="12366"/>
                    </a:lnTo>
                    <a:lnTo>
                      <a:pt x="6353" y="12366"/>
                    </a:lnTo>
                    <a:lnTo>
                      <a:pt x="6353" y="11707"/>
                    </a:lnTo>
                    <a:lnTo>
                      <a:pt x="7079" y="11707"/>
                    </a:lnTo>
                    <a:lnTo>
                      <a:pt x="7079" y="11047"/>
                    </a:lnTo>
                    <a:lnTo>
                      <a:pt x="8531" y="11047"/>
                    </a:lnTo>
                    <a:lnTo>
                      <a:pt x="8531" y="10553"/>
                    </a:lnTo>
                    <a:lnTo>
                      <a:pt x="9257" y="9728"/>
                    </a:lnTo>
                    <a:lnTo>
                      <a:pt x="9983" y="9728"/>
                    </a:lnTo>
                    <a:lnTo>
                      <a:pt x="9983" y="9069"/>
                    </a:lnTo>
                    <a:lnTo>
                      <a:pt x="10709" y="9069"/>
                    </a:lnTo>
                    <a:lnTo>
                      <a:pt x="10709" y="8574"/>
                    </a:lnTo>
                    <a:lnTo>
                      <a:pt x="11435" y="8574"/>
                    </a:lnTo>
                    <a:lnTo>
                      <a:pt x="12161" y="7090"/>
                    </a:lnTo>
                    <a:lnTo>
                      <a:pt x="12887" y="7090"/>
                    </a:lnTo>
                    <a:lnTo>
                      <a:pt x="12887" y="5111"/>
                    </a:lnTo>
                    <a:lnTo>
                      <a:pt x="13613" y="4617"/>
                    </a:lnTo>
                    <a:lnTo>
                      <a:pt x="14339" y="4617"/>
                    </a:lnTo>
                    <a:lnTo>
                      <a:pt x="14339" y="3957"/>
                    </a:lnTo>
                    <a:lnTo>
                      <a:pt x="15066" y="3957"/>
                    </a:lnTo>
                    <a:lnTo>
                      <a:pt x="15066" y="1319"/>
                    </a:lnTo>
                    <a:lnTo>
                      <a:pt x="15792" y="1319"/>
                    </a:lnTo>
                    <a:lnTo>
                      <a:pt x="15792" y="660"/>
                    </a:lnTo>
                    <a:lnTo>
                      <a:pt x="16518" y="660"/>
                    </a:lnTo>
                    <a:lnTo>
                      <a:pt x="16518" y="0"/>
                    </a:lnTo>
                    <a:lnTo>
                      <a:pt x="17244" y="0"/>
                    </a:lnTo>
                    <a:lnTo>
                      <a:pt x="16518" y="660"/>
                    </a:lnTo>
                    <a:lnTo>
                      <a:pt x="17244" y="1319"/>
                    </a:lnTo>
                    <a:lnTo>
                      <a:pt x="17970" y="1319"/>
                    </a:lnTo>
                    <a:lnTo>
                      <a:pt x="17970" y="2638"/>
                    </a:lnTo>
                    <a:lnTo>
                      <a:pt x="18696" y="2638"/>
                    </a:lnTo>
                    <a:lnTo>
                      <a:pt x="19422" y="1979"/>
                    </a:lnTo>
                    <a:lnTo>
                      <a:pt x="20148" y="1979"/>
                    </a:lnTo>
                    <a:lnTo>
                      <a:pt x="20148" y="1319"/>
                    </a:lnTo>
                    <a:lnTo>
                      <a:pt x="20148" y="1979"/>
                    </a:lnTo>
                    <a:lnTo>
                      <a:pt x="19422" y="1979"/>
                    </a:lnTo>
                    <a:lnTo>
                      <a:pt x="20148" y="1979"/>
                    </a:lnTo>
                    <a:lnTo>
                      <a:pt x="20148" y="2638"/>
                    </a:lnTo>
                    <a:lnTo>
                      <a:pt x="19422" y="2638"/>
                    </a:lnTo>
                    <a:lnTo>
                      <a:pt x="20148" y="2638"/>
                    </a:lnTo>
                    <a:lnTo>
                      <a:pt x="20148" y="1979"/>
                    </a:lnTo>
                    <a:lnTo>
                      <a:pt x="21600" y="1979"/>
                    </a:lnTo>
                    <a:lnTo>
                      <a:pt x="20874" y="2638"/>
                    </a:lnTo>
                    <a:lnTo>
                      <a:pt x="20148" y="2638"/>
                    </a:lnTo>
                    <a:lnTo>
                      <a:pt x="20874" y="2638"/>
                    </a:lnTo>
                    <a:lnTo>
                      <a:pt x="20874" y="3298"/>
                    </a:lnTo>
                    <a:lnTo>
                      <a:pt x="20148" y="3298"/>
                    </a:lnTo>
                    <a:lnTo>
                      <a:pt x="20874" y="3298"/>
                    </a:lnTo>
                    <a:lnTo>
                      <a:pt x="20874" y="3957"/>
                    </a:lnTo>
                    <a:lnTo>
                      <a:pt x="20874" y="3298"/>
                    </a:lnTo>
                    <a:lnTo>
                      <a:pt x="20874" y="5111"/>
                    </a:lnTo>
                    <a:lnTo>
                      <a:pt x="20148" y="5111"/>
                    </a:lnTo>
                    <a:lnTo>
                      <a:pt x="20148" y="6595"/>
                    </a:lnTo>
                    <a:lnTo>
                      <a:pt x="19422" y="7090"/>
                    </a:lnTo>
                    <a:lnTo>
                      <a:pt x="18696" y="7090"/>
                    </a:lnTo>
                    <a:lnTo>
                      <a:pt x="18696" y="8574"/>
                    </a:lnTo>
                    <a:lnTo>
                      <a:pt x="17970" y="9069"/>
                    </a:lnTo>
                    <a:lnTo>
                      <a:pt x="17244" y="9069"/>
                    </a:lnTo>
                    <a:lnTo>
                      <a:pt x="17244" y="9728"/>
                    </a:lnTo>
                    <a:lnTo>
                      <a:pt x="16518" y="9728"/>
                    </a:lnTo>
                    <a:lnTo>
                      <a:pt x="17244" y="11047"/>
                    </a:lnTo>
                    <a:lnTo>
                      <a:pt x="17970" y="11047"/>
                    </a:lnTo>
                    <a:lnTo>
                      <a:pt x="17970" y="11707"/>
                    </a:lnTo>
                    <a:lnTo>
                      <a:pt x="17244" y="11707"/>
                    </a:lnTo>
                    <a:lnTo>
                      <a:pt x="17244" y="11047"/>
                    </a:lnTo>
                    <a:lnTo>
                      <a:pt x="17244" y="11707"/>
                    </a:lnTo>
                    <a:lnTo>
                      <a:pt x="16518" y="11707"/>
                    </a:lnTo>
                    <a:lnTo>
                      <a:pt x="16518" y="11047"/>
                    </a:lnTo>
                    <a:lnTo>
                      <a:pt x="15792" y="11047"/>
                    </a:lnTo>
                    <a:lnTo>
                      <a:pt x="15792" y="11707"/>
                    </a:lnTo>
                    <a:lnTo>
                      <a:pt x="15066" y="11707"/>
                    </a:lnTo>
                    <a:lnTo>
                      <a:pt x="15066" y="12366"/>
                    </a:lnTo>
                    <a:lnTo>
                      <a:pt x="13613" y="12366"/>
                    </a:lnTo>
                    <a:lnTo>
                      <a:pt x="13613" y="13026"/>
                    </a:lnTo>
                    <a:lnTo>
                      <a:pt x="12887" y="13026"/>
                    </a:lnTo>
                    <a:lnTo>
                      <a:pt x="12887" y="15664"/>
                    </a:lnTo>
                    <a:lnTo>
                      <a:pt x="12161" y="15664"/>
                    </a:lnTo>
                    <a:lnTo>
                      <a:pt x="12161" y="16324"/>
                    </a:lnTo>
                    <a:lnTo>
                      <a:pt x="11435" y="16983"/>
                    </a:lnTo>
                    <a:lnTo>
                      <a:pt x="11435" y="18302"/>
                    </a:lnTo>
                    <a:lnTo>
                      <a:pt x="10709" y="18302"/>
                    </a:lnTo>
                    <a:lnTo>
                      <a:pt x="10709" y="18962"/>
                    </a:lnTo>
                    <a:lnTo>
                      <a:pt x="11435" y="18962"/>
                    </a:lnTo>
                    <a:lnTo>
                      <a:pt x="11435" y="18302"/>
                    </a:lnTo>
                    <a:lnTo>
                      <a:pt x="11435" y="18962"/>
                    </a:lnTo>
                    <a:lnTo>
                      <a:pt x="9983" y="18962"/>
                    </a:lnTo>
                    <a:lnTo>
                      <a:pt x="9983" y="19621"/>
                    </a:lnTo>
                    <a:lnTo>
                      <a:pt x="9257" y="20281"/>
                    </a:lnTo>
                    <a:lnTo>
                      <a:pt x="9257" y="20940"/>
                    </a:lnTo>
                    <a:lnTo>
                      <a:pt x="8531" y="20940"/>
                    </a:lnTo>
                    <a:lnTo>
                      <a:pt x="7805" y="21600"/>
                    </a:lnTo>
                    <a:lnTo>
                      <a:pt x="6353" y="21600"/>
                    </a:lnTo>
                    <a:lnTo>
                      <a:pt x="6353" y="20940"/>
                    </a:lnTo>
                    <a:lnTo>
                      <a:pt x="5627" y="20940"/>
                    </a:lnTo>
                    <a:lnTo>
                      <a:pt x="5627" y="21600"/>
                    </a:lnTo>
                    <a:lnTo>
                      <a:pt x="4901" y="21600"/>
                    </a:lnTo>
                    <a:lnTo>
                      <a:pt x="4901" y="20940"/>
                    </a:lnTo>
                    <a:lnTo>
                      <a:pt x="5627" y="21600"/>
                    </a:lnTo>
                    <a:lnTo>
                      <a:pt x="5627" y="20940"/>
                    </a:lnTo>
                    <a:lnTo>
                      <a:pt x="4901" y="20940"/>
                    </a:lnTo>
                    <a:lnTo>
                      <a:pt x="4901" y="21600"/>
                    </a:lnTo>
                    <a:lnTo>
                      <a:pt x="4901" y="20940"/>
                    </a:lnTo>
                    <a:lnTo>
                      <a:pt x="4175" y="20281"/>
                    </a:lnTo>
                    <a:lnTo>
                      <a:pt x="3630" y="20281"/>
                    </a:lnTo>
                    <a:lnTo>
                      <a:pt x="2904" y="19621"/>
                    </a:lnTo>
                    <a:lnTo>
                      <a:pt x="2178" y="19621"/>
                    </a:lnTo>
                    <a:lnTo>
                      <a:pt x="2178" y="20281"/>
                    </a:lnTo>
                    <a:lnTo>
                      <a:pt x="726" y="20281"/>
                    </a:lnTo>
                    <a:lnTo>
                      <a:pt x="726" y="19621"/>
                    </a:lnTo>
                    <a:lnTo>
                      <a:pt x="0" y="19621"/>
                    </a:lnTo>
                    <a:lnTo>
                      <a:pt x="726" y="19621"/>
                    </a:lnTo>
                    <a:lnTo>
                      <a:pt x="726" y="18962"/>
                    </a:lnTo>
                    <a:lnTo>
                      <a:pt x="1452" y="18962"/>
                    </a:lnTo>
                    <a:lnTo>
                      <a:pt x="726" y="18962"/>
                    </a:lnTo>
                    <a:lnTo>
                      <a:pt x="726" y="19621"/>
                    </a:lnTo>
                    <a:lnTo>
                      <a:pt x="0" y="19621"/>
                    </a:lnTo>
                    <a:lnTo>
                      <a:pt x="0" y="18302"/>
                    </a:lnTo>
                    <a:lnTo>
                      <a:pt x="726" y="18302"/>
                    </a:lnTo>
                    <a:lnTo>
                      <a:pt x="726" y="17643"/>
                    </a:lnTo>
                    <a:lnTo>
                      <a:pt x="1452" y="17643"/>
                    </a:lnTo>
                    <a:lnTo>
                      <a:pt x="726" y="17643"/>
                    </a:lnTo>
                    <a:lnTo>
                      <a:pt x="726" y="16324"/>
                    </a:lnTo>
                    <a:lnTo>
                      <a:pt x="1452" y="16983"/>
                    </a:lnTo>
                    <a:lnTo>
                      <a:pt x="2178" y="16983"/>
                    </a:lnTo>
                  </a:path>
                </a:pathLst>
              </a:custGeom>
              <a:grpFill/>
              <a:ln w="635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/>
              </a:p>
            </p:txBody>
          </p:sp>
        </p:grpSp>
        <p:sp>
          <p:nvSpPr>
            <p:cNvPr id="288" name="Shape 288"/>
            <p:cNvSpPr/>
            <p:nvPr/>
          </p:nvSpPr>
          <p:spPr>
            <a:xfrm>
              <a:off x="10999715" y="4343880"/>
              <a:ext cx="319115" cy="171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48" y="3456"/>
                  </a:moveTo>
                  <a:lnTo>
                    <a:pt x="1174" y="2592"/>
                  </a:lnTo>
                  <a:lnTo>
                    <a:pt x="0" y="0"/>
                  </a:lnTo>
                  <a:lnTo>
                    <a:pt x="1409" y="1296"/>
                  </a:lnTo>
                  <a:lnTo>
                    <a:pt x="1643" y="2160"/>
                  </a:lnTo>
                  <a:lnTo>
                    <a:pt x="2348" y="3024"/>
                  </a:lnTo>
                  <a:lnTo>
                    <a:pt x="2348" y="3456"/>
                  </a:lnTo>
                  <a:close/>
                  <a:moveTo>
                    <a:pt x="7513" y="7776"/>
                  </a:moveTo>
                  <a:lnTo>
                    <a:pt x="5400" y="5616"/>
                  </a:lnTo>
                  <a:lnTo>
                    <a:pt x="4696" y="3888"/>
                  </a:lnTo>
                  <a:lnTo>
                    <a:pt x="7513" y="6912"/>
                  </a:lnTo>
                  <a:lnTo>
                    <a:pt x="7513" y="7776"/>
                  </a:lnTo>
                  <a:close/>
                  <a:moveTo>
                    <a:pt x="470" y="5616"/>
                  </a:moveTo>
                  <a:lnTo>
                    <a:pt x="235" y="4320"/>
                  </a:lnTo>
                  <a:lnTo>
                    <a:pt x="939" y="4752"/>
                  </a:lnTo>
                  <a:lnTo>
                    <a:pt x="470" y="5616"/>
                  </a:lnTo>
                  <a:close/>
                  <a:moveTo>
                    <a:pt x="1643" y="6480"/>
                  </a:moveTo>
                  <a:lnTo>
                    <a:pt x="1174" y="6048"/>
                  </a:lnTo>
                  <a:lnTo>
                    <a:pt x="1409" y="5184"/>
                  </a:lnTo>
                  <a:lnTo>
                    <a:pt x="1643" y="5184"/>
                  </a:lnTo>
                  <a:lnTo>
                    <a:pt x="1643" y="6480"/>
                  </a:lnTo>
                  <a:close/>
                  <a:moveTo>
                    <a:pt x="3052" y="8208"/>
                  </a:moveTo>
                  <a:lnTo>
                    <a:pt x="2348" y="6912"/>
                  </a:lnTo>
                  <a:lnTo>
                    <a:pt x="1878" y="6912"/>
                  </a:lnTo>
                  <a:lnTo>
                    <a:pt x="2113" y="5616"/>
                  </a:lnTo>
                  <a:lnTo>
                    <a:pt x="3052" y="6912"/>
                  </a:lnTo>
                  <a:lnTo>
                    <a:pt x="3287" y="7776"/>
                  </a:lnTo>
                  <a:lnTo>
                    <a:pt x="3052" y="8208"/>
                  </a:lnTo>
                  <a:close/>
                  <a:moveTo>
                    <a:pt x="2113" y="8640"/>
                  </a:moveTo>
                  <a:lnTo>
                    <a:pt x="1878" y="8208"/>
                  </a:lnTo>
                  <a:lnTo>
                    <a:pt x="2113" y="7344"/>
                  </a:lnTo>
                  <a:lnTo>
                    <a:pt x="2113" y="8640"/>
                  </a:lnTo>
                  <a:close/>
                  <a:moveTo>
                    <a:pt x="3522" y="8640"/>
                  </a:moveTo>
                  <a:lnTo>
                    <a:pt x="3287" y="8208"/>
                  </a:lnTo>
                  <a:lnTo>
                    <a:pt x="3757" y="7776"/>
                  </a:lnTo>
                  <a:lnTo>
                    <a:pt x="3522" y="8640"/>
                  </a:lnTo>
                  <a:close/>
                  <a:moveTo>
                    <a:pt x="21130" y="17712"/>
                  </a:moveTo>
                  <a:lnTo>
                    <a:pt x="20896" y="16848"/>
                  </a:lnTo>
                  <a:lnTo>
                    <a:pt x="21600" y="16848"/>
                  </a:lnTo>
                  <a:lnTo>
                    <a:pt x="21130" y="17712"/>
                  </a:lnTo>
                  <a:close/>
                  <a:moveTo>
                    <a:pt x="9157" y="21600"/>
                  </a:moveTo>
                  <a:lnTo>
                    <a:pt x="7748" y="20304"/>
                  </a:lnTo>
                  <a:lnTo>
                    <a:pt x="8922" y="21168"/>
                  </a:lnTo>
                  <a:lnTo>
                    <a:pt x="9157" y="21600"/>
                  </a:lnTo>
                  <a:close/>
                  <a:moveTo>
                    <a:pt x="10800" y="10368"/>
                  </a:moveTo>
                  <a:lnTo>
                    <a:pt x="11035" y="12528"/>
                  </a:lnTo>
                  <a:lnTo>
                    <a:pt x="9861" y="10368"/>
                  </a:lnTo>
                  <a:lnTo>
                    <a:pt x="9157" y="6912"/>
                  </a:lnTo>
                  <a:lnTo>
                    <a:pt x="9861" y="7344"/>
                  </a:lnTo>
                  <a:lnTo>
                    <a:pt x="10096" y="8208"/>
                  </a:lnTo>
                  <a:lnTo>
                    <a:pt x="10096" y="9072"/>
                  </a:lnTo>
                  <a:lnTo>
                    <a:pt x="10800" y="10368"/>
                  </a:lnTo>
                  <a:close/>
                  <a:moveTo>
                    <a:pt x="9861" y="13392"/>
                  </a:moveTo>
                  <a:lnTo>
                    <a:pt x="9391" y="13824"/>
                  </a:lnTo>
                  <a:lnTo>
                    <a:pt x="7513" y="12960"/>
                  </a:lnTo>
                  <a:lnTo>
                    <a:pt x="7043" y="11232"/>
                  </a:lnTo>
                  <a:lnTo>
                    <a:pt x="8922" y="11664"/>
                  </a:lnTo>
                  <a:lnTo>
                    <a:pt x="9861" y="13392"/>
                  </a:lnTo>
                  <a:close/>
                  <a:moveTo>
                    <a:pt x="13148" y="16848"/>
                  </a:moveTo>
                  <a:lnTo>
                    <a:pt x="13148" y="17712"/>
                  </a:lnTo>
                  <a:lnTo>
                    <a:pt x="11974" y="16848"/>
                  </a:lnTo>
                  <a:lnTo>
                    <a:pt x="10800" y="14688"/>
                  </a:lnTo>
                  <a:lnTo>
                    <a:pt x="12678" y="15984"/>
                  </a:lnTo>
                  <a:lnTo>
                    <a:pt x="13148" y="1684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11685704" y="4660824"/>
              <a:ext cx="89005" cy="104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7446" y="3600"/>
                  </a:lnTo>
                  <a:lnTo>
                    <a:pt x="20769" y="2160"/>
                  </a:lnTo>
                  <a:lnTo>
                    <a:pt x="20769" y="4320"/>
                  </a:lnTo>
                  <a:lnTo>
                    <a:pt x="15785" y="4320"/>
                  </a:lnTo>
                  <a:lnTo>
                    <a:pt x="15785" y="3600"/>
                  </a:lnTo>
                  <a:lnTo>
                    <a:pt x="11631" y="6480"/>
                  </a:lnTo>
                  <a:lnTo>
                    <a:pt x="9969" y="4320"/>
                  </a:lnTo>
                  <a:lnTo>
                    <a:pt x="13292" y="2160"/>
                  </a:lnTo>
                  <a:lnTo>
                    <a:pt x="21600" y="0"/>
                  </a:lnTo>
                  <a:close/>
                  <a:moveTo>
                    <a:pt x="1662" y="14400"/>
                  </a:moveTo>
                  <a:lnTo>
                    <a:pt x="0" y="12240"/>
                  </a:lnTo>
                  <a:lnTo>
                    <a:pt x="2492" y="9360"/>
                  </a:lnTo>
                  <a:lnTo>
                    <a:pt x="7477" y="7920"/>
                  </a:lnTo>
                  <a:lnTo>
                    <a:pt x="9969" y="10800"/>
                  </a:lnTo>
                  <a:lnTo>
                    <a:pt x="10800" y="13680"/>
                  </a:lnTo>
                  <a:lnTo>
                    <a:pt x="9969" y="13680"/>
                  </a:lnTo>
                  <a:lnTo>
                    <a:pt x="5815" y="15120"/>
                  </a:lnTo>
                  <a:lnTo>
                    <a:pt x="1662" y="14400"/>
                  </a:lnTo>
                  <a:close/>
                  <a:moveTo>
                    <a:pt x="6646" y="21600"/>
                  </a:moveTo>
                  <a:lnTo>
                    <a:pt x="5815" y="20880"/>
                  </a:lnTo>
                  <a:lnTo>
                    <a:pt x="6646" y="20160"/>
                  </a:lnTo>
                  <a:lnTo>
                    <a:pt x="9969" y="20160"/>
                  </a:lnTo>
                  <a:lnTo>
                    <a:pt x="6646" y="2160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11331855" y="4608724"/>
              <a:ext cx="97689" cy="173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57" y="2160"/>
                  </a:moveTo>
                  <a:lnTo>
                    <a:pt x="5400" y="3888"/>
                  </a:lnTo>
                  <a:lnTo>
                    <a:pt x="1543" y="4320"/>
                  </a:lnTo>
                  <a:lnTo>
                    <a:pt x="0" y="0"/>
                  </a:lnTo>
                  <a:lnTo>
                    <a:pt x="2314" y="2160"/>
                  </a:lnTo>
                  <a:lnTo>
                    <a:pt x="3086" y="1296"/>
                  </a:lnTo>
                  <a:lnTo>
                    <a:pt x="3857" y="2160"/>
                  </a:lnTo>
                  <a:close/>
                  <a:moveTo>
                    <a:pt x="13886" y="13824"/>
                  </a:moveTo>
                  <a:lnTo>
                    <a:pt x="11571" y="12960"/>
                  </a:lnTo>
                  <a:lnTo>
                    <a:pt x="13114" y="12528"/>
                  </a:lnTo>
                  <a:lnTo>
                    <a:pt x="14657" y="12960"/>
                  </a:lnTo>
                  <a:lnTo>
                    <a:pt x="13886" y="13824"/>
                  </a:lnTo>
                  <a:close/>
                  <a:moveTo>
                    <a:pt x="20057" y="18576"/>
                  </a:moveTo>
                  <a:lnTo>
                    <a:pt x="17743" y="18144"/>
                  </a:lnTo>
                  <a:lnTo>
                    <a:pt x="18514" y="17280"/>
                  </a:lnTo>
                  <a:lnTo>
                    <a:pt x="20057" y="18144"/>
                  </a:lnTo>
                  <a:lnTo>
                    <a:pt x="20057" y="18576"/>
                  </a:lnTo>
                  <a:close/>
                  <a:moveTo>
                    <a:pt x="20829" y="21600"/>
                  </a:moveTo>
                  <a:lnTo>
                    <a:pt x="20057" y="20736"/>
                  </a:lnTo>
                  <a:lnTo>
                    <a:pt x="20057" y="20304"/>
                  </a:lnTo>
                  <a:lnTo>
                    <a:pt x="21600" y="20736"/>
                  </a:lnTo>
                  <a:lnTo>
                    <a:pt x="20829" y="21600"/>
                  </a:lnTo>
                  <a:close/>
                  <a:moveTo>
                    <a:pt x="9257" y="3888"/>
                  </a:moveTo>
                  <a:lnTo>
                    <a:pt x="8486" y="3456"/>
                  </a:lnTo>
                  <a:lnTo>
                    <a:pt x="10800" y="3024"/>
                  </a:lnTo>
                  <a:lnTo>
                    <a:pt x="9257" y="3888"/>
                  </a:lnTo>
                  <a:close/>
                  <a:moveTo>
                    <a:pt x="6943" y="8208"/>
                  </a:moveTo>
                  <a:lnTo>
                    <a:pt x="6171" y="6480"/>
                  </a:lnTo>
                  <a:lnTo>
                    <a:pt x="4629" y="6048"/>
                  </a:lnTo>
                  <a:lnTo>
                    <a:pt x="5400" y="5184"/>
                  </a:lnTo>
                  <a:lnTo>
                    <a:pt x="9257" y="7776"/>
                  </a:lnTo>
                  <a:lnTo>
                    <a:pt x="6943" y="8208"/>
                  </a:lnTo>
                  <a:close/>
                  <a:moveTo>
                    <a:pt x="11571" y="7344"/>
                  </a:moveTo>
                  <a:lnTo>
                    <a:pt x="10029" y="6912"/>
                  </a:lnTo>
                  <a:lnTo>
                    <a:pt x="11571" y="6048"/>
                  </a:lnTo>
                  <a:lnTo>
                    <a:pt x="13114" y="7344"/>
                  </a:lnTo>
                  <a:lnTo>
                    <a:pt x="11571" y="7344"/>
                  </a:lnTo>
                  <a:close/>
                  <a:moveTo>
                    <a:pt x="13886" y="9504"/>
                  </a:moveTo>
                  <a:lnTo>
                    <a:pt x="11571" y="9072"/>
                  </a:lnTo>
                  <a:lnTo>
                    <a:pt x="11571" y="8208"/>
                  </a:lnTo>
                  <a:lnTo>
                    <a:pt x="13886" y="9504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11245022" y="4795417"/>
              <a:ext cx="138936" cy="80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9391"/>
                  </a:moveTo>
                  <a:lnTo>
                    <a:pt x="15660" y="18783"/>
                  </a:lnTo>
                  <a:lnTo>
                    <a:pt x="15660" y="21600"/>
                  </a:lnTo>
                  <a:lnTo>
                    <a:pt x="12960" y="21600"/>
                  </a:lnTo>
                  <a:lnTo>
                    <a:pt x="11340" y="17843"/>
                  </a:lnTo>
                  <a:lnTo>
                    <a:pt x="7020" y="14087"/>
                  </a:lnTo>
                  <a:lnTo>
                    <a:pt x="2700" y="6574"/>
                  </a:lnTo>
                  <a:lnTo>
                    <a:pt x="0" y="0"/>
                  </a:lnTo>
                  <a:lnTo>
                    <a:pt x="7020" y="6574"/>
                  </a:lnTo>
                  <a:lnTo>
                    <a:pt x="8100" y="9391"/>
                  </a:lnTo>
                  <a:close/>
                  <a:moveTo>
                    <a:pt x="17820" y="10330"/>
                  </a:moveTo>
                  <a:lnTo>
                    <a:pt x="16200" y="8452"/>
                  </a:lnTo>
                  <a:lnTo>
                    <a:pt x="16740" y="7513"/>
                  </a:lnTo>
                  <a:lnTo>
                    <a:pt x="16200" y="5635"/>
                  </a:lnTo>
                  <a:lnTo>
                    <a:pt x="17280" y="5635"/>
                  </a:lnTo>
                  <a:lnTo>
                    <a:pt x="17280" y="7513"/>
                  </a:lnTo>
                  <a:lnTo>
                    <a:pt x="18360" y="9391"/>
                  </a:lnTo>
                  <a:lnTo>
                    <a:pt x="17820" y="10330"/>
                  </a:lnTo>
                  <a:close/>
                  <a:moveTo>
                    <a:pt x="21060" y="15026"/>
                  </a:moveTo>
                  <a:lnTo>
                    <a:pt x="19980" y="12209"/>
                  </a:lnTo>
                  <a:lnTo>
                    <a:pt x="21600" y="13148"/>
                  </a:lnTo>
                  <a:lnTo>
                    <a:pt x="21600" y="15026"/>
                  </a:lnTo>
                  <a:lnTo>
                    <a:pt x="21060" y="15026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71637" y="2948020"/>
              <a:ext cx="4342" cy="4342"/>
            </a:xfrm>
            <a:prstGeom prst="rect">
              <a:avLst/>
            </a:prstGeom>
            <a:grpFill/>
            <a:ln w="63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9371574" y="4482814"/>
              <a:ext cx="4343" cy="4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10682770" y="3469025"/>
              <a:ext cx="10857" cy="15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00" y="21600"/>
                  </a:moveTo>
                  <a:lnTo>
                    <a:pt x="0" y="16200"/>
                  </a:lnTo>
                  <a:lnTo>
                    <a:pt x="21600" y="0"/>
                  </a:lnTo>
                  <a:lnTo>
                    <a:pt x="7200" y="2160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10717504" y="3416924"/>
              <a:ext cx="4342" cy="8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108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10324580" y="3751236"/>
              <a:ext cx="4343" cy="6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11062669" y="3720843"/>
              <a:ext cx="4343" cy="6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11327012" y="3275820"/>
              <a:ext cx="1" cy="4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11392640" y="3705648"/>
              <a:ext cx="325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3822872" y="6269428"/>
              <a:ext cx="110714" cy="56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500" y="10800"/>
                  </a:moveTo>
                  <a:lnTo>
                    <a:pt x="12150" y="5400"/>
                  </a:lnTo>
                  <a:lnTo>
                    <a:pt x="14175" y="0"/>
                  </a:lnTo>
                  <a:lnTo>
                    <a:pt x="17550" y="0"/>
                  </a:lnTo>
                  <a:lnTo>
                    <a:pt x="17550" y="2700"/>
                  </a:lnTo>
                  <a:lnTo>
                    <a:pt x="16200" y="2700"/>
                  </a:lnTo>
                  <a:lnTo>
                    <a:pt x="18225" y="6750"/>
                  </a:lnTo>
                  <a:lnTo>
                    <a:pt x="18225" y="1350"/>
                  </a:lnTo>
                  <a:lnTo>
                    <a:pt x="20250" y="1350"/>
                  </a:lnTo>
                  <a:lnTo>
                    <a:pt x="20925" y="5400"/>
                  </a:lnTo>
                  <a:lnTo>
                    <a:pt x="18900" y="5400"/>
                  </a:lnTo>
                  <a:lnTo>
                    <a:pt x="21600" y="8100"/>
                  </a:lnTo>
                  <a:lnTo>
                    <a:pt x="17550" y="12150"/>
                  </a:lnTo>
                  <a:lnTo>
                    <a:pt x="14175" y="10800"/>
                  </a:lnTo>
                  <a:lnTo>
                    <a:pt x="15525" y="16200"/>
                  </a:lnTo>
                  <a:lnTo>
                    <a:pt x="12150" y="14850"/>
                  </a:lnTo>
                  <a:lnTo>
                    <a:pt x="12825" y="18900"/>
                  </a:lnTo>
                  <a:lnTo>
                    <a:pt x="10800" y="17550"/>
                  </a:lnTo>
                  <a:lnTo>
                    <a:pt x="10800" y="21600"/>
                  </a:lnTo>
                  <a:lnTo>
                    <a:pt x="8775" y="16200"/>
                  </a:lnTo>
                  <a:lnTo>
                    <a:pt x="12150" y="8100"/>
                  </a:lnTo>
                  <a:lnTo>
                    <a:pt x="13500" y="10800"/>
                  </a:lnTo>
                  <a:close/>
                  <a:moveTo>
                    <a:pt x="4725" y="10800"/>
                  </a:moveTo>
                  <a:lnTo>
                    <a:pt x="6075" y="8100"/>
                  </a:lnTo>
                  <a:lnTo>
                    <a:pt x="2700" y="6750"/>
                  </a:lnTo>
                  <a:lnTo>
                    <a:pt x="6075" y="6750"/>
                  </a:lnTo>
                  <a:lnTo>
                    <a:pt x="2700" y="1350"/>
                  </a:lnTo>
                  <a:lnTo>
                    <a:pt x="6075" y="4050"/>
                  </a:lnTo>
                  <a:lnTo>
                    <a:pt x="6750" y="1350"/>
                  </a:lnTo>
                  <a:lnTo>
                    <a:pt x="12150" y="1350"/>
                  </a:lnTo>
                  <a:lnTo>
                    <a:pt x="4725" y="17550"/>
                  </a:lnTo>
                  <a:lnTo>
                    <a:pt x="2700" y="20250"/>
                  </a:lnTo>
                  <a:lnTo>
                    <a:pt x="675" y="16200"/>
                  </a:lnTo>
                  <a:lnTo>
                    <a:pt x="4050" y="13500"/>
                  </a:lnTo>
                  <a:lnTo>
                    <a:pt x="4050" y="9450"/>
                  </a:lnTo>
                  <a:lnTo>
                    <a:pt x="4725" y="10800"/>
                  </a:lnTo>
                  <a:close/>
                  <a:moveTo>
                    <a:pt x="675" y="13500"/>
                  </a:moveTo>
                  <a:lnTo>
                    <a:pt x="0" y="10800"/>
                  </a:lnTo>
                  <a:lnTo>
                    <a:pt x="1350" y="10800"/>
                  </a:lnTo>
                  <a:lnTo>
                    <a:pt x="675" y="1350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3746893" y="2724423"/>
              <a:ext cx="4342" cy="6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1080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grpSp>
          <p:nvGrpSpPr>
            <p:cNvPr id="304" name="Group 304"/>
            <p:cNvGrpSpPr/>
            <p:nvPr/>
          </p:nvGrpSpPr>
          <p:grpSpPr>
            <a:xfrm>
              <a:off x="6278109" y="3490734"/>
              <a:ext cx="718553" cy="694674"/>
              <a:chOff x="0" y="0"/>
              <a:chExt cx="718552" cy="694672"/>
            </a:xfrm>
            <a:grpFill/>
          </p:grpSpPr>
          <p:sp>
            <p:nvSpPr>
              <p:cNvPr id="302" name="Shape 302"/>
              <p:cNvSpPr/>
              <p:nvPr/>
            </p:nvSpPr>
            <p:spPr>
              <a:xfrm>
                <a:off x="0" y="-1"/>
                <a:ext cx="78151" cy="781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800" y="7200"/>
                    </a:moveTo>
                    <a:lnTo>
                      <a:pt x="2400" y="7200"/>
                    </a:lnTo>
                    <a:lnTo>
                      <a:pt x="2400" y="4800"/>
                    </a:lnTo>
                    <a:lnTo>
                      <a:pt x="0" y="4800"/>
                    </a:lnTo>
                    <a:lnTo>
                      <a:pt x="0" y="2400"/>
                    </a:lnTo>
                    <a:lnTo>
                      <a:pt x="4800" y="2400"/>
                    </a:lnTo>
                    <a:lnTo>
                      <a:pt x="4800" y="0"/>
                    </a:lnTo>
                    <a:lnTo>
                      <a:pt x="7200" y="0"/>
                    </a:lnTo>
                    <a:lnTo>
                      <a:pt x="7200" y="2400"/>
                    </a:lnTo>
                    <a:lnTo>
                      <a:pt x="9600" y="2400"/>
                    </a:lnTo>
                    <a:lnTo>
                      <a:pt x="12000" y="4800"/>
                    </a:lnTo>
                    <a:lnTo>
                      <a:pt x="12000" y="9600"/>
                    </a:lnTo>
                    <a:lnTo>
                      <a:pt x="19200" y="9600"/>
                    </a:lnTo>
                    <a:lnTo>
                      <a:pt x="19200" y="12000"/>
                    </a:lnTo>
                    <a:lnTo>
                      <a:pt x="21600" y="12000"/>
                    </a:lnTo>
                    <a:lnTo>
                      <a:pt x="21600" y="16800"/>
                    </a:lnTo>
                    <a:lnTo>
                      <a:pt x="14400" y="16800"/>
                    </a:lnTo>
                    <a:lnTo>
                      <a:pt x="14400" y="19200"/>
                    </a:lnTo>
                    <a:lnTo>
                      <a:pt x="12000" y="19200"/>
                    </a:lnTo>
                    <a:lnTo>
                      <a:pt x="12000" y="21600"/>
                    </a:lnTo>
                    <a:lnTo>
                      <a:pt x="9600" y="21600"/>
                    </a:lnTo>
                    <a:lnTo>
                      <a:pt x="9600" y="16800"/>
                    </a:lnTo>
                    <a:lnTo>
                      <a:pt x="7200" y="16800"/>
                    </a:lnTo>
                    <a:lnTo>
                      <a:pt x="7200" y="14400"/>
                    </a:lnTo>
                    <a:lnTo>
                      <a:pt x="4800" y="14400"/>
                    </a:lnTo>
                    <a:lnTo>
                      <a:pt x="4800" y="7200"/>
                    </a:lnTo>
                    <a:close/>
                  </a:path>
                </a:pathLst>
              </a:custGeom>
              <a:grpFill/>
              <a:ln w="635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303" name="Shape 303"/>
              <p:cNvSpPr/>
              <p:nvPr/>
            </p:nvSpPr>
            <p:spPr>
              <a:xfrm>
                <a:off x="614351" y="564421"/>
                <a:ext cx="104202" cy="1302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2600" y="0"/>
                    </a:lnTo>
                    <a:lnTo>
                      <a:pt x="12600" y="1440"/>
                    </a:lnTo>
                    <a:lnTo>
                      <a:pt x="14400" y="0"/>
                    </a:lnTo>
                    <a:lnTo>
                      <a:pt x="14400" y="1440"/>
                    </a:lnTo>
                    <a:lnTo>
                      <a:pt x="16200" y="1440"/>
                    </a:lnTo>
                    <a:lnTo>
                      <a:pt x="16200" y="0"/>
                    </a:lnTo>
                    <a:lnTo>
                      <a:pt x="16200" y="2880"/>
                    </a:lnTo>
                    <a:lnTo>
                      <a:pt x="18000" y="2880"/>
                    </a:lnTo>
                    <a:lnTo>
                      <a:pt x="16200" y="2880"/>
                    </a:lnTo>
                    <a:lnTo>
                      <a:pt x="18000" y="2880"/>
                    </a:lnTo>
                    <a:lnTo>
                      <a:pt x="18000" y="4320"/>
                    </a:lnTo>
                    <a:lnTo>
                      <a:pt x="19800" y="4320"/>
                    </a:lnTo>
                    <a:lnTo>
                      <a:pt x="18000" y="4320"/>
                    </a:lnTo>
                    <a:lnTo>
                      <a:pt x="18000" y="2880"/>
                    </a:lnTo>
                    <a:lnTo>
                      <a:pt x="21600" y="2880"/>
                    </a:lnTo>
                    <a:lnTo>
                      <a:pt x="21600" y="4320"/>
                    </a:lnTo>
                    <a:lnTo>
                      <a:pt x="19800" y="4320"/>
                    </a:lnTo>
                    <a:lnTo>
                      <a:pt x="19800" y="5760"/>
                    </a:lnTo>
                    <a:lnTo>
                      <a:pt x="18000" y="5760"/>
                    </a:lnTo>
                    <a:lnTo>
                      <a:pt x="18000" y="4320"/>
                    </a:lnTo>
                    <a:lnTo>
                      <a:pt x="16200" y="5760"/>
                    </a:lnTo>
                    <a:lnTo>
                      <a:pt x="16200" y="7200"/>
                    </a:lnTo>
                    <a:lnTo>
                      <a:pt x="18000" y="8640"/>
                    </a:lnTo>
                    <a:lnTo>
                      <a:pt x="16200" y="8640"/>
                    </a:lnTo>
                    <a:lnTo>
                      <a:pt x="16200" y="10080"/>
                    </a:lnTo>
                    <a:lnTo>
                      <a:pt x="14400" y="11520"/>
                    </a:lnTo>
                    <a:lnTo>
                      <a:pt x="16200" y="11520"/>
                    </a:lnTo>
                    <a:lnTo>
                      <a:pt x="16200" y="12960"/>
                    </a:lnTo>
                    <a:lnTo>
                      <a:pt x="14400" y="11520"/>
                    </a:lnTo>
                    <a:lnTo>
                      <a:pt x="14400" y="14400"/>
                    </a:lnTo>
                    <a:lnTo>
                      <a:pt x="12600" y="14400"/>
                    </a:lnTo>
                    <a:lnTo>
                      <a:pt x="12600" y="15840"/>
                    </a:lnTo>
                    <a:lnTo>
                      <a:pt x="10800" y="15840"/>
                    </a:lnTo>
                    <a:lnTo>
                      <a:pt x="12600" y="15840"/>
                    </a:lnTo>
                    <a:lnTo>
                      <a:pt x="14400" y="17280"/>
                    </a:lnTo>
                    <a:lnTo>
                      <a:pt x="14400" y="15840"/>
                    </a:lnTo>
                    <a:lnTo>
                      <a:pt x="14400" y="17280"/>
                    </a:lnTo>
                    <a:lnTo>
                      <a:pt x="12600" y="17280"/>
                    </a:lnTo>
                    <a:lnTo>
                      <a:pt x="12600" y="18720"/>
                    </a:lnTo>
                    <a:lnTo>
                      <a:pt x="10800" y="18720"/>
                    </a:lnTo>
                    <a:lnTo>
                      <a:pt x="10800" y="17280"/>
                    </a:lnTo>
                    <a:lnTo>
                      <a:pt x="9000" y="17280"/>
                    </a:lnTo>
                    <a:lnTo>
                      <a:pt x="9000" y="21600"/>
                    </a:lnTo>
                    <a:lnTo>
                      <a:pt x="7200" y="21600"/>
                    </a:lnTo>
                    <a:lnTo>
                      <a:pt x="9000" y="21600"/>
                    </a:lnTo>
                    <a:lnTo>
                      <a:pt x="9000" y="18720"/>
                    </a:lnTo>
                    <a:lnTo>
                      <a:pt x="7200" y="18720"/>
                    </a:lnTo>
                    <a:lnTo>
                      <a:pt x="7200" y="17280"/>
                    </a:lnTo>
                    <a:lnTo>
                      <a:pt x="7200" y="18720"/>
                    </a:lnTo>
                    <a:lnTo>
                      <a:pt x="5400" y="18720"/>
                    </a:lnTo>
                    <a:lnTo>
                      <a:pt x="5400" y="17280"/>
                    </a:lnTo>
                    <a:lnTo>
                      <a:pt x="3600" y="17280"/>
                    </a:lnTo>
                    <a:lnTo>
                      <a:pt x="3600" y="18720"/>
                    </a:lnTo>
                    <a:lnTo>
                      <a:pt x="1800" y="18720"/>
                    </a:lnTo>
                    <a:lnTo>
                      <a:pt x="1800" y="20160"/>
                    </a:lnTo>
                    <a:lnTo>
                      <a:pt x="0" y="18720"/>
                    </a:lnTo>
                    <a:lnTo>
                      <a:pt x="1800" y="18720"/>
                    </a:lnTo>
                    <a:lnTo>
                      <a:pt x="1800" y="17280"/>
                    </a:lnTo>
                    <a:lnTo>
                      <a:pt x="0" y="17280"/>
                    </a:lnTo>
                    <a:lnTo>
                      <a:pt x="0" y="11520"/>
                    </a:lnTo>
                    <a:lnTo>
                      <a:pt x="1800" y="11520"/>
                    </a:lnTo>
                    <a:lnTo>
                      <a:pt x="1800" y="8640"/>
                    </a:lnTo>
                    <a:lnTo>
                      <a:pt x="0" y="7200"/>
                    </a:lnTo>
                    <a:lnTo>
                      <a:pt x="1800" y="5760"/>
                    </a:lnTo>
                    <a:lnTo>
                      <a:pt x="1800" y="2880"/>
                    </a:lnTo>
                    <a:lnTo>
                      <a:pt x="5400" y="2880"/>
                    </a:lnTo>
                    <a:lnTo>
                      <a:pt x="5400" y="1440"/>
                    </a:lnTo>
                    <a:lnTo>
                      <a:pt x="7200" y="1440"/>
                    </a:lnTo>
                    <a:lnTo>
                      <a:pt x="7200" y="0"/>
                    </a:lnTo>
                    <a:lnTo>
                      <a:pt x="7200" y="1440"/>
                    </a:lnTo>
                    <a:lnTo>
                      <a:pt x="10800" y="1440"/>
                    </a:lnTo>
                    <a:lnTo>
                      <a:pt x="10800" y="0"/>
                    </a:lnTo>
                    <a:close/>
                  </a:path>
                </a:pathLst>
              </a:custGeom>
              <a:grpFill/>
              <a:ln w="635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/>
              </a:p>
            </p:txBody>
          </p:sp>
        </p:grpSp>
        <p:sp>
          <p:nvSpPr>
            <p:cNvPr id="305" name="Shape 305"/>
            <p:cNvSpPr/>
            <p:nvPr/>
          </p:nvSpPr>
          <p:spPr>
            <a:xfrm>
              <a:off x="6831678" y="1343759"/>
              <a:ext cx="104202" cy="1020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00" y="21600"/>
                  </a:moveTo>
                  <a:lnTo>
                    <a:pt x="9000" y="17923"/>
                  </a:lnTo>
                  <a:lnTo>
                    <a:pt x="7200" y="16085"/>
                  </a:lnTo>
                  <a:lnTo>
                    <a:pt x="7200" y="14247"/>
                  </a:lnTo>
                  <a:lnTo>
                    <a:pt x="5400" y="14247"/>
                  </a:lnTo>
                  <a:lnTo>
                    <a:pt x="5400" y="10570"/>
                  </a:lnTo>
                  <a:lnTo>
                    <a:pt x="3600" y="10570"/>
                  </a:lnTo>
                  <a:lnTo>
                    <a:pt x="3600" y="8732"/>
                  </a:lnTo>
                  <a:lnTo>
                    <a:pt x="1800" y="8732"/>
                  </a:lnTo>
                  <a:lnTo>
                    <a:pt x="1800" y="6894"/>
                  </a:lnTo>
                  <a:lnTo>
                    <a:pt x="0" y="6894"/>
                  </a:lnTo>
                  <a:lnTo>
                    <a:pt x="1800" y="6894"/>
                  </a:lnTo>
                  <a:lnTo>
                    <a:pt x="0" y="6894"/>
                  </a:lnTo>
                  <a:lnTo>
                    <a:pt x="0" y="5055"/>
                  </a:lnTo>
                  <a:lnTo>
                    <a:pt x="1800" y="5055"/>
                  </a:lnTo>
                  <a:lnTo>
                    <a:pt x="1800" y="6894"/>
                  </a:lnTo>
                  <a:lnTo>
                    <a:pt x="3600" y="5055"/>
                  </a:lnTo>
                  <a:lnTo>
                    <a:pt x="3600" y="3217"/>
                  </a:lnTo>
                  <a:lnTo>
                    <a:pt x="5400" y="3217"/>
                  </a:lnTo>
                  <a:lnTo>
                    <a:pt x="7200" y="1379"/>
                  </a:lnTo>
                  <a:lnTo>
                    <a:pt x="7200" y="0"/>
                  </a:lnTo>
                  <a:lnTo>
                    <a:pt x="7200" y="1379"/>
                  </a:lnTo>
                  <a:lnTo>
                    <a:pt x="9000" y="1379"/>
                  </a:lnTo>
                  <a:lnTo>
                    <a:pt x="9000" y="3217"/>
                  </a:lnTo>
                  <a:lnTo>
                    <a:pt x="9000" y="1379"/>
                  </a:lnTo>
                  <a:lnTo>
                    <a:pt x="10800" y="1379"/>
                  </a:lnTo>
                  <a:lnTo>
                    <a:pt x="10800" y="3217"/>
                  </a:lnTo>
                  <a:lnTo>
                    <a:pt x="12600" y="3217"/>
                  </a:lnTo>
                  <a:lnTo>
                    <a:pt x="12600" y="5055"/>
                  </a:lnTo>
                  <a:lnTo>
                    <a:pt x="14400" y="5055"/>
                  </a:lnTo>
                  <a:lnTo>
                    <a:pt x="14400" y="6894"/>
                  </a:lnTo>
                  <a:lnTo>
                    <a:pt x="18000" y="6894"/>
                  </a:lnTo>
                  <a:lnTo>
                    <a:pt x="18000" y="8732"/>
                  </a:lnTo>
                  <a:lnTo>
                    <a:pt x="19800" y="8732"/>
                  </a:lnTo>
                  <a:lnTo>
                    <a:pt x="19800" y="10570"/>
                  </a:lnTo>
                  <a:lnTo>
                    <a:pt x="21600" y="10570"/>
                  </a:lnTo>
                  <a:lnTo>
                    <a:pt x="21600" y="12409"/>
                  </a:lnTo>
                  <a:lnTo>
                    <a:pt x="19800" y="12409"/>
                  </a:lnTo>
                  <a:lnTo>
                    <a:pt x="21600" y="12409"/>
                  </a:lnTo>
                  <a:lnTo>
                    <a:pt x="21600" y="14247"/>
                  </a:lnTo>
                  <a:lnTo>
                    <a:pt x="19800" y="16085"/>
                  </a:lnTo>
                  <a:lnTo>
                    <a:pt x="19800" y="14247"/>
                  </a:lnTo>
                  <a:lnTo>
                    <a:pt x="19800" y="17923"/>
                  </a:lnTo>
                  <a:lnTo>
                    <a:pt x="18000" y="17923"/>
                  </a:lnTo>
                  <a:lnTo>
                    <a:pt x="18000" y="19762"/>
                  </a:lnTo>
                  <a:lnTo>
                    <a:pt x="16200" y="19762"/>
                  </a:lnTo>
                  <a:lnTo>
                    <a:pt x="16200" y="17923"/>
                  </a:lnTo>
                  <a:lnTo>
                    <a:pt x="12600" y="17923"/>
                  </a:lnTo>
                  <a:lnTo>
                    <a:pt x="12600" y="21600"/>
                  </a:lnTo>
                  <a:lnTo>
                    <a:pt x="9000" y="2160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7387416" y="2088361"/>
              <a:ext cx="267014" cy="4754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024" y="16471"/>
                  </a:moveTo>
                  <a:lnTo>
                    <a:pt x="7024" y="16077"/>
                  </a:lnTo>
                  <a:lnTo>
                    <a:pt x="7727" y="16077"/>
                  </a:lnTo>
                  <a:lnTo>
                    <a:pt x="7024" y="15682"/>
                  </a:lnTo>
                  <a:lnTo>
                    <a:pt x="7024" y="15288"/>
                  </a:lnTo>
                  <a:lnTo>
                    <a:pt x="7727" y="14893"/>
                  </a:lnTo>
                  <a:lnTo>
                    <a:pt x="7727" y="14104"/>
                  </a:lnTo>
                  <a:lnTo>
                    <a:pt x="9834" y="14104"/>
                  </a:lnTo>
                  <a:lnTo>
                    <a:pt x="9834" y="13710"/>
                  </a:lnTo>
                  <a:lnTo>
                    <a:pt x="9132" y="13315"/>
                  </a:lnTo>
                  <a:lnTo>
                    <a:pt x="8429" y="13315"/>
                  </a:lnTo>
                  <a:lnTo>
                    <a:pt x="8429" y="13710"/>
                  </a:lnTo>
                  <a:lnTo>
                    <a:pt x="8429" y="13315"/>
                  </a:lnTo>
                  <a:lnTo>
                    <a:pt x="7727" y="13315"/>
                  </a:lnTo>
                  <a:lnTo>
                    <a:pt x="7727" y="12921"/>
                  </a:lnTo>
                  <a:lnTo>
                    <a:pt x="7024" y="12921"/>
                  </a:lnTo>
                  <a:lnTo>
                    <a:pt x="7024" y="12132"/>
                  </a:lnTo>
                  <a:lnTo>
                    <a:pt x="6322" y="12132"/>
                  </a:lnTo>
                  <a:lnTo>
                    <a:pt x="6322" y="11342"/>
                  </a:lnTo>
                  <a:lnTo>
                    <a:pt x="5620" y="11342"/>
                  </a:lnTo>
                  <a:lnTo>
                    <a:pt x="5620" y="10948"/>
                  </a:lnTo>
                  <a:lnTo>
                    <a:pt x="4917" y="10948"/>
                  </a:lnTo>
                  <a:lnTo>
                    <a:pt x="4917" y="10553"/>
                  </a:lnTo>
                  <a:lnTo>
                    <a:pt x="4215" y="10553"/>
                  </a:lnTo>
                  <a:lnTo>
                    <a:pt x="4215" y="9764"/>
                  </a:lnTo>
                  <a:lnTo>
                    <a:pt x="3512" y="9764"/>
                  </a:lnTo>
                  <a:lnTo>
                    <a:pt x="3512" y="9468"/>
                  </a:lnTo>
                  <a:lnTo>
                    <a:pt x="2810" y="9468"/>
                  </a:lnTo>
                  <a:lnTo>
                    <a:pt x="2810" y="8679"/>
                  </a:lnTo>
                  <a:lnTo>
                    <a:pt x="2107" y="8679"/>
                  </a:lnTo>
                  <a:lnTo>
                    <a:pt x="2107" y="7890"/>
                  </a:lnTo>
                  <a:lnTo>
                    <a:pt x="2810" y="7890"/>
                  </a:lnTo>
                  <a:lnTo>
                    <a:pt x="2107" y="7890"/>
                  </a:lnTo>
                  <a:lnTo>
                    <a:pt x="2107" y="7101"/>
                  </a:lnTo>
                  <a:lnTo>
                    <a:pt x="2810" y="7101"/>
                  </a:lnTo>
                  <a:lnTo>
                    <a:pt x="2810" y="6707"/>
                  </a:lnTo>
                  <a:lnTo>
                    <a:pt x="2107" y="6707"/>
                  </a:lnTo>
                  <a:lnTo>
                    <a:pt x="2107" y="7101"/>
                  </a:lnTo>
                  <a:lnTo>
                    <a:pt x="2107" y="6312"/>
                  </a:lnTo>
                  <a:lnTo>
                    <a:pt x="1405" y="6312"/>
                  </a:lnTo>
                  <a:lnTo>
                    <a:pt x="1405" y="5918"/>
                  </a:lnTo>
                  <a:lnTo>
                    <a:pt x="702" y="5523"/>
                  </a:lnTo>
                  <a:lnTo>
                    <a:pt x="0" y="5523"/>
                  </a:lnTo>
                  <a:lnTo>
                    <a:pt x="0" y="5129"/>
                  </a:lnTo>
                  <a:lnTo>
                    <a:pt x="702" y="5129"/>
                  </a:lnTo>
                  <a:lnTo>
                    <a:pt x="702" y="4734"/>
                  </a:lnTo>
                  <a:lnTo>
                    <a:pt x="1405" y="4734"/>
                  </a:lnTo>
                  <a:lnTo>
                    <a:pt x="1405" y="4340"/>
                  </a:lnTo>
                  <a:lnTo>
                    <a:pt x="2107" y="3945"/>
                  </a:lnTo>
                  <a:lnTo>
                    <a:pt x="2107" y="3551"/>
                  </a:lnTo>
                  <a:lnTo>
                    <a:pt x="2810" y="3156"/>
                  </a:lnTo>
                  <a:lnTo>
                    <a:pt x="2107" y="3156"/>
                  </a:lnTo>
                  <a:lnTo>
                    <a:pt x="2107" y="2762"/>
                  </a:lnTo>
                  <a:lnTo>
                    <a:pt x="2810" y="3156"/>
                  </a:lnTo>
                  <a:lnTo>
                    <a:pt x="2810" y="2762"/>
                  </a:lnTo>
                  <a:lnTo>
                    <a:pt x="2107" y="2762"/>
                  </a:lnTo>
                  <a:lnTo>
                    <a:pt x="2810" y="2762"/>
                  </a:lnTo>
                  <a:lnTo>
                    <a:pt x="3512" y="3156"/>
                  </a:lnTo>
                  <a:lnTo>
                    <a:pt x="3512" y="2762"/>
                  </a:lnTo>
                  <a:lnTo>
                    <a:pt x="4215" y="2762"/>
                  </a:lnTo>
                  <a:lnTo>
                    <a:pt x="4917" y="2367"/>
                  </a:lnTo>
                  <a:lnTo>
                    <a:pt x="5620" y="2367"/>
                  </a:lnTo>
                  <a:lnTo>
                    <a:pt x="5620" y="2762"/>
                  </a:lnTo>
                  <a:lnTo>
                    <a:pt x="5620" y="1973"/>
                  </a:lnTo>
                  <a:lnTo>
                    <a:pt x="6322" y="1973"/>
                  </a:lnTo>
                  <a:lnTo>
                    <a:pt x="7024" y="1578"/>
                  </a:lnTo>
                  <a:lnTo>
                    <a:pt x="7024" y="1184"/>
                  </a:lnTo>
                  <a:lnTo>
                    <a:pt x="7024" y="1578"/>
                  </a:lnTo>
                  <a:lnTo>
                    <a:pt x="7024" y="1184"/>
                  </a:lnTo>
                  <a:lnTo>
                    <a:pt x="8429" y="1184"/>
                  </a:lnTo>
                  <a:lnTo>
                    <a:pt x="9132" y="789"/>
                  </a:lnTo>
                  <a:lnTo>
                    <a:pt x="9834" y="789"/>
                  </a:lnTo>
                  <a:lnTo>
                    <a:pt x="9834" y="395"/>
                  </a:lnTo>
                  <a:lnTo>
                    <a:pt x="11239" y="395"/>
                  </a:lnTo>
                  <a:lnTo>
                    <a:pt x="11239" y="0"/>
                  </a:lnTo>
                  <a:lnTo>
                    <a:pt x="13171" y="0"/>
                  </a:lnTo>
                  <a:lnTo>
                    <a:pt x="13171" y="395"/>
                  </a:lnTo>
                  <a:lnTo>
                    <a:pt x="15278" y="395"/>
                  </a:lnTo>
                  <a:lnTo>
                    <a:pt x="15278" y="0"/>
                  </a:lnTo>
                  <a:lnTo>
                    <a:pt x="15980" y="395"/>
                  </a:lnTo>
                  <a:lnTo>
                    <a:pt x="17385" y="395"/>
                  </a:lnTo>
                  <a:lnTo>
                    <a:pt x="17385" y="789"/>
                  </a:lnTo>
                  <a:lnTo>
                    <a:pt x="16683" y="1184"/>
                  </a:lnTo>
                  <a:lnTo>
                    <a:pt x="17385" y="1578"/>
                  </a:lnTo>
                  <a:lnTo>
                    <a:pt x="17385" y="1973"/>
                  </a:lnTo>
                  <a:lnTo>
                    <a:pt x="16683" y="2367"/>
                  </a:lnTo>
                  <a:lnTo>
                    <a:pt x="16683" y="2762"/>
                  </a:lnTo>
                  <a:lnTo>
                    <a:pt x="15980" y="3156"/>
                  </a:lnTo>
                  <a:lnTo>
                    <a:pt x="16683" y="3551"/>
                  </a:lnTo>
                  <a:lnTo>
                    <a:pt x="17385" y="3551"/>
                  </a:lnTo>
                  <a:lnTo>
                    <a:pt x="12644" y="3551"/>
                  </a:lnTo>
                  <a:lnTo>
                    <a:pt x="12644" y="3945"/>
                  </a:lnTo>
                  <a:lnTo>
                    <a:pt x="11941" y="3945"/>
                  </a:lnTo>
                  <a:lnTo>
                    <a:pt x="11941" y="4340"/>
                  </a:lnTo>
                  <a:lnTo>
                    <a:pt x="11239" y="4340"/>
                  </a:lnTo>
                  <a:lnTo>
                    <a:pt x="11239" y="4734"/>
                  </a:lnTo>
                  <a:lnTo>
                    <a:pt x="11941" y="4734"/>
                  </a:lnTo>
                  <a:lnTo>
                    <a:pt x="11941" y="5129"/>
                  </a:lnTo>
                  <a:lnTo>
                    <a:pt x="13171" y="5129"/>
                  </a:lnTo>
                  <a:lnTo>
                    <a:pt x="13171" y="5523"/>
                  </a:lnTo>
                  <a:lnTo>
                    <a:pt x="11941" y="5523"/>
                  </a:lnTo>
                  <a:lnTo>
                    <a:pt x="11239" y="5129"/>
                  </a:lnTo>
                  <a:lnTo>
                    <a:pt x="9834" y="5129"/>
                  </a:lnTo>
                  <a:lnTo>
                    <a:pt x="9834" y="5918"/>
                  </a:lnTo>
                  <a:lnTo>
                    <a:pt x="11239" y="5918"/>
                  </a:lnTo>
                  <a:lnTo>
                    <a:pt x="11239" y="6312"/>
                  </a:lnTo>
                  <a:lnTo>
                    <a:pt x="11941" y="6707"/>
                  </a:lnTo>
                  <a:lnTo>
                    <a:pt x="11941" y="7101"/>
                  </a:lnTo>
                  <a:lnTo>
                    <a:pt x="12644" y="7496"/>
                  </a:lnTo>
                  <a:lnTo>
                    <a:pt x="12644" y="8285"/>
                  </a:lnTo>
                  <a:lnTo>
                    <a:pt x="13171" y="8285"/>
                  </a:lnTo>
                  <a:lnTo>
                    <a:pt x="13873" y="8679"/>
                  </a:lnTo>
                  <a:lnTo>
                    <a:pt x="13873" y="9074"/>
                  </a:lnTo>
                  <a:lnTo>
                    <a:pt x="13873" y="8679"/>
                  </a:lnTo>
                  <a:lnTo>
                    <a:pt x="14576" y="8679"/>
                  </a:lnTo>
                  <a:lnTo>
                    <a:pt x="15278" y="9074"/>
                  </a:lnTo>
                  <a:lnTo>
                    <a:pt x="15980" y="9074"/>
                  </a:lnTo>
                  <a:lnTo>
                    <a:pt x="15980" y="9764"/>
                  </a:lnTo>
                  <a:lnTo>
                    <a:pt x="15278" y="9764"/>
                  </a:lnTo>
                  <a:lnTo>
                    <a:pt x="15278" y="11342"/>
                  </a:lnTo>
                  <a:lnTo>
                    <a:pt x="15980" y="11342"/>
                  </a:lnTo>
                  <a:lnTo>
                    <a:pt x="15278" y="11342"/>
                  </a:lnTo>
                  <a:lnTo>
                    <a:pt x="15278" y="11737"/>
                  </a:lnTo>
                  <a:lnTo>
                    <a:pt x="15980" y="11737"/>
                  </a:lnTo>
                  <a:lnTo>
                    <a:pt x="15980" y="12132"/>
                  </a:lnTo>
                  <a:lnTo>
                    <a:pt x="16683" y="12526"/>
                  </a:lnTo>
                  <a:lnTo>
                    <a:pt x="16683" y="12132"/>
                  </a:lnTo>
                  <a:lnTo>
                    <a:pt x="15980" y="11737"/>
                  </a:lnTo>
                  <a:lnTo>
                    <a:pt x="16683" y="11737"/>
                  </a:lnTo>
                  <a:lnTo>
                    <a:pt x="16683" y="11342"/>
                  </a:lnTo>
                  <a:lnTo>
                    <a:pt x="15980" y="11342"/>
                  </a:lnTo>
                  <a:lnTo>
                    <a:pt x="16683" y="10948"/>
                  </a:lnTo>
                  <a:lnTo>
                    <a:pt x="16683" y="10553"/>
                  </a:lnTo>
                  <a:lnTo>
                    <a:pt x="17385" y="10553"/>
                  </a:lnTo>
                  <a:lnTo>
                    <a:pt x="18088" y="10159"/>
                  </a:lnTo>
                  <a:lnTo>
                    <a:pt x="18790" y="10159"/>
                  </a:lnTo>
                  <a:lnTo>
                    <a:pt x="19493" y="10553"/>
                  </a:lnTo>
                  <a:lnTo>
                    <a:pt x="19493" y="11737"/>
                  </a:lnTo>
                  <a:lnTo>
                    <a:pt x="20195" y="11737"/>
                  </a:lnTo>
                  <a:lnTo>
                    <a:pt x="20195" y="12132"/>
                  </a:lnTo>
                  <a:lnTo>
                    <a:pt x="20898" y="12132"/>
                  </a:lnTo>
                  <a:lnTo>
                    <a:pt x="21600" y="12526"/>
                  </a:lnTo>
                  <a:lnTo>
                    <a:pt x="21600" y="12921"/>
                  </a:lnTo>
                  <a:lnTo>
                    <a:pt x="20195" y="12921"/>
                  </a:lnTo>
                  <a:lnTo>
                    <a:pt x="20195" y="13315"/>
                  </a:lnTo>
                  <a:lnTo>
                    <a:pt x="20898" y="13315"/>
                  </a:lnTo>
                  <a:lnTo>
                    <a:pt x="18790" y="13315"/>
                  </a:lnTo>
                  <a:lnTo>
                    <a:pt x="18790" y="12921"/>
                  </a:lnTo>
                  <a:lnTo>
                    <a:pt x="18088" y="12921"/>
                  </a:lnTo>
                  <a:lnTo>
                    <a:pt x="18088" y="13315"/>
                  </a:lnTo>
                  <a:lnTo>
                    <a:pt x="18088" y="12921"/>
                  </a:lnTo>
                  <a:lnTo>
                    <a:pt x="16683" y="12921"/>
                  </a:lnTo>
                  <a:lnTo>
                    <a:pt x="16683" y="12526"/>
                  </a:lnTo>
                  <a:lnTo>
                    <a:pt x="16683" y="13315"/>
                  </a:lnTo>
                  <a:lnTo>
                    <a:pt x="15980" y="13315"/>
                  </a:lnTo>
                  <a:lnTo>
                    <a:pt x="16683" y="13315"/>
                  </a:lnTo>
                  <a:lnTo>
                    <a:pt x="15980" y="13315"/>
                  </a:lnTo>
                  <a:lnTo>
                    <a:pt x="15980" y="14893"/>
                  </a:lnTo>
                  <a:lnTo>
                    <a:pt x="16683" y="14893"/>
                  </a:lnTo>
                  <a:lnTo>
                    <a:pt x="16683" y="15288"/>
                  </a:lnTo>
                  <a:lnTo>
                    <a:pt x="16683" y="14893"/>
                  </a:lnTo>
                  <a:lnTo>
                    <a:pt x="17385" y="14893"/>
                  </a:lnTo>
                  <a:lnTo>
                    <a:pt x="18088" y="14499"/>
                  </a:lnTo>
                  <a:lnTo>
                    <a:pt x="18088" y="15288"/>
                  </a:lnTo>
                  <a:lnTo>
                    <a:pt x="18790" y="15288"/>
                  </a:lnTo>
                  <a:lnTo>
                    <a:pt x="18790" y="15682"/>
                  </a:lnTo>
                  <a:lnTo>
                    <a:pt x="17385" y="15682"/>
                  </a:lnTo>
                  <a:lnTo>
                    <a:pt x="17385" y="15288"/>
                  </a:lnTo>
                  <a:lnTo>
                    <a:pt x="17385" y="16077"/>
                  </a:lnTo>
                  <a:lnTo>
                    <a:pt x="18088" y="16077"/>
                  </a:lnTo>
                  <a:lnTo>
                    <a:pt x="19493" y="16866"/>
                  </a:lnTo>
                  <a:lnTo>
                    <a:pt x="19493" y="17260"/>
                  </a:lnTo>
                  <a:lnTo>
                    <a:pt x="18790" y="17260"/>
                  </a:lnTo>
                  <a:lnTo>
                    <a:pt x="18790" y="19627"/>
                  </a:lnTo>
                  <a:lnTo>
                    <a:pt x="19493" y="20022"/>
                  </a:lnTo>
                  <a:lnTo>
                    <a:pt x="19493" y="21205"/>
                  </a:lnTo>
                  <a:lnTo>
                    <a:pt x="18088" y="21205"/>
                  </a:lnTo>
                  <a:lnTo>
                    <a:pt x="18790" y="20811"/>
                  </a:lnTo>
                  <a:lnTo>
                    <a:pt x="18790" y="21205"/>
                  </a:lnTo>
                  <a:lnTo>
                    <a:pt x="18790" y="20811"/>
                  </a:lnTo>
                  <a:lnTo>
                    <a:pt x="19493" y="20811"/>
                  </a:lnTo>
                  <a:lnTo>
                    <a:pt x="18088" y="20811"/>
                  </a:lnTo>
                  <a:lnTo>
                    <a:pt x="17385" y="21205"/>
                  </a:lnTo>
                  <a:lnTo>
                    <a:pt x="15278" y="21205"/>
                  </a:lnTo>
                  <a:lnTo>
                    <a:pt x="14576" y="21600"/>
                  </a:lnTo>
                  <a:lnTo>
                    <a:pt x="12644" y="21600"/>
                  </a:lnTo>
                  <a:lnTo>
                    <a:pt x="12644" y="21205"/>
                  </a:lnTo>
                  <a:lnTo>
                    <a:pt x="11239" y="21205"/>
                  </a:lnTo>
                  <a:lnTo>
                    <a:pt x="9834" y="20416"/>
                  </a:lnTo>
                  <a:lnTo>
                    <a:pt x="9834" y="20022"/>
                  </a:lnTo>
                  <a:lnTo>
                    <a:pt x="8429" y="20022"/>
                  </a:lnTo>
                  <a:lnTo>
                    <a:pt x="7727" y="19627"/>
                  </a:lnTo>
                  <a:lnTo>
                    <a:pt x="6322" y="19627"/>
                  </a:lnTo>
                  <a:lnTo>
                    <a:pt x="6322" y="18838"/>
                  </a:lnTo>
                  <a:lnTo>
                    <a:pt x="5620" y="18049"/>
                  </a:lnTo>
                  <a:lnTo>
                    <a:pt x="5620" y="17260"/>
                  </a:lnTo>
                  <a:lnTo>
                    <a:pt x="6322" y="16866"/>
                  </a:lnTo>
                  <a:lnTo>
                    <a:pt x="6322" y="16471"/>
                  </a:lnTo>
                  <a:lnTo>
                    <a:pt x="7024" y="16471"/>
                  </a:lnTo>
                  <a:lnTo>
                    <a:pt x="6322" y="16471"/>
                  </a:lnTo>
                  <a:lnTo>
                    <a:pt x="6322" y="16866"/>
                  </a:lnTo>
                  <a:lnTo>
                    <a:pt x="7024" y="16866"/>
                  </a:lnTo>
                  <a:lnTo>
                    <a:pt x="7024" y="1647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7767313" y="2097045"/>
              <a:ext cx="121570" cy="164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29" y="4547"/>
                  </a:moveTo>
                  <a:lnTo>
                    <a:pt x="16971" y="5684"/>
                  </a:lnTo>
                  <a:lnTo>
                    <a:pt x="16971" y="6821"/>
                  </a:lnTo>
                  <a:lnTo>
                    <a:pt x="15429" y="6821"/>
                  </a:lnTo>
                  <a:lnTo>
                    <a:pt x="15429" y="7958"/>
                  </a:lnTo>
                  <a:lnTo>
                    <a:pt x="16971" y="7958"/>
                  </a:lnTo>
                  <a:lnTo>
                    <a:pt x="16971" y="6821"/>
                  </a:lnTo>
                  <a:lnTo>
                    <a:pt x="18514" y="6821"/>
                  </a:lnTo>
                  <a:lnTo>
                    <a:pt x="18514" y="7958"/>
                  </a:lnTo>
                  <a:lnTo>
                    <a:pt x="16971" y="7958"/>
                  </a:lnTo>
                  <a:lnTo>
                    <a:pt x="18514" y="9095"/>
                  </a:lnTo>
                  <a:lnTo>
                    <a:pt x="18514" y="10232"/>
                  </a:lnTo>
                  <a:lnTo>
                    <a:pt x="20057" y="10232"/>
                  </a:lnTo>
                  <a:lnTo>
                    <a:pt x="20057" y="11368"/>
                  </a:lnTo>
                  <a:lnTo>
                    <a:pt x="21600" y="11368"/>
                  </a:lnTo>
                  <a:lnTo>
                    <a:pt x="20057" y="12505"/>
                  </a:lnTo>
                  <a:lnTo>
                    <a:pt x="18514" y="12505"/>
                  </a:lnTo>
                  <a:lnTo>
                    <a:pt x="18514" y="13642"/>
                  </a:lnTo>
                  <a:lnTo>
                    <a:pt x="16971" y="13642"/>
                  </a:lnTo>
                  <a:lnTo>
                    <a:pt x="16971" y="15916"/>
                  </a:lnTo>
                  <a:lnTo>
                    <a:pt x="15429" y="15916"/>
                  </a:lnTo>
                  <a:lnTo>
                    <a:pt x="15429" y="17053"/>
                  </a:lnTo>
                  <a:lnTo>
                    <a:pt x="13886" y="17053"/>
                  </a:lnTo>
                  <a:lnTo>
                    <a:pt x="13886" y="18189"/>
                  </a:lnTo>
                  <a:lnTo>
                    <a:pt x="16971" y="18189"/>
                  </a:lnTo>
                  <a:lnTo>
                    <a:pt x="16971" y="19326"/>
                  </a:lnTo>
                  <a:lnTo>
                    <a:pt x="15429" y="19326"/>
                  </a:lnTo>
                  <a:lnTo>
                    <a:pt x="13886" y="20463"/>
                  </a:lnTo>
                  <a:lnTo>
                    <a:pt x="13886" y="19326"/>
                  </a:lnTo>
                  <a:lnTo>
                    <a:pt x="12343" y="19326"/>
                  </a:lnTo>
                  <a:lnTo>
                    <a:pt x="12343" y="20463"/>
                  </a:lnTo>
                  <a:lnTo>
                    <a:pt x="9257" y="20463"/>
                  </a:lnTo>
                  <a:lnTo>
                    <a:pt x="9257" y="21600"/>
                  </a:lnTo>
                  <a:lnTo>
                    <a:pt x="9257" y="20463"/>
                  </a:lnTo>
                  <a:lnTo>
                    <a:pt x="7714" y="20463"/>
                  </a:lnTo>
                  <a:lnTo>
                    <a:pt x="9257" y="19326"/>
                  </a:lnTo>
                  <a:lnTo>
                    <a:pt x="6171" y="19326"/>
                  </a:lnTo>
                  <a:lnTo>
                    <a:pt x="6171" y="18189"/>
                  </a:lnTo>
                  <a:lnTo>
                    <a:pt x="6171" y="19326"/>
                  </a:lnTo>
                  <a:lnTo>
                    <a:pt x="4629" y="19326"/>
                  </a:lnTo>
                  <a:lnTo>
                    <a:pt x="4629" y="18189"/>
                  </a:lnTo>
                  <a:lnTo>
                    <a:pt x="3086" y="18189"/>
                  </a:lnTo>
                  <a:lnTo>
                    <a:pt x="4629" y="18189"/>
                  </a:lnTo>
                  <a:lnTo>
                    <a:pt x="3086" y="18189"/>
                  </a:lnTo>
                  <a:lnTo>
                    <a:pt x="4629" y="18189"/>
                  </a:lnTo>
                  <a:lnTo>
                    <a:pt x="4629" y="19326"/>
                  </a:lnTo>
                  <a:lnTo>
                    <a:pt x="0" y="19326"/>
                  </a:lnTo>
                  <a:lnTo>
                    <a:pt x="0" y="18189"/>
                  </a:lnTo>
                  <a:lnTo>
                    <a:pt x="1543" y="17053"/>
                  </a:lnTo>
                  <a:lnTo>
                    <a:pt x="0" y="15916"/>
                  </a:lnTo>
                  <a:lnTo>
                    <a:pt x="0" y="10232"/>
                  </a:lnTo>
                  <a:lnTo>
                    <a:pt x="1543" y="9095"/>
                  </a:lnTo>
                  <a:lnTo>
                    <a:pt x="1543" y="6821"/>
                  </a:lnTo>
                  <a:lnTo>
                    <a:pt x="3086" y="6821"/>
                  </a:lnTo>
                  <a:lnTo>
                    <a:pt x="3086" y="5684"/>
                  </a:lnTo>
                  <a:lnTo>
                    <a:pt x="6171" y="5684"/>
                  </a:lnTo>
                  <a:lnTo>
                    <a:pt x="6171" y="4547"/>
                  </a:lnTo>
                  <a:lnTo>
                    <a:pt x="6171" y="5684"/>
                  </a:lnTo>
                  <a:lnTo>
                    <a:pt x="7714" y="5684"/>
                  </a:lnTo>
                  <a:lnTo>
                    <a:pt x="6171" y="5684"/>
                  </a:lnTo>
                  <a:lnTo>
                    <a:pt x="6171" y="6821"/>
                  </a:lnTo>
                  <a:lnTo>
                    <a:pt x="7714" y="6821"/>
                  </a:lnTo>
                  <a:lnTo>
                    <a:pt x="7714" y="3411"/>
                  </a:lnTo>
                  <a:lnTo>
                    <a:pt x="9257" y="3411"/>
                  </a:lnTo>
                  <a:lnTo>
                    <a:pt x="9257" y="4547"/>
                  </a:lnTo>
                  <a:lnTo>
                    <a:pt x="10800" y="4547"/>
                  </a:lnTo>
                  <a:lnTo>
                    <a:pt x="10800" y="3411"/>
                  </a:lnTo>
                  <a:lnTo>
                    <a:pt x="9257" y="3411"/>
                  </a:lnTo>
                  <a:lnTo>
                    <a:pt x="9257" y="1137"/>
                  </a:lnTo>
                  <a:lnTo>
                    <a:pt x="12343" y="1137"/>
                  </a:lnTo>
                  <a:lnTo>
                    <a:pt x="13886" y="2274"/>
                  </a:lnTo>
                  <a:lnTo>
                    <a:pt x="13886" y="1137"/>
                  </a:lnTo>
                  <a:lnTo>
                    <a:pt x="12343" y="1137"/>
                  </a:lnTo>
                  <a:lnTo>
                    <a:pt x="13886" y="0"/>
                  </a:lnTo>
                  <a:lnTo>
                    <a:pt x="15429" y="0"/>
                  </a:lnTo>
                  <a:lnTo>
                    <a:pt x="15429" y="2274"/>
                  </a:lnTo>
                  <a:lnTo>
                    <a:pt x="16971" y="2274"/>
                  </a:lnTo>
                  <a:lnTo>
                    <a:pt x="16971" y="1137"/>
                  </a:lnTo>
                  <a:lnTo>
                    <a:pt x="18514" y="1137"/>
                  </a:lnTo>
                  <a:lnTo>
                    <a:pt x="18514" y="0"/>
                  </a:lnTo>
                  <a:lnTo>
                    <a:pt x="20057" y="0"/>
                  </a:lnTo>
                  <a:lnTo>
                    <a:pt x="20057" y="2274"/>
                  </a:lnTo>
                  <a:lnTo>
                    <a:pt x="18514" y="3411"/>
                  </a:lnTo>
                  <a:lnTo>
                    <a:pt x="16971" y="3411"/>
                  </a:lnTo>
                  <a:lnTo>
                    <a:pt x="16971" y="4547"/>
                  </a:lnTo>
                  <a:lnTo>
                    <a:pt x="15429" y="4547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2824281" y="1992845"/>
              <a:ext cx="258334" cy="121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74" y="21600"/>
                  </a:moveTo>
                  <a:lnTo>
                    <a:pt x="19422" y="21600"/>
                  </a:lnTo>
                  <a:lnTo>
                    <a:pt x="19422" y="18514"/>
                  </a:lnTo>
                  <a:lnTo>
                    <a:pt x="18696" y="20057"/>
                  </a:lnTo>
                  <a:lnTo>
                    <a:pt x="16518" y="20057"/>
                  </a:lnTo>
                  <a:lnTo>
                    <a:pt x="15792" y="21600"/>
                  </a:lnTo>
                  <a:lnTo>
                    <a:pt x="12887" y="21600"/>
                  </a:lnTo>
                  <a:lnTo>
                    <a:pt x="12887" y="18514"/>
                  </a:lnTo>
                  <a:lnTo>
                    <a:pt x="10709" y="18514"/>
                  </a:lnTo>
                  <a:lnTo>
                    <a:pt x="11435" y="16971"/>
                  </a:lnTo>
                  <a:lnTo>
                    <a:pt x="10709" y="16971"/>
                  </a:lnTo>
                  <a:lnTo>
                    <a:pt x="10709" y="18514"/>
                  </a:lnTo>
                  <a:lnTo>
                    <a:pt x="10165" y="18514"/>
                  </a:lnTo>
                  <a:lnTo>
                    <a:pt x="10165" y="20057"/>
                  </a:lnTo>
                  <a:lnTo>
                    <a:pt x="10165" y="15429"/>
                  </a:lnTo>
                  <a:lnTo>
                    <a:pt x="9439" y="15429"/>
                  </a:lnTo>
                  <a:lnTo>
                    <a:pt x="9439" y="16971"/>
                  </a:lnTo>
                  <a:lnTo>
                    <a:pt x="8713" y="16971"/>
                  </a:lnTo>
                  <a:lnTo>
                    <a:pt x="7987" y="18514"/>
                  </a:lnTo>
                  <a:lnTo>
                    <a:pt x="6534" y="18514"/>
                  </a:lnTo>
                  <a:lnTo>
                    <a:pt x="6534" y="20057"/>
                  </a:lnTo>
                  <a:lnTo>
                    <a:pt x="5808" y="20057"/>
                  </a:lnTo>
                  <a:lnTo>
                    <a:pt x="5082" y="21600"/>
                  </a:lnTo>
                  <a:lnTo>
                    <a:pt x="4356" y="20057"/>
                  </a:lnTo>
                  <a:lnTo>
                    <a:pt x="3630" y="20057"/>
                  </a:lnTo>
                  <a:lnTo>
                    <a:pt x="3630" y="18514"/>
                  </a:lnTo>
                  <a:lnTo>
                    <a:pt x="4356" y="18514"/>
                  </a:lnTo>
                  <a:lnTo>
                    <a:pt x="3630" y="18514"/>
                  </a:lnTo>
                  <a:lnTo>
                    <a:pt x="3630" y="16971"/>
                  </a:lnTo>
                  <a:lnTo>
                    <a:pt x="3630" y="18514"/>
                  </a:lnTo>
                  <a:lnTo>
                    <a:pt x="2178" y="18514"/>
                  </a:lnTo>
                  <a:lnTo>
                    <a:pt x="2178" y="20057"/>
                  </a:lnTo>
                  <a:lnTo>
                    <a:pt x="0" y="20057"/>
                  </a:lnTo>
                  <a:lnTo>
                    <a:pt x="0" y="18514"/>
                  </a:lnTo>
                  <a:lnTo>
                    <a:pt x="1452" y="18514"/>
                  </a:lnTo>
                  <a:lnTo>
                    <a:pt x="1452" y="16971"/>
                  </a:lnTo>
                  <a:lnTo>
                    <a:pt x="2178" y="15429"/>
                  </a:lnTo>
                  <a:lnTo>
                    <a:pt x="2904" y="15429"/>
                  </a:lnTo>
                  <a:lnTo>
                    <a:pt x="2904" y="13886"/>
                  </a:lnTo>
                  <a:lnTo>
                    <a:pt x="3630" y="12343"/>
                  </a:lnTo>
                  <a:lnTo>
                    <a:pt x="4356" y="12343"/>
                  </a:lnTo>
                  <a:lnTo>
                    <a:pt x="5082" y="10800"/>
                  </a:lnTo>
                  <a:lnTo>
                    <a:pt x="5808" y="10800"/>
                  </a:lnTo>
                  <a:lnTo>
                    <a:pt x="6534" y="9257"/>
                  </a:lnTo>
                  <a:lnTo>
                    <a:pt x="7261" y="9257"/>
                  </a:lnTo>
                  <a:lnTo>
                    <a:pt x="7987" y="7714"/>
                  </a:lnTo>
                  <a:lnTo>
                    <a:pt x="7987" y="4629"/>
                  </a:lnTo>
                  <a:lnTo>
                    <a:pt x="9439" y="4629"/>
                  </a:lnTo>
                  <a:lnTo>
                    <a:pt x="9439" y="6171"/>
                  </a:lnTo>
                  <a:lnTo>
                    <a:pt x="8713" y="6171"/>
                  </a:lnTo>
                  <a:lnTo>
                    <a:pt x="9439" y="6171"/>
                  </a:lnTo>
                  <a:lnTo>
                    <a:pt x="9439" y="4629"/>
                  </a:lnTo>
                  <a:lnTo>
                    <a:pt x="10165" y="4629"/>
                  </a:lnTo>
                  <a:lnTo>
                    <a:pt x="10165" y="1543"/>
                  </a:lnTo>
                  <a:lnTo>
                    <a:pt x="10709" y="1543"/>
                  </a:lnTo>
                  <a:lnTo>
                    <a:pt x="10709" y="3086"/>
                  </a:lnTo>
                  <a:lnTo>
                    <a:pt x="10165" y="3086"/>
                  </a:lnTo>
                  <a:lnTo>
                    <a:pt x="10165" y="4629"/>
                  </a:lnTo>
                  <a:lnTo>
                    <a:pt x="10709" y="3086"/>
                  </a:lnTo>
                  <a:lnTo>
                    <a:pt x="10709" y="4629"/>
                  </a:lnTo>
                  <a:lnTo>
                    <a:pt x="10709" y="3086"/>
                  </a:lnTo>
                  <a:lnTo>
                    <a:pt x="11435" y="3086"/>
                  </a:lnTo>
                  <a:lnTo>
                    <a:pt x="11435" y="1543"/>
                  </a:lnTo>
                  <a:lnTo>
                    <a:pt x="10709" y="1543"/>
                  </a:lnTo>
                  <a:lnTo>
                    <a:pt x="10709" y="0"/>
                  </a:lnTo>
                  <a:lnTo>
                    <a:pt x="11435" y="0"/>
                  </a:lnTo>
                  <a:lnTo>
                    <a:pt x="11435" y="1543"/>
                  </a:lnTo>
                  <a:lnTo>
                    <a:pt x="12887" y="1543"/>
                  </a:lnTo>
                  <a:lnTo>
                    <a:pt x="13613" y="3086"/>
                  </a:lnTo>
                  <a:lnTo>
                    <a:pt x="14339" y="1543"/>
                  </a:lnTo>
                  <a:lnTo>
                    <a:pt x="14339" y="3086"/>
                  </a:lnTo>
                  <a:lnTo>
                    <a:pt x="15066" y="3086"/>
                  </a:lnTo>
                  <a:lnTo>
                    <a:pt x="15066" y="1543"/>
                  </a:lnTo>
                  <a:lnTo>
                    <a:pt x="16518" y="4629"/>
                  </a:lnTo>
                  <a:lnTo>
                    <a:pt x="16518" y="7714"/>
                  </a:lnTo>
                  <a:lnTo>
                    <a:pt x="17244" y="7714"/>
                  </a:lnTo>
                  <a:lnTo>
                    <a:pt x="17244" y="9257"/>
                  </a:lnTo>
                  <a:lnTo>
                    <a:pt x="20148" y="9257"/>
                  </a:lnTo>
                  <a:lnTo>
                    <a:pt x="20148" y="10800"/>
                  </a:lnTo>
                  <a:lnTo>
                    <a:pt x="19422" y="12343"/>
                  </a:lnTo>
                  <a:lnTo>
                    <a:pt x="20148" y="12343"/>
                  </a:lnTo>
                  <a:lnTo>
                    <a:pt x="20148" y="13886"/>
                  </a:lnTo>
                  <a:lnTo>
                    <a:pt x="20874" y="13886"/>
                  </a:lnTo>
                  <a:lnTo>
                    <a:pt x="20874" y="15429"/>
                  </a:lnTo>
                  <a:lnTo>
                    <a:pt x="20148" y="15429"/>
                  </a:lnTo>
                  <a:lnTo>
                    <a:pt x="20148" y="16971"/>
                  </a:lnTo>
                  <a:lnTo>
                    <a:pt x="20874" y="18514"/>
                  </a:lnTo>
                  <a:lnTo>
                    <a:pt x="21600" y="18514"/>
                  </a:lnTo>
                  <a:lnTo>
                    <a:pt x="20874" y="18514"/>
                  </a:lnTo>
                  <a:lnTo>
                    <a:pt x="20874" y="20057"/>
                  </a:lnTo>
                  <a:lnTo>
                    <a:pt x="21600" y="20057"/>
                  </a:lnTo>
                  <a:lnTo>
                    <a:pt x="20874" y="20057"/>
                  </a:lnTo>
                  <a:lnTo>
                    <a:pt x="20874" y="21600"/>
                  </a:lnTo>
                  <a:close/>
                  <a:moveTo>
                    <a:pt x="10165" y="7714"/>
                  </a:moveTo>
                  <a:lnTo>
                    <a:pt x="9439" y="7714"/>
                  </a:lnTo>
                  <a:lnTo>
                    <a:pt x="8713" y="9257"/>
                  </a:lnTo>
                  <a:lnTo>
                    <a:pt x="7987" y="9257"/>
                  </a:lnTo>
                  <a:lnTo>
                    <a:pt x="7987" y="10800"/>
                  </a:lnTo>
                  <a:lnTo>
                    <a:pt x="8713" y="10800"/>
                  </a:lnTo>
                  <a:lnTo>
                    <a:pt x="8713" y="9257"/>
                  </a:lnTo>
                  <a:lnTo>
                    <a:pt x="10165" y="9257"/>
                  </a:lnTo>
                  <a:lnTo>
                    <a:pt x="10165" y="7714"/>
                  </a:lnTo>
                  <a:close/>
                  <a:moveTo>
                    <a:pt x="10165" y="15429"/>
                  </a:moveTo>
                  <a:lnTo>
                    <a:pt x="10165" y="16971"/>
                  </a:lnTo>
                  <a:lnTo>
                    <a:pt x="10165" y="15429"/>
                  </a:lnTo>
                  <a:lnTo>
                    <a:pt x="10709" y="15429"/>
                  </a:lnTo>
                  <a:lnTo>
                    <a:pt x="10165" y="16971"/>
                  </a:lnTo>
                  <a:lnTo>
                    <a:pt x="10709" y="16971"/>
                  </a:lnTo>
                  <a:lnTo>
                    <a:pt x="10709" y="15429"/>
                  </a:lnTo>
                  <a:lnTo>
                    <a:pt x="11435" y="15429"/>
                  </a:lnTo>
                  <a:lnTo>
                    <a:pt x="11435" y="13886"/>
                  </a:lnTo>
                  <a:lnTo>
                    <a:pt x="12161" y="13886"/>
                  </a:lnTo>
                  <a:lnTo>
                    <a:pt x="10165" y="13886"/>
                  </a:lnTo>
                  <a:lnTo>
                    <a:pt x="10165" y="1542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ln w="9524">
                    <a:solidFill>
                      <a:srgbClr val="FFC000"/>
                    </a:solidFill>
                  </a:ln>
                </a:defRPr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2961047" y="2131779"/>
              <a:ext cx="104202" cy="206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819"/>
                  </a:moveTo>
                  <a:lnTo>
                    <a:pt x="19800" y="1819"/>
                  </a:lnTo>
                  <a:lnTo>
                    <a:pt x="21600" y="1819"/>
                  </a:lnTo>
                  <a:lnTo>
                    <a:pt x="19800" y="1819"/>
                  </a:lnTo>
                  <a:lnTo>
                    <a:pt x="19800" y="3638"/>
                  </a:lnTo>
                  <a:lnTo>
                    <a:pt x="21600" y="3638"/>
                  </a:lnTo>
                  <a:lnTo>
                    <a:pt x="18000" y="3638"/>
                  </a:lnTo>
                  <a:lnTo>
                    <a:pt x="18000" y="5457"/>
                  </a:lnTo>
                  <a:lnTo>
                    <a:pt x="16200" y="6366"/>
                  </a:lnTo>
                  <a:lnTo>
                    <a:pt x="18000" y="6366"/>
                  </a:lnTo>
                  <a:lnTo>
                    <a:pt x="18000" y="5457"/>
                  </a:lnTo>
                  <a:lnTo>
                    <a:pt x="16200" y="5457"/>
                  </a:lnTo>
                  <a:lnTo>
                    <a:pt x="16200" y="6366"/>
                  </a:lnTo>
                  <a:lnTo>
                    <a:pt x="16200" y="5457"/>
                  </a:lnTo>
                  <a:lnTo>
                    <a:pt x="12600" y="5457"/>
                  </a:lnTo>
                  <a:lnTo>
                    <a:pt x="12600" y="9095"/>
                  </a:lnTo>
                  <a:lnTo>
                    <a:pt x="10800" y="9095"/>
                  </a:lnTo>
                  <a:lnTo>
                    <a:pt x="10800" y="14552"/>
                  </a:lnTo>
                  <a:lnTo>
                    <a:pt x="12600" y="15461"/>
                  </a:lnTo>
                  <a:lnTo>
                    <a:pt x="12600" y="17962"/>
                  </a:lnTo>
                  <a:lnTo>
                    <a:pt x="10800" y="17962"/>
                  </a:lnTo>
                  <a:lnTo>
                    <a:pt x="10800" y="19781"/>
                  </a:lnTo>
                  <a:lnTo>
                    <a:pt x="9000" y="19781"/>
                  </a:lnTo>
                  <a:lnTo>
                    <a:pt x="9000" y="20691"/>
                  </a:lnTo>
                  <a:lnTo>
                    <a:pt x="7200" y="21600"/>
                  </a:lnTo>
                  <a:lnTo>
                    <a:pt x="3600" y="21600"/>
                  </a:lnTo>
                  <a:lnTo>
                    <a:pt x="3600" y="20691"/>
                  </a:lnTo>
                  <a:lnTo>
                    <a:pt x="1800" y="19781"/>
                  </a:lnTo>
                  <a:lnTo>
                    <a:pt x="1800" y="14552"/>
                  </a:lnTo>
                  <a:lnTo>
                    <a:pt x="0" y="14552"/>
                  </a:lnTo>
                  <a:lnTo>
                    <a:pt x="0" y="13642"/>
                  </a:lnTo>
                  <a:lnTo>
                    <a:pt x="1800" y="13642"/>
                  </a:lnTo>
                  <a:lnTo>
                    <a:pt x="1800" y="10004"/>
                  </a:lnTo>
                  <a:lnTo>
                    <a:pt x="3600" y="10004"/>
                  </a:lnTo>
                  <a:lnTo>
                    <a:pt x="3600" y="7276"/>
                  </a:lnTo>
                  <a:lnTo>
                    <a:pt x="5400" y="6366"/>
                  </a:lnTo>
                  <a:lnTo>
                    <a:pt x="1800" y="6366"/>
                  </a:lnTo>
                  <a:lnTo>
                    <a:pt x="1800" y="7276"/>
                  </a:lnTo>
                  <a:lnTo>
                    <a:pt x="0" y="8185"/>
                  </a:lnTo>
                  <a:lnTo>
                    <a:pt x="0" y="6366"/>
                  </a:lnTo>
                  <a:lnTo>
                    <a:pt x="1800" y="6366"/>
                  </a:lnTo>
                  <a:lnTo>
                    <a:pt x="1800" y="5457"/>
                  </a:lnTo>
                  <a:lnTo>
                    <a:pt x="3600" y="4547"/>
                  </a:lnTo>
                  <a:lnTo>
                    <a:pt x="3600" y="3638"/>
                  </a:lnTo>
                  <a:lnTo>
                    <a:pt x="5400" y="3638"/>
                  </a:lnTo>
                  <a:lnTo>
                    <a:pt x="5400" y="1819"/>
                  </a:lnTo>
                  <a:lnTo>
                    <a:pt x="7200" y="909"/>
                  </a:lnTo>
                  <a:lnTo>
                    <a:pt x="7200" y="1819"/>
                  </a:lnTo>
                  <a:lnTo>
                    <a:pt x="9000" y="1819"/>
                  </a:lnTo>
                  <a:lnTo>
                    <a:pt x="9000" y="909"/>
                  </a:lnTo>
                  <a:lnTo>
                    <a:pt x="10800" y="909"/>
                  </a:lnTo>
                  <a:lnTo>
                    <a:pt x="10800" y="1819"/>
                  </a:lnTo>
                  <a:lnTo>
                    <a:pt x="9000" y="1819"/>
                  </a:lnTo>
                  <a:lnTo>
                    <a:pt x="9000" y="2728"/>
                  </a:lnTo>
                  <a:lnTo>
                    <a:pt x="9000" y="1819"/>
                  </a:lnTo>
                  <a:lnTo>
                    <a:pt x="10800" y="1819"/>
                  </a:lnTo>
                  <a:lnTo>
                    <a:pt x="10800" y="909"/>
                  </a:lnTo>
                  <a:lnTo>
                    <a:pt x="16200" y="909"/>
                  </a:lnTo>
                  <a:lnTo>
                    <a:pt x="16200" y="0"/>
                  </a:lnTo>
                  <a:lnTo>
                    <a:pt x="19800" y="0"/>
                  </a:lnTo>
                  <a:lnTo>
                    <a:pt x="19800" y="909"/>
                  </a:lnTo>
                  <a:lnTo>
                    <a:pt x="21600" y="909"/>
                  </a:lnTo>
                  <a:lnTo>
                    <a:pt x="21600" y="1819"/>
                  </a:lnTo>
                  <a:close/>
                  <a:moveTo>
                    <a:pt x="7200" y="4547"/>
                  </a:moveTo>
                  <a:lnTo>
                    <a:pt x="7200" y="3638"/>
                  </a:lnTo>
                  <a:lnTo>
                    <a:pt x="3600" y="5457"/>
                  </a:lnTo>
                  <a:lnTo>
                    <a:pt x="3600" y="6366"/>
                  </a:lnTo>
                  <a:lnTo>
                    <a:pt x="5400" y="6366"/>
                  </a:lnTo>
                  <a:lnTo>
                    <a:pt x="5400" y="5457"/>
                  </a:lnTo>
                  <a:lnTo>
                    <a:pt x="7200" y="4547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ln w="9524">
                    <a:solidFill>
                      <a:srgbClr val="FFC000"/>
                    </a:solidFill>
                  </a:ln>
                </a:defRPr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3230231" y="2209929"/>
              <a:ext cx="130253" cy="60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20" y="18514"/>
                  </a:moveTo>
                  <a:lnTo>
                    <a:pt x="2880" y="21600"/>
                  </a:lnTo>
                  <a:lnTo>
                    <a:pt x="1440" y="21600"/>
                  </a:lnTo>
                  <a:lnTo>
                    <a:pt x="1440" y="18514"/>
                  </a:lnTo>
                  <a:lnTo>
                    <a:pt x="0" y="18514"/>
                  </a:lnTo>
                  <a:lnTo>
                    <a:pt x="1440" y="15429"/>
                  </a:lnTo>
                  <a:lnTo>
                    <a:pt x="1440" y="12343"/>
                  </a:lnTo>
                  <a:lnTo>
                    <a:pt x="4320" y="12343"/>
                  </a:lnTo>
                  <a:lnTo>
                    <a:pt x="4320" y="9257"/>
                  </a:lnTo>
                  <a:lnTo>
                    <a:pt x="10080" y="9257"/>
                  </a:lnTo>
                  <a:lnTo>
                    <a:pt x="11520" y="6171"/>
                  </a:lnTo>
                  <a:lnTo>
                    <a:pt x="12960" y="6171"/>
                  </a:lnTo>
                  <a:lnTo>
                    <a:pt x="12960" y="9257"/>
                  </a:lnTo>
                  <a:lnTo>
                    <a:pt x="15840" y="9257"/>
                  </a:lnTo>
                  <a:lnTo>
                    <a:pt x="15840" y="6171"/>
                  </a:lnTo>
                  <a:lnTo>
                    <a:pt x="14400" y="6171"/>
                  </a:lnTo>
                  <a:lnTo>
                    <a:pt x="15840" y="6171"/>
                  </a:lnTo>
                  <a:lnTo>
                    <a:pt x="15840" y="3086"/>
                  </a:lnTo>
                  <a:lnTo>
                    <a:pt x="14400" y="6171"/>
                  </a:lnTo>
                  <a:lnTo>
                    <a:pt x="12960" y="6171"/>
                  </a:lnTo>
                  <a:lnTo>
                    <a:pt x="14400" y="3086"/>
                  </a:lnTo>
                  <a:lnTo>
                    <a:pt x="15840" y="3086"/>
                  </a:lnTo>
                  <a:lnTo>
                    <a:pt x="15840" y="6171"/>
                  </a:lnTo>
                  <a:lnTo>
                    <a:pt x="17280" y="3086"/>
                  </a:lnTo>
                  <a:lnTo>
                    <a:pt x="20160" y="3086"/>
                  </a:lnTo>
                  <a:lnTo>
                    <a:pt x="20160" y="0"/>
                  </a:lnTo>
                  <a:lnTo>
                    <a:pt x="21600" y="0"/>
                  </a:lnTo>
                  <a:lnTo>
                    <a:pt x="21600" y="3086"/>
                  </a:lnTo>
                  <a:lnTo>
                    <a:pt x="20160" y="3086"/>
                  </a:lnTo>
                  <a:lnTo>
                    <a:pt x="18720" y="6171"/>
                  </a:lnTo>
                  <a:lnTo>
                    <a:pt x="20160" y="6171"/>
                  </a:lnTo>
                  <a:lnTo>
                    <a:pt x="20160" y="9257"/>
                  </a:lnTo>
                  <a:lnTo>
                    <a:pt x="20160" y="6171"/>
                  </a:lnTo>
                  <a:lnTo>
                    <a:pt x="20160" y="15429"/>
                  </a:lnTo>
                  <a:lnTo>
                    <a:pt x="17280" y="15429"/>
                  </a:lnTo>
                  <a:lnTo>
                    <a:pt x="17280" y="18514"/>
                  </a:lnTo>
                  <a:lnTo>
                    <a:pt x="4320" y="18514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ln w="9524">
                    <a:solidFill>
                      <a:srgbClr val="FFC000"/>
                    </a:solidFill>
                  </a:ln>
                </a:defRPr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3065248" y="2114412"/>
              <a:ext cx="173669" cy="164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20" y="21600"/>
                  </a:moveTo>
                  <a:lnTo>
                    <a:pt x="9720" y="17053"/>
                  </a:lnTo>
                  <a:lnTo>
                    <a:pt x="8640" y="17053"/>
                  </a:lnTo>
                  <a:lnTo>
                    <a:pt x="8640" y="14779"/>
                  </a:lnTo>
                  <a:lnTo>
                    <a:pt x="6480" y="14779"/>
                  </a:lnTo>
                  <a:lnTo>
                    <a:pt x="6480" y="15916"/>
                  </a:lnTo>
                  <a:lnTo>
                    <a:pt x="4320" y="18189"/>
                  </a:lnTo>
                  <a:lnTo>
                    <a:pt x="4320" y="17053"/>
                  </a:lnTo>
                  <a:lnTo>
                    <a:pt x="3240" y="17053"/>
                  </a:lnTo>
                  <a:lnTo>
                    <a:pt x="3240" y="15916"/>
                  </a:lnTo>
                  <a:lnTo>
                    <a:pt x="4320" y="15916"/>
                  </a:lnTo>
                  <a:lnTo>
                    <a:pt x="4320" y="14779"/>
                  </a:lnTo>
                  <a:lnTo>
                    <a:pt x="5400" y="14779"/>
                  </a:lnTo>
                  <a:lnTo>
                    <a:pt x="5400" y="13642"/>
                  </a:lnTo>
                  <a:lnTo>
                    <a:pt x="6480" y="13642"/>
                  </a:lnTo>
                  <a:lnTo>
                    <a:pt x="6480" y="10232"/>
                  </a:lnTo>
                  <a:lnTo>
                    <a:pt x="5400" y="9095"/>
                  </a:lnTo>
                  <a:lnTo>
                    <a:pt x="6480" y="9095"/>
                  </a:lnTo>
                  <a:lnTo>
                    <a:pt x="6480" y="7958"/>
                  </a:lnTo>
                  <a:lnTo>
                    <a:pt x="5400" y="7958"/>
                  </a:lnTo>
                  <a:lnTo>
                    <a:pt x="6480" y="7958"/>
                  </a:lnTo>
                  <a:lnTo>
                    <a:pt x="5400" y="6821"/>
                  </a:lnTo>
                  <a:lnTo>
                    <a:pt x="4320" y="6821"/>
                  </a:lnTo>
                  <a:lnTo>
                    <a:pt x="4320" y="5684"/>
                  </a:lnTo>
                  <a:lnTo>
                    <a:pt x="2160" y="5684"/>
                  </a:lnTo>
                  <a:lnTo>
                    <a:pt x="2160" y="4547"/>
                  </a:lnTo>
                  <a:lnTo>
                    <a:pt x="2160" y="5684"/>
                  </a:lnTo>
                  <a:lnTo>
                    <a:pt x="1080" y="5684"/>
                  </a:lnTo>
                  <a:lnTo>
                    <a:pt x="1080" y="4547"/>
                  </a:lnTo>
                  <a:lnTo>
                    <a:pt x="0" y="4547"/>
                  </a:lnTo>
                  <a:lnTo>
                    <a:pt x="0" y="3411"/>
                  </a:lnTo>
                  <a:lnTo>
                    <a:pt x="1080" y="2274"/>
                  </a:lnTo>
                  <a:lnTo>
                    <a:pt x="1080" y="3411"/>
                  </a:lnTo>
                  <a:lnTo>
                    <a:pt x="4320" y="3411"/>
                  </a:lnTo>
                  <a:lnTo>
                    <a:pt x="3240" y="2274"/>
                  </a:lnTo>
                  <a:lnTo>
                    <a:pt x="3240" y="3411"/>
                  </a:lnTo>
                  <a:lnTo>
                    <a:pt x="3240" y="1137"/>
                  </a:lnTo>
                  <a:lnTo>
                    <a:pt x="2160" y="1137"/>
                  </a:lnTo>
                  <a:lnTo>
                    <a:pt x="2160" y="0"/>
                  </a:lnTo>
                  <a:lnTo>
                    <a:pt x="1080" y="0"/>
                  </a:lnTo>
                  <a:lnTo>
                    <a:pt x="3240" y="0"/>
                  </a:lnTo>
                  <a:lnTo>
                    <a:pt x="3240" y="1137"/>
                  </a:lnTo>
                  <a:lnTo>
                    <a:pt x="5400" y="1137"/>
                  </a:lnTo>
                  <a:lnTo>
                    <a:pt x="6480" y="2274"/>
                  </a:lnTo>
                  <a:lnTo>
                    <a:pt x="14040" y="2274"/>
                  </a:lnTo>
                  <a:lnTo>
                    <a:pt x="14040" y="3411"/>
                  </a:lnTo>
                  <a:lnTo>
                    <a:pt x="12960" y="3411"/>
                  </a:lnTo>
                  <a:lnTo>
                    <a:pt x="17280" y="3411"/>
                  </a:lnTo>
                  <a:lnTo>
                    <a:pt x="17280" y="5684"/>
                  </a:lnTo>
                  <a:lnTo>
                    <a:pt x="18360" y="5684"/>
                  </a:lnTo>
                  <a:lnTo>
                    <a:pt x="18360" y="6821"/>
                  </a:lnTo>
                  <a:lnTo>
                    <a:pt x="19440" y="6821"/>
                  </a:lnTo>
                  <a:lnTo>
                    <a:pt x="19440" y="9095"/>
                  </a:lnTo>
                  <a:lnTo>
                    <a:pt x="20520" y="9095"/>
                  </a:lnTo>
                  <a:lnTo>
                    <a:pt x="20520" y="10232"/>
                  </a:lnTo>
                  <a:lnTo>
                    <a:pt x="21600" y="10232"/>
                  </a:lnTo>
                  <a:lnTo>
                    <a:pt x="19440" y="10232"/>
                  </a:lnTo>
                  <a:lnTo>
                    <a:pt x="19440" y="12505"/>
                  </a:lnTo>
                  <a:lnTo>
                    <a:pt x="18360" y="12505"/>
                  </a:lnTo>
                  <a:lnTo>
                    <a:pt x="18360" y="11368"/>
                  </a:lnTo>
                  <a:lnTo>
                    <a:pt x="16200" y="11368"/>
                  </a:lnTo>
                  <a:lnTo>
                    <a:pt x="16200" y="9095"/>
                  </a:lnTo>
                  <a:lnTo>
                    <a:pt x="15120" y="9095"/>
                  </a:lnTo>
                  <a:lnTo>
                    <a:pt x="14040" y="7958"/>
                  </a:lnTo>
                  <a:lnTo>
                    <a:pt x="12960" y="7958"/>
                  </a:lnTo>
                  <a:lnTo>
                    <a:pt x="15120" y="10232"/>
                  </a:lnTo>
                  <a:lnTo>
                    <a:pt x="15120" y="11368"/>
                  </a:lnTo>
                  <a:lnTo>
                    <a:pt x="12960" y="13642"/>
                  </a:lnTo>
                  <a:lnTo>
                    <a:pt x="12960" y="19326"/>
                  </a:lnTo>
                  <a:lnTo>
                    <a:pt x="11880" y="19326"/>
                  </a:lnTo>
                  <a:lnTo>
                    <a:pt x="11880" y="20463"/>
                  </a:lnTo>
                  <a:lnTo>
                    <a:pt x="10800" y="20463"/>
                  </a:lnTo>
                  <a:lnTo>
                    <a:pt x="9720" y="21600"/>
                  </a:lnTo>
                  <a:close/>
                  <a:moveTo>
                    <a:pt x="7560" y="3411"/>
                  </a:moveTo>
                  <a:lnTo>
                    <a:pt x="6480" y="3411"/>
                  </a:lnTo>
                  <a:lnTo>
                    <a:pt x="7560" y="3411"/>
                  </a:lnTo>
                  <a:lnTo>
                    <a:pt x="7560" y="4547"/>
                  </a:lnTo>
                  <a:lnTo>
                    <a:pt x="10800" y="4547"/>
                  </a:lnTo>
                  <a:lnTo>
                    <a:pt x="10800" y="5684"/>
                  </a:lnTo>
                  <a:lnTo>
                    <a:pt x="11880" y="5684"/>
                  </a:lnTo>
                  <a:lnTo>
                    <a:pt x="11880" y="4547"/>
                  </a:lnTo>
                  <a:lnTo>
                    <a:pt x="12960" y="4547"/>
                  </a:lnTo>
                  <a:lnTo>
                    <a:pt x="11880" y="5684"/>
                  </a:lnTo>
                  <a:lnTo>
                    <a:pt x="12960" y="5684"/>
                  </a:lnTo>
                  <a:lnTo>
                    <a:pt x="12960" y="3411"/>
                  </a:lnTo>
                  <a:lnTo>
                    <a:pt x="9720" y="3411"/>
                  </a:lnTo>
                  <a:lnTo>
                    <a:pt x="8640" y="4547"/>
                  </a:lnTo>
                  <a:lnTo>
                    <a:pt x="8640" y="3411"/>
                  </a:lnTo>
                  <a:lnTo>
                    <a:pt x="7560" y="341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ln w="9524">
                    <a:solidFill>
                      <a:srgbClr val="FFC000"/>
                    </a:solidFill>
                  </a:ln>
                </a:defRPr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3108664" y="2279397"/>
              <a:ext cx="156303" cy="67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787"/>
                  </a:lnTo>
                  <a:lnTo>
                    <a:pt x="20400" y="2787"/>
                  </a:lnTo>
                  <a:lnTo>
                    <a:pt x="20400" y="5574"/>
                  </a:lnTo>
                  <a:lnTo>
                    <a:pt x="19200" y="5574"/>
                  </a:lnTo>
                  <a:lnTo>
                    <a:pt x="18000" y="7665"/>
                  </a:lnTo>
                  <a:lnTo>
                    <a:pt x="16800" y="10452"/>
                  </a:lnTo>
                  <a:lnTo>
                    <a:pt x="15600" y="10452"/>
                  </a:lnTo>
                  <a:lnTo>
                    <a:pt x="14400" y="13239"/>
                  </a:lnTo>
                  <a:lnTo>
                    <a:pt x="12000" y="13239"/>
                  </a:lnTo>
                  <a:lnTo>
                    <a:pt x="10800" y="16026"/>
                  </a:lnTo>
                  <a:lnTo>
                    <a:pt x="9600" y="16026"/>
                  </a:lnTo>
                  <a:lnTo>
                    <a:pt x="9600" y="18813"/>
                  </a:lnTo>
                  <a:lnTo>
                    <a:pt x="8400" y="18813"/>
                  </a:lnTo>
                  <a:lnTo>
                    <a:pt x="8400" y="21600"/>
                  </a:lnTo>
                  <a:lnTo>
                    <a:pt x="3600" y="21600"/>
                  </a:lnTo>
                  <a:lnTo>
                    <a:pt x="3600" y="18813"/>
                  </a:lnTo>
                  <a:lnTo>
                    <a:pt x="0" y="18813"/>
                  </a:lnTo>
                  <a:lnTo>
                    <a:pt x="0" y="16026"/>
                  </a:lnTo>
                  <a:lnTo>
                    <a:pt x="1200" y="16026"/>
                  </a:lnTo>
                  <a:lnTo>
                    <a:pt x="1200" y="10452"/>
                  </a:lnTo>
                  <a:lnTo>
                    <a:pt x="2400" y="10452"/>
                  </a:lnTo>
                  <a:lnTo>
                    <a:pt x="2400" y="7665"/>
                  </a:lnTo>
                  <a:lnTo>
                    <a:pt x="2400" y="13239"/>
                  </a:lnTo>
                  <a:lnTo>
                    <a:pt x="4800" y="13239"/>
                  </a:lnTo>
                  <a:lnTo>
                    <a:pt x="4800" y="10452"/>
                  </a:lnTo>
                  <a:lnTo>
                    <a:pt x="6000" y="10452"/>
                  </a:lnTo>
                  <a:lnTo>
                    <a:pt x="7200" y="7665"/>
                  </a:lnTo>
                  <a:lnTo>
                    <a:pt x="8400" y="7665"/>
                  </a:lnTo>
                  <a:lnTo>
                    <a:pt x="8400" y="5574"/>
                  </a:lnTo>
                  <a:lnTo>
                    <a:pt x="10800" y="5574"/>
                  </a:lnTo>
                  <a:lnTo>
                    <a:pt x="10800" y="2787"/>
                  </a:lnTo>
                  <a:lnTo>
                    <a:pt x="12000" y="2787"/>
                  </a:lnTo>
                  <a:lnTo>
                    <a:pt x="12000" y="5574"/>
                  </a:lnTo>
                  <a:lnTo>
                    <a:pt x="14400" y="5574"/>
                  </a:lnTo>
                  <a:lnTo>
                    <a:pt x="14400" y="2787"/>
                  </a:lnTo>
                  <a:lnTo>
                    <a:pt x="16800" y="2787"/>
                  </a:lnTo>
                  <a:lnTo>
                    <a:pt x="18000" y="0"/>
                  </a:lnTo>
                  <a:lnTo>
                    <a:pt x="20400" y="0"/>
                  </a:lnTo>
                  <a:lnTo>
                    <a:pt x="20400" y="2787"/>
                  </a:lnTo>
                  <a:lnTo>
                    <a:pt x="20400" y="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ln w="9524">
                    <a:solidFill>
                      <a:srgbClr val="FFC000"/>
                    </a:solidFill>
                  </a:ln>
                </a:defRPr>
              </a:pPr>
              <a:endParaRPr/>
            </a:p>
          </p:txBody>
        </p:sp>
      </p:grpSp>
      <p:sp>
        <p:nvSpPr>
          <p:cNvPr id="314" name="Shape 314"/>
          <p:cNvSpPr/>
          <p:nvPr/>
        </p:nvSpPr>
        <p:spPr>
          <a:xfrm>
            <a:off x="6629781" y="2802264"/>
            <a:ext cx="25785" cy="228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</a:pathLst>
          </a:custGeom>
          <a:ln w="6350">
            <a:solidFill>
              <a:srgbClr val="4472C4"/>
            </a:solidFill>
            <a:miter/>
          </a:ln>
        </p:spPr>
        <p:txBody>
          <a:bodyPr lIns="0" tIns="0" rIns="0" bIns="0" anchor="ctr"/>
          <a:lstStyle/>
          <a:p>
            <a:pPr lvl="0" algn="ctr"/>
            <a:endParaRPr/>
          </a:p>
        </p:txBody>
      </p:sp>
      <p:sp>
        <p:nvSpPr>
          <p:cNvPr id="315" name="Shape 315"/>
          <p:cNvSpPr/>
          <p:nvPr/>
        </p:nvSpPr>
        <p:spPr>
          <a:xfrm>
            <a:off x="6626858" y="2779403"/>
            <a:ext cx="22862" cy="228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</a:pathLst>
          </a:custGeom>
          <a:ln w="6350">
            <a:solidFill>
              <a:srgbClr val="4472C4"/>
            </a:solidFill>
            <a:miter/>
          </a:ln>
        </p:spPr>
        <p:txBody>
          <a:bodyPr lIns="0" tIns="0" rIns="0" bIns="0" anchor="ctr"/>
          <a:lstStyle/>
          <a:p>
            <a:pPr lvl="0" algn="ctr"/>
            <a:endParaRPr/>
          </a:p>
        </p:txBody>
      </p:sp>
      <p:grpSp>
        <p:nvGrpSpPr>
          <p:cNvPr id="318" name="Group 318"/>
          <p:cNvGrpSpPr/>
          <p:nvPr/>
        </p:nvGrpSpPr>
        <p:grpSpPr>
          <a:xfrm>
            <a:off x="3617340" y="1918527"/>
            <a:ext cx="2440692" cy="830995"/>
            <a:chOff x="0" y="0"/>
            <a:chExt cx="2440690" cy="830993"/>
          </a:xfrm>
        </p:grpSpPr>
        <p:sp>
          <p:nvSpPr>
            <p:cNvPr id="316" name="Shape 316"/>
            <p:cNvSpPr/>
            <p:nvPr/>
          </p:nvSpPr>
          <p:spPr>
            <a:xfrm>
              <a:off x="0" y="0"/>
              <a:ext cx="2440690" cy="830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 algn="ctr"/>
              <a:r>
                <a:rPr sz="1600" b="1" dirty="0">
                  <a:solidFill>
                    <a:schemeClr val="tx1"/>
                  </a:solidFill>
                </a:rPr>
                <a:t>LAX         CPH</a:t>
              </a:r>
            </a:p>
            <a:p>
              <a:pPr lvl="0" algn="ctr"/>
              <a:r>
                <a:rPr sz="1600" b="1" dirty="0">
                  <a:solidFill>
                    <a:schemeClr val="tx1"/>
                  </a:solidFill>
                </a:rPr>
                <a:t>Duration: 10h 40min</a:t>
              </a:r>
            </a:p>
            <a:p>
              <a:pPr lvl="0" algn="ctr"/>
              <a:r>
                <a:rPr sz="1600" b="1" dirty="0">
                  <a:solidFill>
                    <a:schemeClr val="tx1"/>
                  </a:solidFill>
                </a:rPr>
                <a:t>Price: $295 </a:t>
              </a:r>
            </a:p>
          </p:txBody>
        </p:sp>
        <p:sp>
          <p:nvSpPr>
            <p:cNvPr id="317" name="Shape 317"/>
            <p:cNvSpPr/>
            <p:nvPr/>
          </p:nvSpPr>
          <p:spPr>
            <a:xfrm>
              <a:off x="1090896" y="117063"/>
              <a:ext cx="277840" cy="10156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46A38"/>
            </a:solidFill>
            <a:ln w="12700" cap="flat">
              <a:solidFill>
                <a:srgbClr val="046A38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203864"/>
                  </a:solidFill>
                </a:defRPr>
              </a:pPr>
              <a:endParaRPr/>
            </a:p>
          </p:txBody>
        </p:sp>
      </p:grpSp>
      <p:pic>
        <p:nvPicPr>
          <p:cNvPr id="319" name="image2.png" descr="Markør"/>
          <p:cNvPicPr/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>
          <a:xfrm>
            <a:off x="5987227" y="1390031"/>
            <a:ext cx="581018" cy="581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image2.png" descr="Markør"/>
          <p:cNvPicPr/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>
          <a:xfrm>
            <a:off x="1708102" y="2364345"/>
            <a:ext cx="581018" cy="581018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Shape 321"/>
          <p:cNvSpPr/>
          <p:nvPr/>
        </p:nvSpPr>
        <p:spPr>
          <a:xfrm>
            <a:off x="2019300" y="1445149"/>
            <a:ext cx="4260851" cy="1412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990" extrusionOk="0">
                <a:moveTo>
                  <a:pt x="0" y="19990"/>
                </a:moveTo>
                <a:cubicBezTo>
                  <a:pt x="4348" y="11467"/>
                  <a:pt x="8697" y="2944"/>
                  <a:pt x="12297" y="667"/>
                </a:cubicBezTo>
                <a:cubicBezTo>
                  <a:pt x="15897" y="-1610"/>
                  <a:pt x="18748" y="2359"/>
                  <a:pt x="21600" y="6329"/>
                </a:cubicBezTo>
              </a:path>
            </a:pathLst>
          </a:cu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lvl="0" algn="ctr"/>
            <a:endParaRPr/>
          </a:p>
        </p:txBody>
      </p:sp>
      <p:pic>
        <p:nvPicPr>
          <p:cNvPr id="322" name="image3.png" descr="Fly"/>
          <p:cNvPicPr/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>
          <a:xfrm rot="4565600">
            <a:off x="3733393" y="1114796"/>
            <a:ext cx="914401" cy="914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image4.png" descr="Et billede, der indeholder tekst, kort&#10;&#10;Beskrivelse, der er oprettet med meget høj sikkerhed"/>
          <p:cNvPicPr/>
          <p:nvPr/>
        </p:nvPicPr>
        <p:blipFill>
          <a:blip r:embed="rId2">
            <a:extLst/>
          </a:blip>
          <a:srcRect l="22663" r="2853"/>
          <a:stretch>
            <a:fillRect/>
          </a:stretch>
        </p:blipFill>
        <p:spPr>
          <a:xfrm>
            <a:off x="7223118" y="9"/>
            <a:ext cx="4635592" cy="6857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image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16048" y="0"/>
            <a:ext cx="1575951" cy="17061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09" name="Group 409"/>
          <p:cNvGrpSpPr/>
          <p:nvPr/>
        </p:nvGrpSpPr>
        <p:grpSpPr>
          <a:xfrm>
            <a:off x="343477" y="7847"/>
            <a:ext cx="6228275" cy="6840002"/>
            <a:chOff x="0" y="0"/>
            <a:chExt cx="6228271" cy="6840000"/>
          </a:xfrm>
          <a:solidFill>
            <a:schemeClr val="bg2">
              <a:lumMod val="75000"/>
            </a:schemeClr>
          </a:solidFill>
        </p:grpSpPr>
        <p:sp>
          <p:nvSpPr>
            <p:cNvPr id="326" name="Shape 326"/>
            <p:cNvSpPr/>
            <p:nvPr/>
          </p:nvSpPr>
          <p:spPr>
            <a:xfrm>
              <a:off x="-1" y="286356"/>
              <a:ext cx="1453593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defTabSz="1019175"/>
              <a:r>
                <a:rPr sz="1400" b="1">
                  <a:solidFill>
                    <a:srgbClr val="046A38"/>
                  </a:solidFill>
                </a:rPr>
                <a:t>Denmark</a:t>
              </a:r>
            </a:p>
            <a:p>
              <a:pPr lvl="0" defTabSz="1019175"/>
              <a:r>
                <a:rPr sz="1400" b="1">
                  <a:solidFill>
                    <a:srgbClr val="046A38"/>
                  </a:solidFill>
                </a:rPr>
                <a:t>Population: 5.7 mil.</a:t>
              </a:r>
            </a:p>
          </p:txBody>
        </p:sp>
        <p:grpSp>
          <p:nvGrpSpPr>
            <p:cNvPr id="394" name="Group 394"/>
            <p:cNvGrpSpPr/>
            <p:nvPr/>
          </p:nvGrpSpPr>
          <p:grpSpPr>
            <a:xfrm>
              <a:off x="194135" y="0"/>
              <a:ext cx="5051808" cy="6840001"/>
              <a:chOff x="0" y="0"/>
              <a:chExt cx="5051806" cy="6840000"/>
            </a:xfrm>
            <a:grpFill/>
          </p:grpSpPr>
          <p:grpSp>
            <p:nvGrpSpPr>
              <p:cNvPr id="334" name="Group 334"/>
              <p:cNvGrpSpPr/>
              <p:nvPr/>
            </p:nvGrpSpPr>
            <p:grpSpPr>
              <a:xfrm>
                <a:off x="3111231" y="4465793"/>
                <a:ext cx="1692524" cy="1609393"/>
                <a:chOff x="0" y="0"/>
                <a:chExt cx="1692522" cy="1609391"/>
              </a:xfrm>
              <a:grpFill/>
            </p:grpSpPr>
            <p:sp>
              <p:nvSpPr>
                <p:cNvPr id="327" name="Shape 327"/>
                <p:cNvSpPr/>
                <p:nvPr/>
              </p:nvSpPr>
              <p:spPr>
                <a:xfrm>
                  <a:off x="0" y="839867"/>
                  <a:ext cx="954976" cy="68639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957" y="19309"/>
                      </a:moveTo>
                      <a:cubicBezTo>
                        <a:pt x="20191" y="19309"/>
                        <a:pt x="20661" y="19636"/>
                        <a:pt x="20661" y="19309"/>
                      </a:cubicBezTo>
                      <a:cubicBezTo>
                        <a:pt x="20661" y="18655"/>
                        <a:pt x="20896" y="18327"/>
                        <a:pt x="20896" y="17018"/>
                      </a:cubicBezTo>
                      <a:cubicBezTo>
                        <a:pt x="20896" y="16036"/>
                        <a:pt x="20426" y="16036"/>
                        <a:pt x="20426" y="15382"/>
                      </a:cubicBezTo>
                      <a:cubicBezTo>
                        <a:pt x="20426" y="14073"/>
                        <a:pt x="21600" y="14400"/>
                        <a:pt x="21600" y="13091"/>
                      </a:cubicBezTo>
                      <a:cubicBezTo>
                        <a:pt x="21600" y="12436"/>
                        <a:pt x="20661" y="12436"/>
                        <a:pt x="20661" y="11455"/>
                      </a:cubicBezTo>
                      <a:cubicBezTo>
                        <a:pt x="19957" y="8836"/>
                        <a:pt x="19252" y="7200"/>
                        <a:pt x="17843" y="5891"/>
                      </a:cubicBezTo>
                      <a:cubicBezTo>
                        <a:pt x="17374" y="5236"/>
                        <a:pt x="17139" y="3927"/>
                        <a:pt x="16200" y="3927"/>
                      </a:cubicBezTo>
                      <a:cubicBezTo>
                        <a:pt x="15965" y="3927"/>
                        <a:pt x="16200" y="5564"/>
                        <a:pt x="16200" y="5564"/>
                      </a:cubicBezTo>
                      <a:cubicBezTo>
                        <a:pt x="16200" y="6873"/>
                        <a:pt x="15496" y="6873"/>
                        <a:pt x="14557" y="7200"/>
                      </a:cubicBezTo>
                      <a:cubicBezTo>
                        <a:pt x="14791" y="7855"/>
                        <a:pt x="15261" y="8182"/>
                        <a:pt x="15496" y="9164"/>
                      </a:cubicBezTo>
                      <a:cubicBezTo>
                        <a:pt x="13852" y="9164"/>
                        <a:pt x="10800" y="5564"/>
                        <a:pt x="9626" y="4582"/>
                      </a:cubicBezTo>
                      <a:cubicBezTo>
                        <a:pt x="8452" y="3273"/>
                        <a:pt x="7983" y="0"/>
                        <a:pt x="5870" y="0"/>
                      </a:cubicBezTo>
                      <a:cubicBezTo>
                        <a:pt x="4226" y="0"/>
                        <a:pt x="3757" y="1309"/>
                        <a:pt x="2348" y="1309"/>
                      </a:cubicBezTo>
                      <a:cubicBezTo>
                        <a:pt x="1643" y="1309"/>
                        <a:pt x="939" y="3273"/>
                        <a:pt x="939" y="4255"/>
                      </a:cubicBezTo>
                      <a:cubicBezTo>
                        <a:pt x="939" y="6545"/>
                        <a:pt x="3052" y="7200"/>
                        <a:pt x="3052" y="8836"/>
                      </a:cubicBezTo>
                      <a:cubicBezTo>
                        <a:pt x="3052" y="9164"/>
                        <a:pt x="1878" y="10145"/>
                        <a:pt x="1643" y="10145"/>
                      </a:cubicBezTo>
                      <a:cubicBezTo>
                        <a:pt x="1174" y="10145"/>
                        <a:pt x="939" y="9491"/>
                        <a:pt x="704" y="9164"/>
                      </a:cubicBezTo>
                      <a:cubicBezTo>
                        <a:pt x="235" y="9164"/>
                        <a:pt x="0" y="10145"/>
                        <a:pt x="0" y="10473"/>
                      </a:cubicBezTo>
                      <a:cubicBezTo>
                        <a:pt x="0" y="13091"/>
                        <a:pt x="1878" y="12764"/>
                        <a:pt x="3287" y="13418"/>
                      </a:cubicBezTo>
                      <a:cubicBezTo>
                        <a:pt x="4461" y="14073"/>
                        <a:pt x="5165" y="15055"/>
                        <a:pt x="6104" y="16036"/>
                      </a:cubicBezTo>
                      <a:cubicBezTo>
                        <a:pt x="7043" y="17018"/>
                        <a:pt x="7983" y="17345"/>
                        <a:pt x="8922" y="18327"/>
                      </a:cubicBezTo>
                      <a:cubicBezTo>
                        <a:pt x="9861" y="19309"/>
                        <a:pt x="10565" y="21600"/>
                        <a:pt x="11974" y="21600"/>
                      </a:cubicBezTo>
                      <a:cubicBezTo>
                        <a:pt x="13617" y="21600"/>
                        <a:pt x="13852" y="18327"/>
                        <a:pt x="15496" y="18327"/>
                      </a:cubicBezTo>
                      <a:cubicBezTo>
                        <a:pt x="16435" y="18327"/>
                        <a:pt x="17139" y="18327"/>
                        <a:pt x="18078" y="18327"/>
                      </a:cubicBezTo>
                      <a:lnTo>
                        <a:pt x="19957" y="19309"/>
                      </a:lnTo>
                    </a:path>
                  </a:pathLst>
                </a:custGeom>
                <a:grpFill/>
                <a:ln w="635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/>
                </a:p>
              </p:txBody>
            </p:sp>
            <p:sp>
              <p:nvSpPr>
                <p:cNvPr id="328" name="Shape 328"/>
                <p:cNvSpPr/>
                <p:nvPr/>
              </p:nvSpPr>
              <p:spPr>
                <a:xfrm>
                  <a:off x="571279" y="-1"/>
                  <a:ext cx="1016795" cy="83986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2563" y="5067"/>
                      </a:moveTo>
                      <a:cubicBezTo>
                        <a:pt x="13445" y="5067"/>
                        <a:pt x="13886" y="4000"/>
                        <a:pt x="14547" y="4000"/>
                      </a:cubicBezTo>
                      <a:cubicBezTo>
                        <a:pt x="15208" y="4000"/>
                        <a:pt x="15429" y="4533"/>
                        <a:pt x="16090" y="4533"/>
                      </a:cubicBezTo>
                      <a:cubicBezTo>
                        <a:pt x="16310" y="4533"/>
                        <a:pt x="16751" y="4267"/>
                        <a:pt x="16751" y="4267"/>
                      </a:cubicBezTo>
                      <a:cubicBezTo>
                        <a:pt x="16971" y="3733"/>
                        <a:pt x="17192" y="3200"/>
                        <a:pt x="17192" y="2667"/>
                      </a:cubicBezTo>
                      <a:cubicBezTo>
                        <a:pt x="17192" y="1867"/>
                        <a:pt x="18294" y="0"/>
                        <a:pt x="18294" y="0"/>
                      </a:cubicBezTo>
                      <a:cubicBezTo>
                        <a:pt x="19837" y="533"/>
                        <a:pt x="21380" y="1333"/>
                        <a:pt x="21380" y="3200"/>
                      </a:cubicBezTo>
                      <a:cubicBezTo>
                        <a:pt x="21380" y="3733"/>
                        <a:pt x="21380" y="4000"/>
                        <a:pt x="21380" y="4533"/>
                      </a:cubicBezTo>
                      <a:cubicBezTo>
                        <a:pt x="21380" y="5067"/>
                        <a:pt x="21600" y="5333"/>
                        <a:pt x="21600" y="6400"/>
                      </a:cubicBezTo>
                      <a:cubicBezTo>
                        <a:pt x="21600" y="7200"/>
                        <a:pt x="19176" y="8000"/>
                        <a:pt x="18294" y="8267"/>
                      </a:cubicBezTo>
                      <a:lnTo>
                        <a:pt x="15869" y="8267"/>
                      </a:lnTo>
                      <a:cubicBezTo>
                        <a:pt x="14767" y="9333"/>
                        <a:pt x="13445" y="10133"/>
                        <a:pt x="13445" y="12533"/>
                      </a:cubicBezTo>
                      <a:lnTo>
                        <a:pt x="12784" y="12533"/>
                      </a:lnTo>
                      <a:cubicBezTo>
                        <a:pt x="13004" y="11733"/>
                        <a:pt x="13004" y="11733"/>
                        <a:pt x="12784" y="11200"/>
                      </a:cubicBezTo>
                      <a:lnTo>
                        <a:pt x="12343" y="11200"/>
                      </a:lnTo>
                      <a:cubicBezTo>
                        <a:pt x="12343" y="11467"/>
                        <a:pt x="11902" y="11733"/>
                        <a:pt x="11902" y="12267"/>
                      </a:cubicBezTo>
                      <a:cubicBezTo>
                        <a:pt x="11902" y="13600"/>
                        <a:pt x="15208" y="13067"/>
                        <a:pt x="15208" y="15467"/>
                      </a:cubicBezTo>
                      <a:cubicBezTo>
                        <a:pt x="15208" y="15733"/>
                        <a:pt x="14767" y="16000"/>
                        <a:pt x="14767" y="16000"/>
                      </a:cubicBezTo>
                      <a:cubicBezTo>
                        <a:pt x="14327" y="16000"/>
                        <a:pt x="14106" y="15467"/>
                        <a:pt x="13445" y="15467"/>
                      </a:cubicBezTo>
                      <a:lnTo>
                        <a:pt x="13445" y="16267"/>
                      </a:lnTo>
                      <a:cubicBezTo>
                        <a:pt x="14106" y="16800"/>
                        <a:pt x="15649" y="19733"/>
                        <a:pt x="14767" y="20000"/>
                      </a:cubicBezTo>
                      <a:cubicBezTo>
                        <a:pt x="13445" y="20267"/>
                        <a:pt x="12343" y="21600"/>
                        <a:pt x="11461" y="21600"/>
                      </a:cubicBezTo>
                      <a:cubicBezTo>
                        <a:pt x="10359" y="21600"/>
                        <a:pt x="10580" y="20000"/>
                        <a:pt x="9698" y="20000"/>
                      </a:cubicBezTo>
                      <a:cubicBezTo>
                        <a:pt x="9257" y="20000"/>
                        <a:pt x="9037" y="20533"/>
                        <a:pt x="8596" y="20533"/>
                      </a:cubicBezTo>
                      <a:cubicBezTo>
                        <a:pt x="7935" y="20533"/>
                        <a:pt x="7935" y="20000"/>
                        <a:pt x="7714" y="19467"/>
                      </a:cubicBezTo>
                      <a:cubicBezTo>
                        <a:pt x="6833" y="17867"/>
                        <a:pt x="4629" y="17867"/>
                        <a:pt x="3747" y="16533"/>
                      </a:cubicBezTo>
                      <a:lnTo>
                        <a:pt x="4408" y="16533"/>
                      </a:lnTo>
                      <a:cubicBezTo>
                        <a:pt x="5290" y="17067"/>
                        <a:pt x="6392" y="17333"/>
                        <a:pt x="6833" y="17867"/>
                      </a:cubicBezTo>
                      <a:lnTo>
                        <a:pt x="7494" y="17867"/>
                      </a:lnTo>
                      <a:cubicBezTo>
                        <a:pt x="7273" y="15733"/>
                        <a:pt x="5069" y="16000"/>
                        <a:pt x="5069" y="13867"/>
                      </a:cubicBezTo>
                      <a:cubicBezTo>
                        <a:pt x="5510" y="13867"/>
                        <a:pt x="7053" y="13867"/>
                        <a:pt x="7053" y="13067"/>
                      </a:cubicBezTo>
                      <a:cubicBezTo>
                        <a:pt x="7053" y="12000"/>
                        <a:pt x="4629" y="13067"/>
                        <a:pt x="4629" y="12000"/>
                      </a:cubicBezTo>
                      <a:cubicBezTo>
                        <a:pt x="4629" y="11467"/>
                        <a:pt x="4629" y="11200"/>
                        <a:pt x="4629" y="10933"/>
                      </a:cubicBezTo>
                      <a:cubicBezTo>
                        <a:pt x="4629" y="10667"/>
                        <a:pt x="4629" y="10133"/>
                        <a:pt x="4188" y="10133"/>
                      </a:cubicBezTo>
                      <a:cubicBezTo>
                        <a:pt x="3306" y="10133"/>
                        <a:pt x="3527" y="11200"/>
                        <a:pt x="2645" y="11200"/>
                      </a:cubicBezTo>
                      <a:cubicBezTo>
                        <a:pt x="1763" y="11200"/>
                        <a:pt x="882" y="10400"/>
                        <a:pt x="0" y="9867"/>
                      </a:cubicBezTo>
                      <a:cubicBezTo>
                        <a:pt x="220" y="9333"/>
                        <a:pt x="882" y="9333"/>
                        <a:pt x="882" y="8533"/>
                      </a:cubicBezTo>
                      <a:cubicBezTo>
                        <a:pt x="882" y="7733"/>
                        <a:pt x="441" y="7467"/>
                        <a:pt x="441" y="6933"/>
                      </a:cubicBezTo>
                      <a:cubicBezTo>
                        <a:pt x="441" y="6400"/>
                        <a:pt x="661" y="5867"/>
                        <a:pt x="1102" y="5867"/>
                      </a:cubicBezTo>
                      <a:cubicBezTo>
                        <a:pt x="1984" y="5867"/>
                        <a:pt x="1763" y="7200"/>
                        <a:pt x="2865" y="7200"/>
                      </a:cubicBezTo>
                      <a:cubicBezTo>
                        <a:pt x="3086" y="7200"/>
                        <a:pt x="3306" y="6933"/>
                        <a:pt x="3306" y="6667"/>
                      </a:cubicBezTo>
                      <a:cubicBezTo>
                        <a:pt x="3306" y="4800"/>
                        <a:pt x="1543" y="4267"/>
                        <a:pt x="1543" y="2400"/>
                      </a:cubicBezTo>
                      <a:cubicBezTo>
                        <a:pt x="1543" y="1067"/>
                        <a:pt x="3306" y="1067"/>
                        <a:pt x="4408" y="1067"/>
                      </a:cubicBezTo>
                      <a:cubicBezTo>
                        <a:pt x="5951" y="1067"/>
                        <a:pt x="6833" y="2933"/>
                        <a:pt x="8596" y="3200"/>
                      </a:cubicBezTo>
                      <a:cubicBezTo>
                        <a:pt x="8596" y="4000"/>
                        <a:pt x="7935" y="4267"/>
                        <a:pt x="7053" y="4267"/>
                      </a:cubicBezTo>
                      <a:cubicBezTo>
                        <a:pt x="7053" y="5600"/>
                        <a:pt x="8376" y="7200"/>
                        <a:pt x="9698" y="7200"/>
                      </a:cubicBezTo>
                      <a:cubicBezTo>
                        <a:pt x="10580" y="7200"/>
                        <a:pt x="12122" y="5867"/>
                        <a:pt x="12563" y="5067"/>
                      </a:cubicBezTo>
                    </a:path>
                  </a:pathLst>
                </a:custGeom>
                <a:grpFill/>
                <a:ln w="635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/>
                </a:p>
              </p:txBody>
            </p:sp>
            <p:sp>
              <p:nvSpPr>
                <p:cNvPr id="329" name="Shape 329"/>
                <p:cNvSpPr/>
                <p:nvPr/>
              </p:nvSpPr>
              <p:spPr>
                <a:xfrm>
                  <a:off x="1215035" y="673599"/>
                  <a:ext cx="477488" cy="31335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3287" y="21600"/>
                      </a:moveTo>
                      <a:cubicBezTo>
                        <a:pt x="1409" y="21600"/>
                        <a:pt x="1878" y="20160"/>
                        <a:pt x="0" y="19440"/>
                      </a:cubicBezTo>
                      <a:cubicBezTo>
                        <a:pt x="470" y="17280"/>
                        <a:pt x="1409" y="18000"/>
                        <a:pt x="1409" y="15120"/>
                      </a:cubicBezTo>
                      <a:cubicBezTo>
                        <a:pt x="1409" y="13680"/>
                        <a:pt x="939" y="13680"/>
                        <a:pt x="939" y="12240"/>
                      </a:cubicBezTo>
                      <a:cubicBezTo>
                        <a:pt x="1878" y="11520"/>
                        <a:pt x="3287" y="9360"/>
                        <a:pt x="3757" y="9360"/>
                      </a:cubicBezTo>
                      <a:cubicBezTo>
                        <a:pt x="4696" y="9360"/>
                        <a:pt x="5635" y="9360"/>
                        <a:pt x="6574" y="9360"/>
                      </a:cubicBezTo>
                      <a:cubicBezTo>
                        <a:pt x="7043" y="9360"/>
                        <a:pt x="8452" y="8640"/>
                        <a:pt x="8452" y="5760"/>
                      </a:cubicBezTo>
                      <a:cubicBezTo>
                        <a:pt x="8452" y="4320"/>
                        <a:pt x="7983" y="2160"/>
                        <a:pt x="7513" y="1440"/>
                      </a:cubicBezTo>
                      <a:lnTo>
                        <a:pt x="7513" y="0"/>
                      </a:lnTo>
                      <a:cubicBezTo>
                        <a:pt x="9861" y="720"/>
                        <a:pt x="11270" y="4320"/>
                        <a:pt x="14087" y="2880"/>
                      </a:cubicBezTo>
                      <a:cubicBezTo>
                        <a:pt x="16435" y="2880"/>
                        <a:pt x="15496" y="4320"/>
                        <a:pt x="16904" y="4320"/>
                      </a:cubicBezTo>
                      <a:cubicBezTo>
                        <a:pt x="18783" y="4320"/>
                        <a:pt x="21600" y="7920"/>
                        <a:pt x="21600" y="10080"/>
                      </a:cubicBezTo>
                      <a:cubicBezTo>
                        <a:pt x="21600" y="12960"/>
                        <a:pt x="21130" y="14400"/>
                        <a:pt x="19722" y="14400"/>
                      </a:cubicBezTo>
                      <a:cubicBezTo>
                        <a:pt x="17843" y="14400"/>
                        <a:pt x="16435" y="11520"/>
                        <a:pt x="13617" y="11520"/>
                      </a:cubicBezTo>
                      <a:cubicBezTo>
                        <a:pt x="7043" y="11520"/>
                        <a:pt x="8922" y="21600"/>
                        <a:pt x="3287" y="21600"/>
                      </a:cubicBezTo>
                    </a:path>
                  </a:pathLst>
                </a:custGeom>
                <a:grpFill/>
                <a:ln w="635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/>
                </a:p>
              </p:txBody>
            </p:sp>
            <p:sp>
              <p:nvSpPr>
                <p:cNvPr id="330" name="Shape 330"/>
                <p:cNvSpPr/>
                <p:nvPr/>
              </p:nvSpPr>
              <p:spPr>
                <a:xfrm>
                  <a:off x="767390" y="861184"/>
                  <a:ext cx="498805" cy="7482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00" y="1500"/>
                      </a:moveTo>
                      <a:cubicBezTo>
                        <a:pt x="1350" y="1500"/>
                        <a:pt x="450" y="1800"/>
                        <a:pt x="0" y="1800"/>
                      </a:cubicBezTo>
                      <a:cubicBezTo>
                        <a:pt x="0" y="1200"/>
                        <a:pt x="1800" y="0"/>
                        <a:pt x="3150" y="0"/>
                      </a:cubicBezTo>
                      <a:cubicBezTo>
                        <a:pt x="4050" y="0"/>
                        <a:pt x="4500" y="900"/>
                        <a:pt x="5400" y="900"/>
                      </a:cubicBezTo>
                      <a:cubicBezTo>
                        <a:pt x="6750" y="900"/>
                        <a:pt x="6750" y="0"/>
                        <a:pt x="7200" y="0"/>
                      </a:cubicBezTo>
                      <a:cubicBezTo>
                        <a:pt x="8550" y="0"/>
                        <a:pt x="8550" y="1800"/>
                        <a:pt x="9900" y="1800"/>
                      </a:cubicBezTo>
                      <a:cubicBezTo>
                        <a:pt x="10350" y="1800"/>
                        <a:pt x="11700" y="1200"/>
                        <a:pt x="11700" y="1200"/>
                      </a:cubicBezTo>
                      <a:cubicBezTo>
                        <a:pt x="12600" y="4200"/>
                        <a:pt x="21600" y="2100"/>
                        <a:pt x="21600" y="6000"/>
                      </a:cubicBezTo>
                      <a:cubicBezTo>
                        <a:pt x="21600" y="7800"/>
                        <a:pt x="17550" y="9000"/>
                        <a:pt x="16200" y="9900"/>
                      </a:cubicBezTo>
                      <a:cubicBezTo>
                        <a:pt x="15300" y="10500"/>
                        <a:pt x="16200" y="10800"/>
                        <a:pt x="15750" y="11400"/>
                      </a:cubicBezTo>
                      <a:cubicBezTo>
                        <a:pt x="15300" y="12900"/>
                        <a:pt x="12150" y="13500"/>
                        <a:pt x="12150" y="15900"/>
                      </a:cubicBezTo>
                      <a:cubicBezTo>
                        <a:pt x="12150" y="17700"/>
                        <a:pt x="13500" y="18900"/>
                        <a:pt x="13500" y="20700"/>
                      </a:cubicBezTo>
                      <a:cubicBezTo>
                        <a:pt x="13500" y="21300"/>
                        <a:pt x="12600" y="21600"/>
                        <a:pt x="11700" y="21600"/>
                      </a:cubicBezTo>
                      <a:cubicBezTo>
                        <a:pt x="10800" y="21600"/>
                        <a:pt x="10350" y="21300"/>
                        <a:pt x="10350" y="21000"/>
                      </a:cubicBezTo>
                      <a:cubicBezTo>
                        <a:pt x="9900" y="18600"/>
                        <a:pt x="8100" y="17400"/>
                        <a:pt x="8100" y="15300"/>
                      </a:cubicBezTo>
                      <a:cubicBezTo>
                        <a:pt x="8100" y="14400"/>
                        <a:pt x="9900" y="14100"/>
                        <a:pt x="9900" y="12900"/>
                      </a:cubicBezTo>
                      <a:cubicBezTo>
                        <a:pt x="9900" y="12000"/>
                        <a:pt x="8550" y="11100"/>
                        <a:pt x="8100" y="10500"/>
                      </a:cubicBezTo>
                      <a:cubicBezTo>
                        <a:pt x="5850" y="8700"/>
                        <a:pt x="6750" y="6300"/>
                        <a:pt x="4050" y="5100"/>
                      </a:cubicBezTo>
                      <a:cubicBezTo>
                        <a:pt x="3150" y="4200"/>
                        <a:pt x="3600" y="1500"/>
                        <a:pt x="1800" y="1500"/>
                      </a:cubicBezTo>
                    </a:path>
                  </a:pathLst>
                </a:custGeom>
                <a:grpFill/>
                <a:ln w="635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/>
                </a:p>
              </p:txBody>
            </p:sp>
            <p:sp>
              <p:nvSpPr>
                <p:cNvPr id="331" name="Shape 331"/>
                <p:cNvSpPr/>
                <p:nvPr/>
              </p:nvSpPr>
              <p:spPr>
                <a:xfrm>
                  <a:off x="1121243" y="903816"/>
                  <a:ext cx="51160" cy="2984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cubicBezTo>
                        <a:pt x="21600" y="0"/>
                        <a:pt x="0" y="0"/>
                        <a:pt x="0" y="7200"/>
                      </a:cubicBezTo>
                      <a:cubicBezTo>
                        <a:pt x="0" y="21600"/>
                        <a:pt x="12960" y="14400"/>
                        <a:pt x="21600" y="21600"/>
                      </a:cubicBezTo>
                      <a:cubicBezTo>
                        <a:pt x="21600" y="14400"/>
                        <a:pt x="21600" y="0"/>
                        <a:pt x="21600" y="0"/>
                      </a:cubicBezTo>
                    </a:path>
                  </a:pathLst>
                </a:custGeom>
                <a:grpFill/>
                <a:ln w="635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/>
                </a:p>
              </p:txBody>
            </p:sp>
            <p:sp>
              <p:nvSpPr>
                <p:cNvPr id="332" name="Shape 332"/>
                <p:cNvSpPr/>
                <p:nvPr/>
              </p:nvSpPr>
              <p:spPr>
                <a:xfrm>
                  <a:off x="571279" y="788708"/>
                  <a:ext cx="61820" cy="618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400" y="7200"/>
                      </a:moveTo>
                      <a:cubicBezTo>
                        <a:pt x="10800" y="7200"/>
                        <a:pt x="10800" y="0"/>
                        <a:pt x="7200" y="0"/>
                      </a:cubicBezTo>
                      <a:cubicBezTo>
                        <a:pt x="7200" y="3600"/>
                        <a:pt x="0" y="7200"/>
                        <a:pt x="0" y="14400"/>
                      </a:cubicBezTo>
                      <a:cubicBezTo>
                        <a:pt x="0" y="18000"/>
                        <a:pt x="7200" y="21600"/>
                        <a:pt x="10800" y="21600"/>
                      </a:cubicBezTo>
                      <a:cubicBezTo>
                        <a:pt x="18000" y="21600"/>
                        <a:pt x="21600" y="21600"/>
                        <a:pt x="21600" y="21600"/>
                      </a:cubicBezTo>
                      <a:cubicBezTo>
                        <a:pt x="21600" y="18000"/>
                        <a:pt x="18000" y="7200"/>
                        <a:pt x="14400" y="7200"/>
                      </a:cubicBezTo>
                    </a:path>
                  </a:pathLst>
                </a:custGeom>
                <a:grpFill/>
                <a:ln w="635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/>
                </a:p>
              </p:txBody>
            </p:sp>
            <p:sp>
              <p:nvSpPr>
                <p:cNvPr id="333" name="Shape 333"/>
                <p:cNvSpPr/>
                <p:nvPr/>
              </p:nvSpPr>
              <p:spPr>
                <a:xfrm>
                  <a:off x="415670" y="839867"/>
                  <a:ext cx="91662" cy="6395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4800" y="21600"/>
                      </a:moveTo>
                      <a:cubicBezTo>
                        <a:pt x="0" y="21600"/>
                        <a:pt x="0" y="14400"/>
                        <a:pt x="0" y="10800"/>
                      </a:cubicBezTo>
                      <a:cubicBezTo>
                        <a:pt x="4800" y="10800"/>
                        <a:pt x="2400" y="10800"/>
                        <a:pt x="4800" y="10800"/>
                      </a:cubicBezTo>
                      <a:cubicBezTo>
                        <a:pt x="4800" y="3600"/>
                        <a:pt x="9600" y="0"/>
                        <a:pt x="14400" y="0"/>
                      </a:cubicBezTo>
                      <a:cubicBezTo>
                        <a:pt x="14400" y="0"/>
                        <a:pt x="19200" y="10800"/>
                        <a:pt x="21600" y="10800"/>
                      </a:cubicBezTo>
                      <a:cubicBezTo>
                        <a:pt x="16800" y="18000"/>
                        <a:pt x="7200" y="21600"/>
                        <a:pt x="4800" y="21600"/>
                      </a:cubicBezTo>
                    </a:path>
                  </a:pathLst>
                </a:custGeom>
                <a:grpFill/>
                <a:ln w="635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/>
                </a:p>
              </p:txBody>
            </p:sp>
          </p:grpSp>
          <p:grpSp>
            <p:nvGrpSpPr>
              <p:cNvPr id="338" name="Group 338"/>
              <p:cNvGrpSpPr/>
              <p:nvPr/>
            </p:nvGrpSpPr>
            <p:grpSpPr>
              <a:xfrm>
                <a:off x="4347583" y="3561976"/>
                <a:ext cx="684258" cy="601126"/>
                <a:chOff x="0" y="0"/>
                <a:chExt cx="684257" cy="601124"/>
              </a:xfrm>
              <a:grpFill/>
            </p:grpSpPr>
            <p:sp>
              <p:nvSpPr>
                <p:cNvPr id="335" name="Shape 335"/>
                <p:cNvSpPr/>
                <p:nvPr/>
              </p:nvSpPr>
              <p:spPr>
                <a:xfrm>
                  <a:off x="0" y="0"/>
                  <a:ext cx="517990" cy="5499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0736" y="11411"/>
                      </a:moveTo>
                      <a:cubicBezTo>
                        <a:pt x="21168" y="10596"/>
                        <a:pt x="21600" y="10189"/>
                        <a:pt x="21600" y="9374"/>
                      </a:cubicBezTo>
                      <a:cubicBezTo>
                        <a:pt x="21600" y="7336"/>
                        <a:pt x="20304" y="6521"/>
                        <a:pt x="19872" y="5298"/>
                      </a:cubicBezTo>
                      <a:cubicBezTo>
                        <a:pt x="19440" y="3668"/>
                        <a:pt x="19440" y="408"/>
                        <a:pt x="18576" y="0"/>
                      </a:cubicBezTo>
                      <a:cubicBezTo>
                        <a:pt x="17280" y="3260"/>
                        <a:pt x="15552" y="3668"/>
                        <a:pt x="13392" y="4891"/>
                      </a:cubicBezTo>
                      <a:cubicBezTo>
                        <a:pt x="12096" y="5706"/>
                        <a:pt x="9936" y="5298"/>
                        <a:pt x="9072" y="5298"/>
                      </a:cubicBezTo>
                      <a:cubicBezTo>
                        <a:pt x="7776" y="5706"/>
                        <a:pt x="5616" y="9374"/>
                        <a:pt x="5616" y="11004"/>
                      </a:cubicBezTo>
                      <a:cubicBezTo>
                        <a:pt x="5616" y="11819"/>
                        <a:pt x="5616" y="12226"/>
                        <a:pt x="5616" y="12634"/>
                      </a:cubicBezTo>
                      <a:cubicBezTo>
                        <a:pt x="5616" y="15487"/>
                        <a:pt x="0" y="15487"/>
                        <a:pt x="0" y="19155"/>
                      </a:cubicBezTo>
                      <a:cubicBezTo>
                        <a:pt x="0" y="20377"/>
                        <a:pt x="1296" y="21600"/>
                        <a:pt x="3024" y="21600"/>
                      </a:cubicBezTo>
                      <a:cubicBezTo>
                        <a:pt x="5184" y="21600"/>
                        <a:pt x="6912" y="19155"/>
                        <a:pt x="9072" y="21192"/>
                      </a:cubicBezTo>
                      <a:cubicBezTo>
                        <a:pt x="9072" y="20785"/>
                        <a:pt x="11664" y="19562"/>
                        <a:pt x="12528" y="19562"/>
                      </a:cubicBezTo>
                      <a:cubicBezTo>
                        <a:pt x="13392" y="19562"/>
                        <a:pt x="12960" y="20785"/>
                        <a:pt x="14256" y="20785"/>
                      </a:cubicBezTo>
                      <a:cubicBezTo>
                        <a:pt x="15984" y="20785"/>
                        <a:pt x="16416" y="19155"/>
                        <a:pt x="17280" y="17525"/>
                      </a:cubicBezTo>
                      <a:cubicBezTo>
                        <a:pt x="16416" y="16302"/>
                        <a:pt x="15120" y="14672"/>
                        <a:pt x="15120" y="12634"/>
                      </a:cubicBezTo>
                      <a:cubicBezTo>
                        <a:pt x="15120" y="8966"/>
                        <a:pt x="19440" y="11004"/>
                        <a:pt x="20736" y="11411"/>
                      </a:cubicBezTo>
                    </a:path>
                  </a:pathLst>
                </a:custGeom>
                <a:solidFill>
                  <a:schemeClr val="accent2"/>
                </a:solidFill>
                <a:ln w="635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/>
                </a:p>
              </p:txBody>
            </p:sp>
            <p:sp>
              <p:nvSpPr>
                <p:cNvPr id="336" name="Shape 336"/>
                <p:cNvSpPr/>
                <p:nvPr/>
              </p:nvSpPr>
              <p:spPr>
                <a:xfrm>
                  <a:off x="643755" y="383695"/>
                  <a:ext cx="40503" cy="12576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3600"/>
                      </a:moveTo>
                      <a:cubicBezTo>
                        <a:pt x="0" y="1800"/>
                        <a:pt x="10800" y="0"/>
                        <a:pt x="21600" y="0"/>
                      </a:cubicBezTo>
                      <a:lnTo>
                        <a:pt x="21600" y="21600"/>
                      </a:lnTo>
                      <a:cubicBezTo>
                        <a:pt x="16200" y="21600"/>
                        <a:pt x="0" y="10800"/>
                        <a:pt x="0" y="10800"/>
                      </a:cubicBezTo>
                      <a:cubicBezTo>
                        <a:pt x="0" y="5400"/>
                        <a:pt x="0" y="5400"/>
                        <a:pt x="0" y="3600"/>
                      </a:cubicBezTo>
                    </a:path>
                  </a:pathLst>
                </a:custGeom>
                <a:grpFill/>
                <a:ln w="635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/>
                </a:p>
              </p:txBody>
            </p:sp>
            <p:sp>
              <p:nvSpPr>
                <p:cNvPr id="337" name="Shape 337"/>
                <p:cNvSpPr/>
                <p:nvPr/>
              </p:nvSpPr>
              <p:spPr>
                <a:xfrm>
                  <a:off x="417671" y="445514"/>
                  <a:ext cx="162137" cy="1556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884" h="21600" extrusionOk="0">
                      <a:moveTo>
                        <a:pt x="6884" y="11520"/>
                      </a:moveTo>
                      <a:cubicBezTo>
                        <a:pt x="11684" y="11520"/>
                        <a:pt x="15284" y="4320"/>
                        <a:pt x="16484" y="0"/>
                      </a:cubicBezTo>
                      <a:cubicBezTo>
                        <a:pt x="17684" y="2880"/>
                        <a:pt x="18884" y="5760"/>
                        <a:pt x="18884" y="10080"/>
                      </a:cubicBezTo>
                      <a:cubicBezTo>
                        <a:pt x="18884" y="14400"/>
                        <a:pt x="10484" y="21600"/>
                        <a:pt x="8084" y="21600"/>
                      </a:cubicBezTo>
                      <a:cubicBezTo>
                        <a:pt x="5684" y="21600"/>
                        <a:pt x="-2716" y="15840"/>
                        <a:pt x="884" y="2880"/>
                      </a:cubicBezTo>
                      <a:cubicBezTo>
                        <a:pt x="2084" y="1440"/>
                        <a:pt x="5684" y="11520"/>
                        <a:pt x="6884" y="11520"/>
                      </a:cubicBezTo>
                    </a:path>
                  </a:pathLst>
                </a:custGeom>
                <a:solidFill>
                  <a:schemeClr val="accent2"/>
                </a:solidFill>
                <a:ln w="635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/>
                </a:p>
              </p:txBody>
            </p:sp>
          </p:grpSp>
          <p:grpSp>
            <p:nvGrpSpPr>
              <p:cNvPr id="342" name="Group 342"/>
              <p:cNvGrpSpPr/>
              <p:nvPr/>
            </p:nvGrpSpPr>
            <p:grpSpPr>
              <a:xfrm>
                <a:off x="3996910" y="3457526"/>
                <a:ext cx="911296" cy="1204379"/>
                <a:chOff x="0" y="0"/>
                <a:chExt cx="911295" cy="1204378"/>
              </a:xfrm>
              <a:grpFill/>
            </p:grpSpPr>
            <p:sp>
              <p:nvSpPr>
                <p:cNvPr id="339" name="Shape 339"/>
                <p:cNvSpPr/>
                <p:nvPr/>
              </p:nvSpPr>
              <p:spPr>
                <a:xfrm>
                  <a:off x="774870" y="447645"/>
                  <a:ext cx="136426" cy="18545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000"/>
                      </a:moveTo>
                      <a:cubicBezTo>
                        <a:pt x="19938" y="14400"/>
                        <a:pt x="13292" y="21600"/>
                        <a:pt x="8308" y="21600"/>
                      </a:cubicBezTo>
                      <a:cubicBezTo>
                        <a:pt x="4985" y="21600"/>
                        <a:pt x="1662" y="14400"/>
                        <a:pt x="0" y="14400"/>
                      </a:cubicBezTo>
                      <a:cubicBezTo>
                        <a:pt x="6646" y="9600"/>
                        <a:pt x="6646" y="2400"/>
                        <a:pt x="14954" y="0"/>
                      </a:cubicBezTo>
                      <a:cubicBezTo>
                        <a:pt x="16615" y="4800"/>
                        <a:pt x="19938" y="8400"/>
                        <a:pt x="21600" y="12000"/>
                      </a:cubicBezTo>
                    </a:path>
                  </a:pathLst>
                </a:custGeom>
                <a:solidFill>
                  <a:schemeClr val="accent2"/>
                </a:solidFill>
                <a:ln w="635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/>
                </a:p>
              </p:txBody>
            </p:sp>
            <p:sp>
              <p:nvSpPr>
                <p:cNvPr id="340" name="Shape 340"/>
                <p:cNvSpPr/>
                <p:nvPr/>
              </p:nvSpPr>
              <p:spPr>
                <a:xfrm>
                  <a:off x="713051" y="375148"/>
                  <a:ext cx="144953" cy="17481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7367" extrusionOk="0">
                      <a:moveTo>
                        <a:pt x="21600" y="2967"/>
                      </a:moveTo>
                      <a:cubicBezTo>
                        <a:pt x="18514" y="8110"/>
                        <a:pt x="10800" y="12224"/>
                        <a:pt x="7714" y="17367"/>
                      </a:cubicBezTo>
                      <a:cubicBezTo>
                        <a:pt x="4629" y="14281"/>
                        <a:pt x="0" y="10167"/>
                        <a:pt x="0" y="5024"/>
                      </a:cubicBezTo>
                      <a:cubicBezTo>
                        <a:pt x="0" y="-4233"/>
                        <a:pt x="15429" y="1938"/>
                        <a:pt x="21600" y="2967"/>
                      </a:cubicBezTo>
                    </a:path>
                  </a:pathLst>
                </a:custGeom>
                <a:solidFill>
                  <a:schemeClr val="accent2"/>
                </a:solidFill>
                <a:ln w="635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/>
                </a:p>
              </p:txBody>
            </p:sp>
            <p:sp>
              <p:nvSpPr>
                <p:cNvPr id="341" name="Shape 341"/>
                <p:cNvSpPr/>
                <p:nvPr/>
              </p:nvSpPr>
              <p:spPr>
                <a:xfrm>
                  <a:off x="0" y="0"/>
                  <a:ext cx="578760" cy="120437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3" h="21600" extrusionOk="0">
                      <a:moveTo>
                        <a:pt x="11413" y="5586"/>
                      </a:moveTo>
                      <a:cubicBezTo>
                        <a:pt x="14392" y="5400"/>
                        <a:pt x="14392" y="6890"/>
                        <a:pt x="17371" y="6890"/>
                      </a:cubicBezTo>
                      <a:cubicBezTo>
                        <a:pt x="17371" y="7262"/>
                        <a:pt x="17371" y="7448"/>
                        <a:pt x="17371" y="7634"/>
                      </a:cubicBezTo>
                      <a:cubicBezTo>
                        <a:pt x="17371" y="8938"/>
                        <a:pt x="12530" y="8938"/>
                        <a:pt x="12530" y="10614"/>
                      </a:cubicBezTo>
                      <a:cubicBezTo>
                        <a:pt x="12530" y="11172"/>
                        <a:pt x="13647" y="11731"/>
                        <a:pt x="15137" y="11731"/>
                      </a:cubicBezTo>
                      <a:cubicBezTo>
                        <a:pt x="16999" y="11731"/>
                        <a:pt x="18861" y="10614"/>
                        <a:pt x="20723" y="11359"/>
                      </a:cubicBezTo>
                      <a:cubicBezTo>
                        <a:pt x="19606" y="11917"/>
                        <a:pt x="19606" y="12290"/>
                        <a:pt x="17371" y="12848"/>
                      </a:cubicBezTo>
                      <a:cubicBezTo>
                        <a:pt x="16254" y="13034"/>
                        <a:pt x="16254" y="14338"/>
                        <a:pt x="15137" y="14897"/>
                      </a:cubicBezTo>
                      <a:cubicBezTo>
                        <a:pt x="14764" y="15269"/>
                        <a:pt x="14392" y="15269"/>
                        <a:pt x="14392" y="15828"/>
                      </a:cubicBezTo>
                      <a:cubicBezTo>
                        <a:pt x="14392" y="17131"/>
                        <a:pt x="16999" y="17690"/>
                        <a:pt x="19606" y="18062"/>
                      </a:cubicBezTo>
                      <a:cubicBezTo>
                        <a:pt x="19606" y="18062"/>
                        <a:pt x="17744" y="19366"/>
                        <a:pt x="17744" y="19924"/>
                      </a:cubicBezTo>
                      <a:cubicBezTo>
                        <a:pt x="17744" y="20297"/>
                        <a:pt x="17371" y="20669"/>
                        <a:pt x="16999" y="21041"/>
                      </a:cubicBezTo>
                      <a:cubicBezTo>
                        <a:pt x="16999" y="21041"/>
                        <a:pt x="16254" y="21228"/>
                        <a:pt x="15882" y="21228"/>
                      </a:cubicBezTo>
                      <a:cubicBezTo>
                        <a:pt x="14764" y="21228"/>
                        <a:pt x="14392" y="20855"/>
                        <a:pt x="13275" y="20855"/>
                      </a:cubicBezTo>
                      <a:cubicBezTo>
                        <a:pt x="12157" y="20855"/>
                        <a:pt x="11413" y="21600"/>
                        <a:pt x="10295" y="21600"/>
                      </a:cubicBezTo>
                      <a:cubicBezTo>
                        <a:pt x="9178" y="21600"/>
                        <a:pt x="10295" y="20110"/>
                        <a:pt x="10668" y="19366"/>
                      </a:cubicBezTo>
                      <a:cubicBezTo>
                        <a:pt x="9551" y="19179"/>
                        <a:pt x="6944" y="19366"/>
                        <a:pt x="6199" y="18807"/>
                      </a:cubicBezTo>
                      <a:cubicBezTo>
                        <a:pt x="5454" y="18062"/>
                        <a:pt x="6199" y="16200"/>
                        <a:pt x="5082" y="15269"/>
                      </a:cubicBezTo>
                      <a:cubicBezTo>
                        <a:pt x="2102" y="13034"/>
                        <a:pt x="-877" y="11359"/>
                        <a:pt x="240" y="8752"/>
                      </a:cubicBezTo>
                      <a:cubicBezTo>
                        <a:pt x="613" y="8566"/>
                        <a:pt x="2475" y="7076"/>
                        <a:pt x="2475" y="6703"/>
                      </a:cubicBezTo>
                      <a:cubicBezTo>
                        <a:pt x="2475" y="6331"/>
                        <a:pt x="2102" y="5959"/>
                        <a:pt x="2102" y="5586"/>
                      </a:cubicBezTo>
                      <a:cubicBezTo>
                        <a:pt x="2102" y="4097"/>
                        <a:pt x="5454" y="3910"/>
                        <a:pt x="5454" y="2607"/>
                      </a:cubicBezTo>
                      <a:cubicBezTo>
                        <a:pt x="5454" y="2234"/>
                        <a:pt x="4337" y="931"/>
                        <a:pt x="3964" y="559"/>
                      </a:cubicBezTo>
                      <a:lnTo>
                        <a:pt x="3964" y="0"/>
                      </a:lnTo>
                      <a:cubicBezTo>
                        <a:pt x="5454" y="0"/>
                        <a:pt x="8433" y="559"/>
                        <a:pt x="8433" y="1303"/>
                      </a:cubicBezTo>
                      <a:cubicBezTo>
                        <a:pt x="8433" y="1676"/>
                        <a:pt x="7316" y="1862"/>
                        <a:pt x="7316" y="2421"/>
                      </a:cubicBezTo>
                      <a:cubicBezTo>
                        <a:pt x="7316" y="2607"/>
                        <a:pt x="8433" y="2607"/>
                        <a:pt x="8806" y="3166"/>
                      </a:cubicBezTo>
                      <a:cubicBezTo>
                        <a:pt x="9551" y="4283"/>
                        <a:pt x="9551" y="5400"/>
                        <a:pt x="9551" y="6703"/>
                      </a:cubicBezTo>
                      <a:cubicBezTo>
                        <a:pt x="9551" y="7262"/>
                        <a:pt x="6944" y="6890"/>
                        <a:pt x="6199" y="6890"/>
                      </a:cubicBezTo>
                      <a:cubicBezTo>
                        <a:pt x="6199" y="8007"/>
                        <a:pt x="5082" y="8007"/>
                        <a:pt x="5082" y="8752"/>
                      </a:cubicBezTo>
                      <a:cubicBezTo>
                        <a:pt x="5082" y="9124"/>
                        <a:pt x="5454" y="9310"/>
                        <a:pt x="5826" y="9310"/>
                      </a:cubicBezTo>
                      <a:cubicBezTo>
                        <a:pt x="7316" y="9310"/>
                        <a:pt x="7316" y="8007"/>
                        <a:pt x="8433" y="8007"/>
                      </a:cubicBezTo>
                      <a:cubicBezTo>
                        <a:pt x="9178" y="8007"/>
                        <a:pt x="9551" y="8379"/>
                        <a:pt x="10295" y="8379"/>
                      </a:cubicBezTo>
                      <a:cubicBezTo>
                        <a:pt x="11413" y="8379"/>
                        <a:pt x="11785" y="7448"/>
                        <a:pt x="11785" y="7262"/>
                      </a:cubicBezTo>
                      <a:cubicBezTo>
                        <a:pt x="11785" y="6703"/>
                        <a:pt x="11785" y="6145"/>
                        <a:pt x="11413" y="5586"/>
                      </a:cubicBezTo>
                    </a:path>
                  </a:pathLst>
                </a:custGeom>
                <a:grpFill/>
                <a:ln w="635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/>
                </a:p>
              </p:txBody>
            </p:sp>
          </p:grpSp>
          <p:grpSp>
            <p:nvGrpSpPr>
              <p:cNvPr id="346" name="Group 346"/>
              <p:cNvGrpSpPr/>
              <p:nvPr/>
            </p:nvGrpSpPr>
            <p:grpSpPr>
              <a:xfrm>
                <a:off x="367810" y="4372000"/>
                <a:ext cx="1724499" cy="1193722"/>
                <a:chOff x="0" y="0"/>
                <a:chExt cx="1724498" cy="1193720"/>
              </a:xfrm>
              <a:grpFill/>
            </p:grpSpPr>
            <p:sp>
              <p:nvSpPr>
                <p:cNvPr id="343" name="Shape 343"/>
                <p:cNvSpPr/>
                <p:nvPr/>
              </p:nvSpPr>
              <p:spPr>
                <a:xfrm>
                  <a:off x="198243" y="0"/>
                  <a:ext cx="1215036" cy="119372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646" y="1127"/>
                      </a:moveTo>
                      <a:cubicBezTo>
                        <a:pt x="18831" y="2066"/>
                        <a:pt x="19569" y="2817"/>
                        <a:pt x="19569" y="3569"/>
                      </a:cubicBezTo>
                      <a:cubicBezTo>
                        <a:pt x="19569" y="3944"/>
                        <a:pt x="19200" y="4320"/>
                        <a:pt x="19015" y="4508"/>
                      </a:cubicBezTo>
                      <a:cubicBezTo>
                        <a:pt x="19200" y="4508"/>
                        <a:pt x="19200" y="4696"/>
                        <a:pt x="19385" y="4696"/>
                      </a:cubicBezTo>
                      <a:cubicBezTo>
                        <a:pt x="19385" y="4883"/>
                        <a:pt x="19200" y="5259"/>
                        <a:pt x="19200" y="5259"/>
                      </a:cubicBezTo>
                      <a:cubicBezTo>
                        <a:pt x="19569" y="5823"/>
                        <a:pt x="20677" y="6010"/>
                        <a:pt x="20677" y="6762"/>
                      </a:cubicBezTo>
                      <a:cubicBezTo>
                        <a:pt x="20677" y="7701"/>
                        <a:pt x="19385" y="8828"/>
                        <a:pt x="18831" y="9203"/>
                      </a:cubicBezTo>
                      <a:cubicBezTo>
                        <a:pt x="18646" y="9016"/>
                        <a:pt x="18462" y="8828"/>
                        <a:pt x="18277" y="8828"/>
                      </a:cubicBezTo>
                      <a:cubicBezTo>
                        <a:pt x="17538" y="8828"/>
                        <a:pt x="16431" y="9955"/>
                        <a:pt x="16800" y="10518"/>
                      </a:cubicBezTo>
                      <a:cubicBezTo>
                        <a:pt x="16431" y="10518"/>
                        <a:pt x="16431" y="10706"/>
                        <a:pt x="16246" y="10706"/>
                      </a:cubicBezTo>
                      <a:cubicBezTo>
                        <a:pt x="16246" y="11457"/>
                        <a:pt x="17169" y="11645"/>
                        <a:pt x="17169" y="12584"/>
                      </a:cubicBezTo>
                      <a:cubicBezTo>
                        <a:pt x="17169" y="12960"/>
                        <a:pt x="15692" y="13899"/>
                        <a:pt x="15508" y="14275"/>
                      </a:cubicBezTo>
                      <a:cubicBezTo>
                        <a:pt x="15877" y="14463"/>
                        <a:pt x="15692" y="14275"/>
                        <a:pt x="15877" y="14275"/>
                      </a:cubicBezTo>
                      <a:cubicBezTo>
                        <a:pt x="16615" y="14275"/>
                        <a:pt x="17354" y="13899"/>
                        <a:pt x="18092" y="13899"/>
                      </a:cubicBezTo>
                      <a:cubicBezTo>
                        <a:pt x="18831" y="15402"/>
                        <a:pt x="21415" y="15402"/>
                        <a:pt x="21415" y="17468"/>
                      </a:cubicBezTo>
                      <a:cubicBezTo>
                        <a:pt x="21415" y="17656"/>
                        <a:pt x="21046" y="18031"/>
                        <a:pt x="21046" y="18219"/>
                      </a:cubicBezTo>
                      <a:cubicBezTo>
                        <a:pt x="21415" y="18219"/>
                        <a:pt x="21231" y="18219"/>
                        <a:pt x="21600" y="18219"/>
                      </a:cubicBezTo>
                      <a:cubicBezTo>
                        <a:pt x="21600" y="18595"/>
                        <a:pt x="21600" y="18783"/>
                        <a:pt x="21600" y="18783"/>
                      </a:cubicBezTo>
                      <a:cubicBezTo>
                        <a:pt x="21600" y="19158"/>
                        <a:pt x="21231" y="18970"/>
                        <a:pt x="21046" y="18970"/>
                      </a:cubicBezTo>
                      <a:cubicBezTo>
                        <a:pt x="20862" y="18970"/>
                        <a:pt x="20862" y="18970"/>
                        <a:pt x="20677" y="18970"/>
                      </a:cubicBezTo>
                      <a:cubicBezTo>
                        <a:pt x="20862" y="19534"/>
                        <a:pt x="21600" y="19534"/>
                        <a:pt x="21600" y="20285"/>
                      </a:cubicBezTo>
                      <a:cubicBezTo>
                        <a:pt x="21600" y="20661"/>
                        <a:pt x="21231" y="21224"/>
                        <a:pt x="21046" y="21224"/>
                      </a:cubicBezTo>
                      <a:cubicBezTo>
                        <a:pt x="20492" y="21224"/>
                        <a:pt x="20677" y="19534"/>
                        <a:pt x="19385" y="20285"/>
                      </a:cubicBezTo>
                      <a:cubicBezTo>
                        <a:pt x="19015" y="20473"/>
                        <a:pt x="18831" y="20285"/>
                        <a:pt x="18831" y="20097"/>
                      </a:cubicBezTo>
                      <a:cubicBezTo>
                        <a:pt x="18831" y="19534"/>
                        <a:pt x="18831" y="19346"/>
                        <a:pt x="18831" y="18595"/>
                      </a:cubicBezTo>
                      <a:cubicBezTo>
                        <a:pt x="19015" y="18407"/>
                        <a:pt x="19385" y="18407"/>
                        <a:pt x="19385" y="18031"/>
                      </a:cubicBezTo>
                      <a:cubicBezTo>
                        <a:pt x="19200" y="17843"/>
                        <a:pt x="19015" y="17843"/>
                        <a:pt x="18646" y="17843"/>
                      </a:cubicBezTo>
                      <a:cubicBezTo>
                        <a:pt x="17908" y="17843"/>
                        <a:pt x="17908" y="19346"/>
                        <a:pt x="16985" y="19346"/>
                      </a:cubicBezTo>
                      <a:cubicBezTo>
                        <a:pt x="16615" y="19346"/>
                        <a:pt x="15877" y="20473"/>
                        <a:pt x="15508" y="21037"/>
                      </a:cubicBezTo>
                      <a:cubicBezTo>
                        <a:pt x="14954" y="21037"/>
                        <a:pt x="14031" y="20097"/>
                        <a:pt x="13662" y="21600"/>
                      </a:cubicBezTo>
                      <a:lnTo>
                        <a:pt x="11446" y="21600"/>
                      </a:lnTo>
                      <a:cubicBezTo>
                        <a:pt x="11262" y="21037"/>
                        <a:pt x="11077" y="21224"/>
                        <a:pt x="11262" y="20473"/>
                      </a:cubicBezTo>
                      <a:cubicBezTo>
                        <a:pt x="11262" y="19346"/>
                        <a:pt x="8862" y="19534"/>
                        <a:pt x="7569" y="19158"/>
                      </a:cubicBezTo>
                      <a:cubicBezTo>
                        <a:pt x="6646" y="18970"/>
                        <a:pt x="6277" y="17468"/>
                        <a:pt x="3323" y="17656"/>
                      </a:cubicBezTo>
                      <a:cubicBezTo>
                        <a:pt x="2585" y="17843"/>
                        <a:pt x="2400" y="18031"/>
                        <a:pt x="1477" y="18407"/>
                      </a:cubicBezTo>
                      <a:cubicBezTo>
                        <a:pt x="923" y="18595"/>
                        <a:pt x="554" y="17656"/>
                        <a:pt x="185" y="17468"/>
                      </a:cubicBezTo>
                      <a:cubicBezTo>
                        <a:pt x="185" y="16341"/>
                        <a:pt x="0" y="14463"/>
                        <a:pt x="0" y="13523"/>
                      </a:cubicBezTo>
                      <a:cubicBezTo>
                        <a:pt x="0" y="11833"/>
                        <a:pt x="1108" y="10330"/>
                        <a:pt x="1108" y="8828"/>
                      </a:cubicBezTo>
                      <a:cubicBezTo>
                        <a:pt x="1108" y="8264"/>
                        <a:pt x="923" y="7701"/>
                        <a:pt x="738" y="7137"/>
                      </a:cubicBezTo>
                      <a:cubicBezTo>
                        <a:pt x="2400" y="7137"/>
                        <a:pt x="3877" y="7137"/>
                        <a:pt x="5169" y="7137"/>
                      </a:cubicBezTo>
                      <a:cubicBezTo>
                        <a:pt x="5169" y="7137"/>
                        <a:pt x="5723" y="7137"/>
                        <a:pt x="5723" y="6574"/>
                      </a:cubicBezTo>
                      <a:cubicBezTo>
                        <a:pt x="5723" y="5635"/>
                        <a:pt x="4800" y="5071"/>
                        <a:pt x="4800" y="3757"/>
                      </a:cubicBezTo>
                      <a:cubicBezTo>
                        <a:pt x="4800" y="2630"/>
                        <a:pt x="5538" y="2630"/>
                        <a:pt x="5908" y="2066"/>
                      </a:cubicBezTo>
                      <a:cubicBezTo>
                        <a:pt x="5908" y="1503"/>
                        <a:pt x="5723" y="939"/>
                        <a:pt x="5908" y="376"/>
                      </a:cubicBezTo>
                      <a:cubicBezTo>
                        <a:pt x="6462" y="376"/>
                        <a:pt x="6646" y="0"/>
                        <a:pt x="7200" y="0"/>
                      </a:cubicBezTo>
                      <a:cubicBezTo>
                        <a:pt x="7569" y="0"/>
                        <a:pt x="7754" y="563"/>
                        <a:pt x="8123" y="563"/>
                      </a:cubicBezTo>
                      <a:cubicBezTo>
                        <a:pt x="8862" y="563"/>
                        <a:pt x="9415" y="188"/>
                        <a:pt x="10338" y="188"/>
                      </a:cubicBezTo>
                      <a:cubicBezTo>
                        <a:pt x="11815" y="188"/>
                        <a:pt x="12185" y="2254"/>
                        <a:pt x="14031" y="2254"/>
                      </a:cubicBezTo>
                      <a:cubicBezTo>
                        <a:pt x="14769" y="2254"/>
                        <a:pt x="15138" y="1127"/>
                        <a:pt x="15877" y="1127"/>
                      </a:cubicBezTo>
                      <a:cubicBezTo>
                        <a:pt x="16062" y="563"/>
                        <a:pt x="16246" y="188"/>
                        <a:pt x="16800" y="188"/>
                      </a:cubicBezTo>
                      <a:cubicBezTo>
                        <a:pt x="17169" y="188"/>
                        <a:pt x="18277" y="939"/>
                        <a:pt x="18646" y="1127"/>
                      </a:cubicBezTo>
                    </a:path>
                  </a:pathLst>
                </a:custGeom>
                <a:grpFill/>
                <a:ln w="635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/>
                </a:p>
              </p:txBody>
            </p:sp>
            <p:sp>
              <p:nvSpPr>
                <p:cNvPr id="344" name="Shape 344"/>
                <p:cNvSpPr/>
                <p:nvPr/>
              </p:nvSpPr>
              <p:spPr>
                <a:xfrm>
                  <a:off x="1278984" y="705574"/>
                  <a:ext cx="445515" cy="42633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5526" y="0"/>
                      </a:moveTo>
                      <a:cubicBezTo>
                        <a:pt x="5023" y="0"/>
                        <a:pt x="4521" y="0"/>
                        <a:pt x="4019" y="0"/>
                      </a:cubicBezTo>
                      <a:cubicBezTo>
                        <a:pt x="3516" y="0"/>
                        <a:pt x="0" y="527"/>
                        <a:pt x="0" y="1580"/>
                      </a:cubicBezTo>
                      <a:cubicBezTo>
                        <a:pt x="0" y="3161"/>
                        <a:pt x="2512" y="2634"/>
                        <a:pt x="3014" y="3161"/>
                      </a:cubicBezTo>
                      <a:cubicBezTo>
                        <a:pt x="3014" y="3161"/>
                        <a:pt x="2009" y="4215"/>
                        <a:pt x="2009" y="4215"/>
                      </a:cubicBezTo>
                      <a:cubicBezTo>
                        <a:pt x="2009" y="6322"/>
                        <a:pt x="6028" y="5795"/>
                        <a:pt x="7535" y="6322"/>
                      </a:cubicBezTo>
                      <a:cubicBezTo>
                        <a:pt x="8540" y="6849"/>
                        <a:pt x="10047" y="11063"/>
                        <a:pt x="11051" y="11590"/>
                      </a:cubicBezTo>
                      <a:cubicBezTo>
                        <a:pt x="11051" y="12117"/>
                        <a:pt x="11051" y="13698"/>
                        <a:pt x="10047" y="13698"/>
                      </a:cubicBezTo>
                      <a:cubicBezTo>
                        <a:pt x="9544" y="13698"/>
                        <a:pt x="7535" y="10537"/>
                        <a:pt x="7033" y="10010"/>
                      </a:cubicBezTo>
                      <a:cubicBezTo>
                        <a:pt x="6530" y="10537"/>
                        <a:pt x="7033" y="10537"/>
                        <a:pt x="7033" y="11063"/>
                      </a:cubicBezTo>
                      <a:cubicBezTo>
                        <a:pt x="7033" y="13171"/>
                        <a:pt x="8037" y="16859"/>
                        <a:pt x="10047" y="17912"/>
                      </a:cubicBezTo>
                      <a:cubicBezTo>
                        <a:pt x="10549" y="17385"/>
                        <a:pt x="12056" y="16332"/>
                        <a:pt x="13060" y="16332"/>
                      </a:cubicBezTo>
                      <a:cubicBezTo>
                        <a:pt x="14567" y="16332"/>
                        <a:pt x="15572" y="17385"/>
                        <a:pt x="15572" y="18966"/>
                      </a:cubicBezTo>
                      <a:cubicBezTo>
                        <a:pt x="15070" y="18439"/>
                        <a:pt x="14567" y="17912"/>
                        <a:pt x="13563" y="17912"/>
                      </a:cubicBezTo>
                      <a:cubicBezTo>
                        <a:pt x="13060" y="17912"/>
                        <a:pt x="12558" y="18966"/>
                        <a:pt x="12558" y="19493"/>
                      </a:cubicBezTo>
                      <a:cubicBezTo>
                        <a:pt x="12558" y="20020"/>
                        <a:pt x="16577" y="21600"/>
                        <a:pt x="17079" y="21600"/>
                      </a:cubicBezTo>
                      <a:cubicBezTo>
                        <a:pt x="17581" y="19493"/>
                        <a:pt x="19591" y="19493"/>
                        <a:pt x="21600" y="18966"/>
                      </a:cubicBezTo>
                      <a:lnTo>
                        <a:pt x="21600" y="17385"/>
                      </a:lnTo>
                      <a:cubicBezTo>
                        <a:pt x="20093" y="13698"/>
                        <a:pt x="19591" y="10010"/>
                        <a:pt x="17581" y="6849"/>
                      </a:cubicBezTo>
                      <a:cubicBezTo>
                        <a:pt x="16577" y="5795"/>
                        <a:pt x="15070" y="5795"/>
                        <a:pt x="13563" y="5268"/>
                      </a:cubicBezTo>
                      <a:cubicBezTo>
                        <a:pt x="11051" y="3161"/>
                        <a:pt x="10047" y="0"/>
                        <a:pt x="5526" y="0"/>
                      </a:cubicBezTo>
                    </a:path>
                  </a:pathLst>
                </a:custGeom>
                <a:grpFill/>
                <a:ln w="635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/>
                </a:p>
              </p:txBody>
            </p:sp>
            <p:sp>
              <p:nvSpPr>
                <p:cNvPr id="345" name="Shape 345"/>
                <p:cNvSpPr/>
                <p:nvPr/>
              </p:nvSpPr>
              <p:spPr>
                <a:xfrm>
                  <a:off x="0" y="415671"/>
                  <a:ext cx="155611" cy="26006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880" y="8640"/>
                      </a:moveTo>
                      <a:lnTo>
                        <a:pt x="2880" y="3456"/>
                      </a:lnTo>
                      <a:cubicBezTo>
                        <a:pt x="4320" y="2592"/>
                        <a:pt x="4320" y="0"/>
                        <a:pt x="7200" y="0"/>
                      </a:cubicBezTo>
                      <a:cubicBezTo>
                        <a:pt x="11520" y="0"/>
                        <a:pt x="20160" y="1728"/>
                        <a:pt x="21600" y="3456"/>
                      </a:cubicBezTo>
                      <a:cubicBezTo>
                        <a:pt x="20160" y="5184"/>
                        <a:pt x="14400" y="5184"/>
                        <a:pt x="14400" y="7776"/>
                      </a:cubicBezTo>
                      <a:cubicBezTo>
                        <a:pt x="14400" y="8640"/>
                        <a:pt x="17280" y="9504"/>
                        <a:pt x="17280" y="9504"/>
                      </a:cubicBezTo>
                      <a:cubicBezTo>
                        <a:pt x="15840" y="9504"/>
                        <a:pt x="14400" y="10368"/>
                        <a:pt x="14400" y="11232"/>
                      </a:cubicBezTo>
                      <a:cubicBezTo>
                        <a:pt x="14400" y="13824"/>
                        <a:pt x="15840" y="14688"/>
                        <a:pt x="15840" y="16416"/>
                      </a:cubicBezTo>
                      <a:cubicBezTo>
                        <a:pt x="15840" y="17280"/>
                        <a:pt x="7200" y="21600"/>
                        <a:pt x="5760" y="21600"/>
                      </a:cubicBezTo>
                      <a:cubicBezTo>
                        <a:pt x="1440" y="21600"/>
                        <a:pt x="0" y="15552"/>
                        <a:pt x="0" y="12960"/>
                      </a:cubicBezTo>
                      <a:cubicBezTo>
                        <a:pt x="0" y="11232"/>
                        <a:pt x="1440" y="9504"/>
                        <a:pt x="2880" y="8640"/>
                      </a:cubicBezTo>
                    </a:path>
                  </a:pathLst>
                </a:custGeom>
                <a:grpFill/>
                <a:ln w="635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/>
                </a:p>
              </p:txBody>
            </p:sp>
          </p:grpSp>
          <p:grpSp>
            <p:nvGrpSpPr>
              <p:cNvPr id="357" name="Group 357"/>
              <p:cNvGrpSpPr/>
              <p:nvPr/>
            </p:nvGrpSpPr>
            <p:grpSpPr>
              <a:xfrm>
                <a:off x="1738454" y="4039464"/>
                <a:ext cx="1324384" cy="1713843"/>
                <a:chOff x="0" y="0"/>
                <a:chExt cx="1324382" cy="1713841"/>
              </a:xfrm>
              <a:grpFill/>
            </p:grpSpPr>
            <p:sp>
              <p:nvSpPr>
                <p:cNvPr id="347" name="Shape 347"/>
                <p:cNvSpPr/>
                <p:nvPr/>
              </p:nvSpPr>
              <p:spPr>
                <a:xfrm>
                  <a:off x="83134" y="560623"/>
                  <a:ext cx="54253" cy="7247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325" h="21600" extrusionOk="0">
                      <a:moveTo>
                        <a:pt x="14400" y="0"/>
                      </a:moveTo>
                      <a:cubicBezTo>
                        <a:pt x="10800" y="0"/>
                        <a:pt x="3600" y="3086"/>
                        <a:pt x="0" y="0"/>
                      </a:cubicBezTo>
                      <a:lnTo>
                        <a:pt x="0" y="12343"/>
                      </a:lnTo>
                      <a:cubicBezTo>
                        <a:pt x="3600" y="15429"/>
                        <a:pt x="7200" y="21600"/>
                        <a:pt x="10800" y="21600"/>
                      </a:cubicBezTo>
                      <a:cubicBezTo>
                        <a:pt x="18000" y="21600"/>
                        <a:pt x="21600" y="0"/>
                        <a:pt x="14400" y="0"/>
                      </a:cubicBezTo>
                    </a:path>
                  </a:pathLst>
                </a:custGeom>
                <a:grpFill/>
                <a:ln w="635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/>
                </a:p>
              </p:txBody>
            </p:sp>
            <p:sp>
              <p:nvSpPr>
                <p:cNvPr id="348" name="Shape 348"/>
                <p:cNvSpPr/>
                <p:nvPr/>
              </p:nvSpPr>
              <p:spPr>
                <a:xfrm>
                  <a:off x="946448" y="903817"/>
                  <a:ext cx="377935" cy="81002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276" h="21600" extrusionOk="0">
                      <a:moveTo>
                        <a:pt x="5254" y="12462"/>
                      </a:moveTo>
                      <a:cubicBezTo>
                        <a:pt x="4670" y="12462"/>
                        <a:pt x="4670" y="12185"/>
                        <a:pt x="5254" y="11908"/>
                      </a:cubicBezTo>
                      <a:cubicBezTo>
                        <a:pt x="6422" y="10800"/>
                        <a:pt x="8173" y="10246"/>
                        <a:pt x="9924" y="9138"/>
                      </a:cubicBezTo>
                      <a:cubicBezTo>
                        <a:pt x="11676" y="8308"/>
                        <a:pt x="13427" y="7477"/>
                        <a:pt x="14595" y="6369"/>
                      </a:cubicBezTo>
                      <a:cubicBezTo>
                        <a:pt x="16930" y="4154"/>
                        <a:pt x="16930" y="1662"/>
                        <a:pt x="21016" y="0"/>
                      </a:cubicBezTo>
                      <a:cubicBezTo>
                        <a:pt x="21600" y="554"/>
                        <a:pt x="21016" y="831"/>
                        <a:pt x="21016" y="1108"/>
                      </a:cubicBezTo>
                      <a:cubicBezTo>
                        <a:pt x="21016" y="4154"/>
                        <a:pt x="18097" y="6092"/>
                        <a:pt x="16346" y="9138"/>
                      </a:cubicBezTo>
                      <a:cubicBezTo>
                        <a:pt x="15762" y="10246"/>
                        <a:pt x="12843" y="10523"/>
                        <a:pt x="12843" y="11908"/>
                      </a:cubicBezTo>
                      <a:cubicBezTo>
                        <a:pt x="12259" y="13015"/>
                        <a:pt x="10508" y="15785"/>
                        <a:pt x="9924" y="17169"/>
                      </a:cubicBezTo>
                      <a:cubicBezTo>
                        <a:pt x="8757" y="17723"/>
                        <a:pt x="7589" y="21600"/>
                        <a:pt x="5254" y="21600"/>
                      </a:cubicBezTo>
                      <a:cubicBezTo>
                        <a:pt x="4670" y="21600"/>
                        <a:pt x="4086" y="21323"/>
                        <a:pt x="4086" y="21046"/>
                      </a:cubicBezTo>
                      <a:cubicBezTo>
                        <a:pt x="4086" y="20215"/>
                        <a:pt x="5254" y="19662"/>
                        <a:pt x="5254" y="18831"/>
                      </a:cubicBezTo>
                      <a:cubicBezTo>
                        <a:pt x="5254" y="17446"/>
                        <a:pt x="1751" y="17169"/>
                        <a:pt x="0" y="16615"/>
                      </a:cubicBezTo>
                      <a:cubicBezTo>
                        <a:pt x="584" y="16615"/>
                        <a:pt x="1751" y="16062"/>
                        <a:pt x="1751" y="16062"/>
                      </a:cubicBezTo>
                      <a:cubicBezTo>
                        <a:pt x="3503" y="16062"/>
                        <a:pt x="3503" y="15231"/>
                        <a:pt x="4086" y="14400"/>
                      </a:cubicBezTo>
                      <a:cubicBezTo>
                        <a:pt x="4670" y="13846"/>
                        <a:pt x="7589" y="14400"/>
                        <a:pt x="7589" y="13569"/>
                      </a:cubicBezTo>
                      <a:cubicBezTo>
                        <a:pt x="7589" y="13292"/>
                        <a:pt x="6422" y="12462"/>
                        <a:pt x="5254" y="12462"/>
                      </a:cubicBezTo>
                    </a:path>
                  </a:pathLst>
                </a:custGeom>
                <a:grpFill/>
                <a:ln w="635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/>
                </a:p>
              </p:txBody>
            </p:sp>
            <p:sp>
              <p:nvSpPr>
                <p:cNvPr id="349" name="Shape 349"/>
                <p:cNvSpPr/>
                <p:nvPr/>
              </p:nvSpPr>
              <p:spPr>
                <a:xfrm>
                  <a:off x="946448" y="1359988"/>
                  <a:ext cx="31976" cy="473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9600" extrusionOk="0">
                      <a:moveTo>
                        <a:pt x="0" y="0"/>
                      </a:moveTo>
                      <a:cubicBezTo>
                        <a:pt x="7200" y="21600"/>
                        <a:pt x="21600" y="0"/>
                        <a:pt x="21600" y="0"/>
                      </a:cubicBezTo>
                      <a:cubicBezTo>
                        <a:pt x="14400" y="0"/>
                        <a:pt x="7200" y="0"/>
                        <a:pt x="0" y="0"/>
                      </a:cubicBezTo>
                    </a:path>
                  </a:pathLst>
                </a:custGeom>
                <a:grpFill/>
                <a:ln w="635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/>
                </a:p>
              </p:txBody>
            </p:sp>
            <p:sp>
              <p:nvSpPr>
                <p:cNvPr id="350" name="Shape 350"/>
                <p:cNvSpPr/>
                <p:nvPr/>
              </p:nvSpPr>
              <p:spPr>
                <a:xfrm>
                  <a:off x="863315" y="1110587"/>
                  <a:ext cx="198244" cy="18758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8400"/>
                      </a:moveTo>
                      <a:lnTo>
                        <a:pt x="0" y="12000"/>
                      </a:lnTo>
                      <a:cubicBezTo>
                        <a:pt x="2274" y="14400"/>
                        <a:pt x="5684" y="21600"/>
                        <a:pt x="9095" y="21600"/>
                      </a:cubicBezTo>
                      <a:cubicBezTo>
                        <a:pt x="12505" y="21600"/>
                        <a:pt x="20463" y="15600"/>
                        <a:pt x="21600" y="10800"/>
                      </a:cubicBezTo>
                      <a:cubicBezTo>
                        <a:pt x="18189" y="10800"/>
                        <a:pt x="18189" y="12000"/>
                        <a:pt x="15916" y="10800"/>
                      </a:cubicBezTo>
                      <a:cubicBezTo>
                        <a:pt x="15916" y="4800"/>
                        <a:pt x="15916" y="4800"/>
                        <a:pt x="14779" y="0"/>
                      </a:cubicBezTo>
                      <a:cubicBezTo>
                        <a:pt x="9095" y="2400"/>
                        <a:pt x="6821" y="7200"/>
                        <a:pt x="0" y="8400"/>
                      </a:cubicBezTo>
                    </a:path>
                  </a:pathLst>
                </a:custGeom>
                <a:grpFill/>
                <a:ln w="635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/>
                </a:p>
              </p:txBody>
            </p:sp>
            <p:sp>
              <p:nvSpPr>
                <p:cNvPr id="351" name="Shape 351"/>
                <p:cNvSpPr/>
                <p:nvPr/>
              </p:nvSpPr>
              <p:spPr>
                <a:xfrm>
                  <a:off x="0" y="0"/>
                  <a:ext cx="1225695" cy="113190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3478" y="3963"/>
                      </a:moveTo>
                      <a:cubicBezTo>
                        <a:pt x="2746" y="3963"/>
                        <a:pt x="2563" y="3171"/>
                        <a:pt x="2563" y="2576"/>
                      </a:cubicBezTo>
                      <a:cubicBezTo>
                        <a:pt x="2014" y="2576"/>
                        <a:pt x="1647" y="2576"/>
                        <a:pt x="1098" y="2576"/>
                      </a:cubicBezTo>
                      <a:cubicBezTo>
                        <a:pt x="1098" y="2576"/>
                        <a:pt x="0" y="3963"/>
                        <a:pt x="0" y="4161"/>
                      </a:cubicBezTo>
                      <a:cubicBezTo>
                        <a:pt x="0" y="5350"/>
                        <a:pt x="1464" y="4756"/>
                        <a:pt x="1831" y="5152"/>
                      </a:cubicBezTo>
                      <a:cubicBezTo>
                        <a:pt x="2380" y="5549"/>
                        <a:pt x="2197" y="5549"/>
                        <a:pt x="2197" y="6143"/>
                      </a:cubicBezTo>
                      <a:lnTo>
                        <a:pt x="1464" y="6143"/>
                      </a:lnTo>
                      <a:cubicBezTo>
                        <a:pt x="1098" y="5549"/>
                        <a:pt x="732" y="5549"/>
                        <a:pt x="0" y="5549"/>
                      </a:cubicBezTo>
                      <a:cubicBezTo>
                        <a:pt x="366" y="6936"/>
                        <a:pt x="1464" y="6341"/>
                        <a:pt x="2197" y="7134"/>
                      </a:cubicBezTo>
                      <a:cubicBezTo>
                        <a:pt x="2014" y="7332"/>
                        <a:pt x="1831" y="7530"/>
                        <a:pt x="1647" y="7530"/>
                      </a:cubicBezTo>
                      <a:cubicBezTo>
                        <a:pt x="1831" y="7728"/>
                        <a:pt x="2380" y="7927"/>
                        <a:pt x="2563" y="8125"/>
                      </a:cubicBezTo>
                      <a:cubicBezTo>
                        <a:pt x="2380" y="8521"/>
                        <a:pt x="1464" y="8521"/>
                        <a:pt x="1464" y="9116"/>
                      </a:cubicBezTo>
                      <a:cubicBezTo>
                        <a:pt x="1464" y="9908"/>
                        <a:pt x="2746" y="9908"/>
                        <a:pt x="3478" y="9908"/>
                      </a:cubicBezTo>
                      <a:cubicBezTo>
                        <a:pt x="3478" y="10305"/>
                        <a:pt x="3295" y="10503"/>
                        <a:pt x="3295" y="10701"/>
                      </a:cubicBezTo>
                      <a:cubicBezTo>
                        <a:pt x="3295" y="11097"/>
                        <a:pt x="3661" y="11692"/>
                        <a:pt x="3661" y="12088"/>
                      </a:cubicBezTo>
                      <a:cubicBezTo>
                        <a:pt x="3661" y="12683"/>
                        <a:pt x="3295" y="12881"/>
                        <a:pt x="3295" y="13475"/>
                      </a:cubicBezTo>
                      <a:cubicBezTo>
                        <a:pt x="3295" y="14268"/>
                        <a:pt x="4393" y="14664"/>
                        <a:pt x="5125" y="14862"/>
                      </a:cubicBezTo>
                      <a:cubicBezTo>
                        <a:pt x="5125" y="15655"/>
                        <a:pt x="5125" y="15655"/>
                        <a:pt x="5125" y="16051"/>
                      </a:cubicBezTo>
                      <a:cubicBezTo>
                        <a:pt x="5125" y="16646"/>
                        <a:pt x="5492" y="16844"/>
                        <a:pt x="5492" y="17637"/>
                      </a:cubicBezTo>
                      <a:cubicBezTo>
                        <a:pt x="5492" y="17835"/>
                        <a:pt x="5125" y="18231"/>
                        <a:pt x="5492" y="18231"/>
                      </a:cubicBezTo>
                      <a:cubicBezTo>
                        <a:pt x="5858" y="18231"/>
                        <a:pt x="6041" y="18231"/>
                        <a:pt x="6041" y="17835"/>
                      </a:cubicBezTo>
                      <a:cubicBezTo>
                        <a:pt x="6041" y="16844"/>
                        <a:pt x="5492" y="16646"/>
                        <a:pt x="5492" y="15853"/>
                      </a:cubicBezTo>
                      <a:cubicBezTo>
                        <a:pt x="5492" y="15655"/>
                        <a:pt x="5492" y="15655"/>
                        <a:pt x="5675" y="15655"/>
                      </a:cubicBezTo>
                      <a:cubicBezTo>
                        <a:pt x="6224" y="15655"/>
                        <a:pt x="6407" y="16250"/>
                        <a:pt x="6773" y="16250"/>
                      </a:cubicBezTo>
                      <a:cubicBezTo>
                        <a:pt x="7139" y="16250"/>
                        <a:pt x="7322" y="16051"/>
                        <a:pt x="7505" y="15853"/>
                      </a:cubicBezTo>
                      <a:cubicBezTo>
                        <a:pt x="7871" y="16646"/>
                        <a:pt x="8420" y="17042"/>
                        <a:pt x="8420" y="17835"/>
                      </a:cubicBezTo>
                      <a:cubicBezTo>
                        <a:pt x="8420" y="18429"/>
                        <a:pt x="6956" y="18429"/>
                        <a:pt x="6956" y="19222"/>
                      </a:cubicBezTo>
                      <a:lnTo>
                        <a:pt x="9336" y="20213"/>
                      </a:lnTo>
                      <a:cubicBezTo>
                        <a:pt x="8786" y="18231"/>
                        <a:pt x="9519" y="19222"/>
                        <a:pt x="9519" y="19222"/>
                      </a:cubicBezTo>
                      <a:cubicBezTo>
                        <a:pt x="10983" y="20411"/>
                        <a:pt x="12447" y="21006"/>
                        <a:pt x="14278" y="21006"/>
                      </a:cubicBezTo>
                      <a:cubicBezTo>
                        <a:pt x="14827" y="21006"/>
                        <a:pt x="15193" y="21600"/>
                        <a:pt x="15559" y="21600"/>
                      </a:cubicBezTo>
                      <a:cubicBezTo>
                        <a:pt x="16475" y="21600"/>
                        <a:pt x="16658" y="20807"/>
                        <a:pt x="17024" y="20609"/>
                      </a:cubicBezTo>
                      <a:cubicBezTo>
                        <a:pt x="17756" y="20411"/>
                        <a:pt x="18305" y="20609"/>
                        <a:pt x="19037" y="20411"/>
                      </a:cubicBezTo>
                      <a:cubicBezTo>
                        <a:pt x="19403" y="20411"/>
                        <a:pt x="19586" y="19817"/>
                        <a:pt x="19769" y="19618"/>
                      </a:cubicBezTo>
                      <a:cubicBezTo>
                        <a:pt x="20502" y="18033"/>
                        <a:pt x="21051" y="16844"/>
                        <a:pt x="21051" y="15061"/>
                      </a:cubicBezTo>
                      <a:cubicBezTo>
                        <a:pt x="21051" y="13872"/>
                        <a:pt x="20502" y="13277"/>
                        <a:pt x="20502" y="12088"/>
                      </a:cubicBezTo>
                      <a:cubicBezTo>
                        <a:pt x="20685" y="12088"/>
                        <a:pt x="21051" y="12088"/>
                        <a:pt x="21234" y="12088"/>
                      </a:cubicBezTo>
                      <a:cubicBezTo>
                        <a:pt x="21417" y="12088"/>
                        <a:pt x="21600" y="12088"/>
                        <a:pt x="21600" y="11890"/>
                      </a:cubicBezTo>
                      <a:cubicBezTo>
                        <a:pt x="21600" y="11295"/>
                        <a:pt x="21051" y="10899"/>
                        <a:pt x="21051" y="10701"/>
                      </a:cubicBezTo>
                      <a:cubicBezTo>
                        <a:pt x="20136" y="9116"/>
                        <a:pt x="18671" y="8125"/>
                        <a:pt x="18671" y="6143"/>
                      </a:cubicBezTo>
                      <a:cubicBezTo>
                        <a:pt x="18671" y="5350"/>
                        <a:pt x="19769" y="5945"/>
                        <a:pt x="19769" y="5152"/>
                      </a:cubicBezTo>
                      <a:cubicBezTo>
                        <a:pt x="19769" y="4756"/>
                        <a:pt x="19220" y="4161"/>
                        <a:pt x="19037" y="3963"/>
                      </a:cubicBezTo>
                      <a:cubicBezTo>
                        <a:pt x="18305" y="2774"/>
                        <a:pt x="18122" y="1585"/>
                        <a:pt x="17390" y="396"/>
                      </a:cubicBezTo>
                      <a:cubicBezTo>
                        <a:pt x="17207" y="991"/>
                        <a:pt x="17939" y="2378"/>
                        <a:pt x="17207" y="2180"/>
                      </a:cubicBezTo>
                      <a:lnTo>
                        <a:pt x="17207" y="1982"/>
                      </a:lnTo>
                      <a:cubicBezTo>
                        <a:pt x="17024" y="2576"/>
                        <a:pt x="17573" y="2972"/>
                        <a:pt x="17573" y="3567"/>
                      </a:cubicBezTo>
                      <a:cubicBezTo>
                        <a:pt x="17573" y="3765"/>
                        <a:pt x="17207" y="3765"/>
                        <a:pt x="17207" y="3765"/>
                      </a:cubicBezTo>
                      <a:cubicBezTo>
                        <a:pt x="17024" y="3765"/>
                        <a:pt x="16658" y="3567"/>
                        <a:pt x="16658" y="3567"/>
                      </a:cubicBezTo>
                      <a:cubicBezTo>
                        <a:pt x="16841" y="4161"/>
                        <a:pt x="17207" y="4161"/>
                        <a:pt x="17207" y="4756"/>
                      </a:cubicBezTo>
                      <a:cubicBezTo>
                        <a:pt x="17207" y="5350"/>
                        <a:pt x="15742" y="5945"/>
                        <a:pt x="15193" y="5747"/>
                      </a:cubicBezTo>
                      <a:cubicBezTo>
                        <a:pt x="15010" y="6539"/>
                        <a:pt x="14644" y="6738"/>
                        <a:pt x="14095" y="6738"/>
                      </a:cubicBezTo>
                      <a:cubicBezTo>
                        <a:pt x="13729" y="6738"/>
                        <a:pt x="13546" y="6143"/>
                        <a:pt x="13546" y="6143"/>
                      </a:cubicBezTo>
                      <a:cubicBezTo>
                        <a:pt x="13546" y="5152"/>
                        <a:pt x="15010" y="5350"/>
                        <a:pt x="15010" y="4360"/>
                      </a:cubicBezTo>
                      <a:cubicBezTo>
                        <a:pt x="15010" y="3963"/>
                        <a:pt x="14827" y="3963"/>
                        <a:pt x="14827" y="3765"/>
                      </a:cubicBezTo>
                      <a:cubicBezTo>
                        <a:pt x="14827" y="3369"/>
                        <a:pt x="15010" y="3171"/>
                        <a:pt x="15193" y="3171"/>
                      </a:cubicBezTo>
                      <a:cubicBezTo>
                        <a:pt x="15376" y="3171"/>
                        <a:pt x="15559" y="3369"/>
                        <a:pt x="15742" y="3567"/>
                      </a:cubicBezTo>
                      <a:cubicBezTo>
                        <a:pt x="15742" y="3171"/>
                        <a:pt x="15742" y="2972"/>
                        <a:pt x="15742" y="2972"/>
                      </a:cubicBezTo>
                      <a:cubicBezTo>
                        <a:pt x="14278" y="2972"/>
                        <a:pt x="14095" y="1982"/>
                        <a:pt x="13546" y="1387"/>
                      </a:cubicBezTo>
                      <a:cubicBezTo>
                        <a:pt x="12997" y="793"/>
                        <a:pt x="12264" y="594"/>
                        <a:pt x="11898" y="0"/>
                      </a:cubicBezTo>
                      <a:lnTo>
                        <a:pt x="11349" y="0"/>
                      </a:lnTo>
                      <a:cubicBezTo>
                        <a:pt x="11349" y="594"/>
                        <a:pt x="11349" y="1585"/>
                        <a:pt x="10983" y="1585"/>
                      </a:cubicBezTo>
                      <a:cubicBezTo>
                        <a:pt x="10617" y="1585"/>
                        <a:pt x="10800" y="594"/>
                        <a:pt x="10617" y="396"/>
                      </a:cubicBezTo>
                      <a:cubicBezTo>
                        <a:pt x="9153" y="1189"/>
                        <a:pt x="7688" y="1982"/>
                        <a:pt x="5858" y="2774"/>
                      </a:cubicBezTo>
                      <a:cubicBezTo>
                        <a:pt x="5125" y="2972"/>
                        <a:pt x="4759" y="3963"/>
                        <a:pt x="3478" y="3963"/>
                      </a:cubicBezTo>
                    </a:path>
                  </a:pathLst>
                </a:custGeom>
                <a:grpFill/>
                <a:ln w="635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/>
                </a:p>
              </p:txBody>
            </p:sp>
            <p:sp>
              <p:nvSpPr>
                <p:cNvPr id="352" name="Shape 352"/>
                <p:cNvSpPr/>
                <p:nvPr/>
              </p:nvSpPr>
              <p:spPr>
                <a:xfrm>
                  <a:off x="520120" y="1236353"/>
                  <a:ext cx="343196" cy="28990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314"/>
                      </a:moveTo>
                      <a:lnTo>
                        <a:pt x="0" y="0"/>
                      </a:lnTo>
                      <a:cubicBezTo>
                        <a:pt x="1309" y="771"/>
                        <a:pt x="6545" y="5400"/>
                        <a:pt x="7855" y="6943"/>
                      </a:cubicBezTo>
                      <a:cubicBezTo>
                        <a:pt x="9818" y="9257"/>
                        <a:pt x="9818" y="12343"/>
                        <a:pt x="13745" y="12343"/>
                      </a:cubicBezTo>
                      <a:lnTo>
                        <a:pt x="13745" y="9257"/>
                      </a:lnTo>
                      <a:cubicBezTo>
                        <a:pt x="15709" y="10800"/>
                        <a:pt x="14400" y="15429"/>
                        <a:pt x="17673" y="15429"/>
                      </a:cubicBezTo>
                      <a:cubicBezTo>
                        <a:pt x="18327" y="15429"/>
                        <a:pt x="18327" y="15429"/>
                        <a:pt x="18982" y="15429"/>
                      </a:cubicBezTo>
                      <a:lnTo>
                        <a:pt x="18982" y="13886"/>
                      </a:lnTo>
                      <a:cubicBezTo>
                        <a:pt x="18327" y="13886"/>
                        <a:pt x="18327" y="13114"/>
                        <a:pt x="18327" y="12343"/>
                      </a:cubicBezTo>
                      <a:lnTo>
                        <a:pt x="19636" y="12343"/>
                      </a:lnTo>
                      <a:cubicBezTo>
                        <a:pt x="20291" y="13886"/>
                        <a:pt x="21600" y="14657"/>
                        <a:pt x="21600" y="16971"/>
                      </a:cubicBezTo>
                      <a:cubicBezTo>
                        <a:pt x="21600" y="20057"/>
                        <a:pt x="18327" y="17743"/>
                        <a:pt x="16364" y="18514"/>
                      </a:cubicBezTo>
                      <a:cubicBezTo>
                        <a:pt x="14400" y="19286"/>
                        <a:pt x="15055" y="21600"/>
                        <a:pt x="13745" y="21600"/>
                      </a:cubicBezTo>
                      <a:cubicBezTo>
                        <a:pt x="13091" y="21600"/>
                        <a:pt x="12436" y="19286"/>
                        <a:pt x="11782" y="18514"/>
                      </a:cubicBezTo>
                      <a:cubicBezTo>
                        <a:pt x="9164" y="15429"/>
                        <a:pt x="1309" y="9257"/>
                        <a:pt x="1309" y="4629"/>
                      </a:cubicBezTo>
                      <a:cubicBezTo>
                        <a:pt x="1309" y="3086"/>
                        <a:pt x="655" y="2314"/>
                        <a:pt x="0" y="2314"/>
                      </a:cubicBezTo>
                    </a:path>
                  </a:pathLst>
                </a:custGeom>
                <a:grpFill/>
                <a:ln w="635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/>
                </a:p>
              </p:txBody>
            </p:sp>
            <p:sp>
              <p:nvSpPr>
                <p:cNvPr id="353" name="Shape 353"/>
                <p:cNvSpPr/>
                <p:nvPr/>
              </p:nvSpPr>
              <p:spPr>
                <a:xfrm>
                  <a:off x="1040240" y="1099928"/>
                  <a:ext cx="51161" cy="3197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7200"/>
                        <a:pt x="8640" y="21600"/>
                        <a:pt x="8640" y="21600"/>
                      </a:cubicBezTo>
                      <a:cubicBezTo>
                        <a:pt x="12960" y="21600"/>
                        <a:pt x="17280" y="21600"/>
                        <a:pt x="21600" y="14400"/>
                      </a:cubicBezTo>
                      <a:cubicBezTo>
                        <a:pt x="12960" y="0"/>
                        <a:pt x="8640" y="7200"/>
                        <a:pt x="0" y="0"/>
                      </a:cubicBezTo>
                    </a:path>
                  </a:pathLst>
                </a:custGeom>
                <a:grpFill/>
                <a:ln w="635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/>
                </a:p>
              </p:txBody>
            </p:sp>
            <p:sp>
              <p:nvSpPr>
                <p:cNvPr id="354" name="Shape 354"/>
                <p:cNvSpPr/>
                <p:nvPr/>
              </p:nvSpPr>
              <p:spPr>
                <a:xfrm>
                  <a:off x="812155" y="1172404"/>
                  <a:ext cx="8528" cy="2131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cubicBezTo>
                        <a:pt x="0" y="10800"/>
                        <a:pt x="21600" y="10800"/>
                        <a:pt x="21600" y="0"/>
                      </a:cubicBezTo>
                      <a:cubicBezTo>
                        <a:pt x="0" y="10800"/>
                        <a:pt x="0" y="10800"/>
                        <a:pt x="0" y="21600"/>
                      </a:cubicBezTo>
                    </a:path>
                  </a:pathLst>
                </a:custGeom>
                <a:grpFill/>
                <a:ln w="635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/>
                </a:p>
              </p:txBody>
            </p:sp>
            <p:sp>
              <p:nvSpPr>
                <p:cNvPr id="355" name="Shape 355"/>
                <p:cNvSpPr/>
                <p:nvPr/>
              </p:nvSpPr>
              <p:spPr>
                <a:xfrm>
                  <a:off x="697047" y="1212106"/>
                  <a:ext cx="77362" cy="5409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100" h="18900" extrusionOk="0">
                      <a:moveTo>
                        <a:pt x="18900" y="900"/>
                      </a:moveTo>
                      <a:cubicBezTo>
                        <a:pt x="10800" y="900"/>
                        <a:pt x="0" y="-2700"/>
                        <a:pt x="0" y="4500"/>
                      </a:cubicBezTo>
                      <a:cubicBezTo>
                        <a:pt x="0" y="11700"/>
                        <a:pt x="13500" y="15300"/>
                        <a:pt x="18900" y="18900"/>
                      </a:cubicBezTo>
                      <a:cubicBezTo>
                        <a:pt x="21600" y="11700"/>
                        <a:pt x="18900" y="8100"/>
                        <a:pt x="18900" y="900"/>
                      </a:cubicBezTo>
                    </a:path>
                  </a:pathLst>
                </a:custGeom>
                <a:grpFill/>
                <a:ln w="635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/>
                </a:p>
              </p:txBody>
            </p:sp>
            <p:sp>
              <p:nvSpPr>
                <p:cNvPr id="356" name="Shape 356"/>
                <p:cNvSpPr/>
                <p:nvPr/>
              </p:nvSpPr>
              <p:spPr>
                <a:xfrm>
                  <a:off x="0" y="654415"/>
                  <a:ext cx="53292" cy="5116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cubicBezTo>
                        <a:pt x="8640" y="0"/>
                        <a:pt x="0" y="0"/>
                        <a:pt x="0" y="8640"/>
                      </a:cubicBezTo>
                      <a:cubicBezTo>
                        <a:pt x="0" y="17280"/>
                        <a:pt x="8640" y="21600"/>
                        <a:pt x="12960" y="21600"/>
                      </a:cubicBezTo>
                      <a:lnTo>
                        <a:pt x="21600" y="21600"/>
                      </a:lnTo>
                      <a:lnTo>
                        <a:pt x="21600" y="0"/>
                      </a:lnTo>
                    </a:path>
                  </a:pathLst>
                </a:custGeom>
                <a:grpFill/>
                <a:ln w="635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/>
                </a:p>
              </p:txBody>
            </p:sp>
          </p:grpSp>
          <p:grpSp>
            <p:nvGrpSpPr>
              <p:cNvPr id="361" name="Group 361"/>
              <p:cNvGrpSpPr/>
              <p:nvPr/>
            </p:nvGrpSpPr>
            <p:grpSpPr>
              <a:xfrm>
                <a:off x="-1" y="3519343"/>
                <a:ext cx="1292944" cy="1247012"/>
                <a:chOff x="0" y="0"/>
                <a:chExt cx="1292942" cy="1247011"/>
              </a:xfrm>
              <a:grpFill/>
            </p:grpSpPr>
            <p:sp>
              <p:nvSpPr>
                <p:cNvPr id="358" name="Shape 358"/>
                <p:cNvSpPr/>
                <p:nvPr/>
              </p:nvSpPr>
              <p:spPr>
                <a:xfrm>
                  <a:off x="450943" y="1091401"/>
                  <a:ext cx="53293" cy="6181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8000"/>
                      </a:moveTo>
                      <a:cubicBezTo>
                        <a:pt x="0" y="18000"/>
                        <a:pt x="4320" y="21600"/>
                        <a:pt x="8640" y="21600"/>
                      </a:cubicBezTo>
                      <a:cubicBezTo>
                        <a:pt x="17280" y="21600"/>
                        <a:pt x="21600" y="18000"/>
                        <a:pt x="21600" y="10800"/>
                      </a:cubicBezTo>
                      <a:cubicBezTo>
                        <a:pt x="21600" y="3600"/>
                        <a:pt x="21600" y="3600"/>
                        <a:pt x="17280" y="0"/>
                      </a:cubicBezTo>
                      <a:cubicBezTo>
                        <a:pt x="8640" y="3600"/>
                        <a:pt x="0" y="7200"/>
                        <a:pt x="0" y="18000"/>
                      </a:cubicBezTo>
                    </a:path>
                  </a:pathLst>
                </a:custGeom>
                <a:grpFill/>
                <a:ln w="635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/>
                </a:p>
              </p:txBody>
            </p:sp>
            <p:sp>
              <p:nvSpPr>
                <p:cNvPr id="359" name="Shape 359"/>
                <p:cNvSpPr/>
                <p:nvPr/>
              </p:nvSpPr>
              <p:spPr>
                <a:xfrm>
                  <a:off x="284675" y="748206"/>
                  <a:ext cx="115110" cy="2920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3857"/>
                      </a:moveTo>
                      <a:cubicBezTo>
                        <a:pt x="0" y="3086"/>
                        <a:pt x="5891" y="0"/>
                        <a:pt x="7855" y="0"/>
                      </a:cubicBezTo>
                      <a:cubicBezTo>
                        <a:pt x="13745" y="0"/>
                        <a:pt x="9818" y="10029"/>
                        <a:pt x="21600" y="5400"/>
                      </a:cubicBezTo>
                      <a:cubicBezTo>
                        <a:pt x="21600" y="7714"/>
                        <a:pt x="17673" y="10800"/>
                        <a:pt x="17673" y="13114"/>
                      </a:cubicBezTo>
                      <a:cubicBezTo>
                        <a:pt x="17673" y="13886"/>
                        <a:pt x="19636" y="18514"/>
                        <a:pt x="21600" y="18514"/>
                      </a:cubicBezTo>
                      <a:lnTo>
                        <a:pt x="21600" y="21600"/>
                      </a:lnTo>
                      <a:cubicBezTo>
                        <a:pt x="15709" y="21600"/>
                        <a:pt x="15709" y="20829"/>
                        <a:pt x="15709" y="19286"/>
                      </a:cubicBezTo>
                      <a:cubicBezTo>
                        <a:pt x="11782" y="16200"/>
                        <a:pt x="0" y="8486"/>
                        <a:pt x="0" y="3857"/>
                      </a:cubicBezTo>
                    </a:path>
                  </a:pathLst>
                </a:custGeom>
                <a:grpFill/>
                <a:ln w="635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/>
                </a:p>
              </p:txBody>
            </p:sp>
            <p:sp>
              <p:nvSpPr>
                <p:cNvPr id="360" name="Shape 360"/>
                <p:cNvSpPr/>
                <p:nvPr/>
              </p:nvSpPr>
              <p:spPr>
                <a:xfrm>
                  <a:off x="0" y="0"/>
                  <a:ext cx="1292943" cy="124701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165" h="21600" extrusionOk="0">
                      <a:moveTo>
                        <a:pt x="17763" y="1620"/>
                      </a:moveTo>
                      <a:cubicBezTo>
                        <a:pt x="17593" y="2160"/>
                        <a:pt x="17763" y="2700"/>
                        <a:pt x="17763" y="3420"/>
                      </a:cubicBezTo>
                      <a:cubicBezTo>
                        <a:pt x="17763" y="3960"/>
                        <a:pt x="18274" y="5040"/>
                        <a:pt x="18784" y="5400"/>
                      </a:cubicBezTo>
                      <a:lnTo>
                        <a:pt x="18784" y="8640"/>
                      </a:lnTo>
                      <a:cubicBezTo>
                        <a:pt x="19124" y="9720"/>
                        <a:pt x="21165" y="10440"/>
                        <a:pt x="21165" y="11340"/>
                      </a:cubicBezTo>
                      <a:cubicBezTo>
                        <a:pt x="21165" y="12060"/>
                        <a:pt x="21165" y="11880"/>
                        <a:pt x="21165" y="12780"/>
                      </a:cubicBezTo>
                      <a:cubicBezTo>
                        <a:pt x="21165" y="14220"/>
                        <a:pt x="19804" y="14040"/>
                        <a:pt x="19464" y="15120"/>
                      </a:cubicBezTo>
                      <a:lnTo>
                        <a:pt x="19294" y="15120"/>
                      </a:lnTo>
                      <a:cubicBezTo>
                        <a:pt x="19124" y="14940"/>
                        <a:pt x="18954" y="14940"/>
                        <a:pt x="18784" y="14940"/>
                      </a:cubicBezTo>
                      <a:cubicBezTo>
                        <a:pt x="17934" y="14940"/>
                        <a:pt x="17423" y="15300"/>
                        <a:pt x="16743" y="15300"/>
                      </a:cubicBezTo>
                      <a:cubicBezTo>
                        <a:pt x="16403" y="15300"/>
                        <a:pt x="16233" y="14760"/>
                        <a:pt x="15893" y="14760"/>
                      </a:cubicBezTo>
                      <a:cubicBezTo>
                        <a:pt x="15382" y="14760"/>
                        <a:pt x="15212" y="15120"/>
                        <a:pt x="14702" y="15120"/>
                      </a:cubicBezTo>
                      <a:cubicBezTo>
                        <a:pt x="14532" y="15660"/>
                        <a:pt x="14702" y="16200"/>
                        <a:pt x="14702" y="16740"/>
                      </a:cubicBezTo>
                      <a:cubicBezTo>
                        <a:pt x="14362" y="17280"/>
                        <a:pt x="13682" y="17280"/>
                        <a:pt x="13682" y="18360"/>
                      </a:cubicBezTo>
                      <a:cubicBezTo>
                        <a:pt x="13682" y="19620"/>
                        <a:pt x="14532" y="20160"/>
                        <a:pt x="14532" y="21060"/>
                      </a:cubicBezTo>
                      <a:cubicBezTo>
                        <a:pt x="14532" y="21600"/>
                        <a:pt x="14022" y="21600"/>
                        <a:pt x="14022" y="21600"/>
                      </a:cubicBezTo>
                      <a:cubicBezTo>
                        <a:pt x="12831" y="21600"/>
                        <a:pt x="11471" y="21600"/>
                        <a:pt x="9940" y="21600"/>
                      </a:cubicBezTo>
                      <a:cubicBezTo>
                        <a:pt x="9770" y="20880"/>
                        <a:pt x="9259" y="20160"/>
                        <a:pt x="9259" y="19080"/>
                      </a:cubicBezTo>
                      <a:cubicBezTo>
                        <a:pt x="9259" y="18540"/>
                        <a:pt x="10110" y="18360"/>
                        <a:pt x="10110" y="17640"/>
                      </a:cubicBezTo>
                      <a:cubicBezTo>
                        <a:pt x="10110" y="16380"/>
                        <a:pt x="9259" y="15660"/>
                        <a:pt x="9259" y="14040"/>
                      </a:cubicBezTo>
                      <a:cubicBezTo>
                        <a:pt x="8919" y="14040"/>
                        <a:pt x="6368" y="13680"/>
                        <a:pt x="6198" y="13680"/>
                      </a:cubicBezTo>
                      <a:cubicBezTo>
                        <a:pt x="5858" y="12600"/>
                        <a:pt x="4667" y="11160"/>
                        <a:pt x="4327" y="10440"/>
                      </a:cubicBezTo>
                      <a:cubicBezTo>
                        <a:pt x="4157" y="9540"/>
                        <a:pt x="4157" y="9180"/>
                        <a:pt x="3647" y="9180"/>
                      </a:cubicBezTo>
                      <a:cubicBezTo>
                        <a:pt x="3137" y="9180"/>
                        <a:pt x="2967" y="9360"/>
                        <a:pt x="2967" y="9900"/>
                      </a:cubicBezTo>
                      <a:cubicBezTo>
                        <a:pt x="2967" y="11700"/>
                        <a:pt x="2796" y="10800"/>
                        <a:pt x="3987" y="12240"/>
                      </a:cubicBezTo>
                      <a:lnTo>
                        <a:pt x="4157" y="13320"/>
                      </a:lnTo>
                      <a:cubicBezTo>
                        <a:pt x="4157" y="13320"/>
                        <a:pt x="2626" y="12060"/>
                        <a:pt x="2456" y="11520"/>
                      </a:cubicBezTo>
                      <a:cubicBezTo>
                        <a:pt x="1776" y="9900"/>
                        <a:pt x="-435" y="11160"/>
                        <a:pt x="75" y="9900"/>
                      </a:cubicBezTo>
                      <a:cubicBezTo>
                        <a:pt x="415" y="9000"/>
                        <a:pt x="926" y="8280"/>
                        <a:pt x="1266" y="7380"/>
                      </a:cubicBezTo>
                      <a:cubicBezTo>
                        <a:pt x="1606" y="6480"/>
                        <a:pt x="2116" y="4860"/>
                        <a:pt x="2286" y="3600"/>
                      </a:cubicBezTo>
                      <a:cubicBezTo>
                        <a:pt x="2456" y="3060"/>
                        <a:pt x="2967" y="2160"/>
                        <a:pt x="3477" y="2160"/>
                      </a:cubicBezTo>
                      <a:cubicBezTo>
                        <a:pt x="5348" y="2160"/>
                        <a:pt x="6708" y="3240"/>
                        <a:pt x="8409" y="3960"/>
                      </a:cubicBezTo>
                      <a:cubicBezTo>
                        <a:pt x="8579" y="3960"/>
                        <a:pt x="9259" y="3420"/>
                        <a:pt x="9259" y="3240"/>
                      </a:cubicBezTo>
                      <a:cubicBezTo>
                        <a:pt x="9259" y="3060"/>
                        <a:pt x="8749" y="2520"/>
                        <a:pt x="8749" y="2520"/>
                      </a:cubicBezTo>
                      <a:lnTo>
                        <a:pt x="8749" y="1440"/>
                      </a:lnTo>
                      <a:cubicBezTo>
                        <a:pt x="9940" y="1440"/>
                        <a:pt x="10620" y="1800"/>
                        <a:pt x="11811" y="1800"/>
                      </a:cubicBezTo>
                      <a:cubicBezTo>
                        <a:pt x="11811" y="1980"/>
                        <a:pt x="11471" y="2700"/>
                        <a:pt x="11471" y="2700"/>
                      </a:cubicBezTo>
                      <a:cubicBezTo>
                        <a:pt x="11471" y="3060"/>
                        <a:pt x="12151" y="3240"/>
                        <a:pt x="12491" y="3240"/>
                      </a:cubicBezTo>
                      <a:cubicBezTo>
                        <a:pt x="13511" y="3240"/>
                        <a:pt x="13341" y="1980"/>
                        <a:pt x="13682" y="1440"/>
                      </a:cubicBezTo>
                      <a:cubicBezTo>
                        <a:pt x="13852" y="540"/>
                        <a:pt x="14702" y="0"/>
                        <a:pt x="15552" y="0"/>
                      </a:cubicBezTo>
                      <a:cubicBezTo>
                        <a:pt x="16403" y="0"/>
                        <a:pt x="16573" y="1620"/>
                        <a:pt x="17763" y="1620"/>
                      </a:cubicBezTo>
                    </a:path>
                  </a:pathLst>
                </a:custGeom>
                <a:grpFill/>
                <a:ln w="635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/>
                </a:p>
              </p:txBody>
            </p:sp>
          </p:grpSp>
          <p:grpSp>
            <p:nvGrpSpPr>
              <p:cNvPr id="364" name="Group 364"/>
              <p:cNvGrpSpPr/>
              <p:nvPr/>
            </p:nvGrpSpPr>
            <p:grpSpPr>
              <a:xfrm>
                <a:off x="1105357" y="0"/>
                <a:ext cx="1683998" cy="2274464"/>
                <a:chOff x="0" y="0"/>
                <a:chExt cx="1683996" cy="2274463"/>
              </a:xfrm>
              <a:grpFill/>
            </p:grpSpPr>
            <p:sp>
              <p:nvSpPr>
                <p:cNvPr id="362" name="Shape 362"/>
                <p:cNvSpPr/>
                <p:nvPr/>
              </p:nvSpPr>
              <p:spPr>
                <a:xfrm>
                  <a:off x="125766" y="1276853"/>
                  <a:ext cx="1215036" cy="9976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1262" y="21600"/>
                      </a:moveTo>
                      <a:cubicBezTo>
                        <a:pt x="15508" y="21375"/>
                        <a:pt x="14400" y="18675"/>
                        <a:pt x="14400" y="18675"/>
                      </a:cubicBezTo>
                      <a:cubicBezTo>
                        <a:pt x="14400" y="18450"/>
                        <a:pt x="14215" y="18000"/>
                        <a:pt x="14215" y="17775"/>
                      </a:cubicBezTo>
                      <a:cubicBezTo>
                        <a:pt x="14585" y="17325"/>
                        <a:pt x="14954" y="17550"/>
                        <a:pt x="15323" y="17325"/>
                      </a:cubicBezTo>
                      <a:cubicBezTo>
                        <a:pt x="16246" y="16650"/>
                        <a:pt x="17723" y="15525"/>
                        <a:pt x="18646" y="15300"/>
                      </a:cubicBezTo>
                      <a:cubicBezTo>
                        <a:pt x="18646" y="15075"/>
                        <a:pt x="18646" y="14850"/>
                        <a:pt x="18646" y="14850"/>
                      </a:cubicBezTo>
                      <a:cubicBezTo>
                        <a:pt x="19385" y="14850"/>
                        <a:pt x="19569" y="14850"/>
                        <a:pt x="20123" y="14850"/>
                      </a:cubicBezTo>
                      <a:cubicBezTo>
                        <a:pt x="20492" y="14850"/>
                        <a:pt x="20492" y="15525"/>
                        <a:pt x="20862" y="15525"/>
                      </a:cubicBezTo>
                      <a:cubicBezTo>
                        <a:pt x="21415" y="15525"/>
                        <a:pt x="21600" y="15075"/>
                        <a:pt x="21600" y="14850"/>
                      </a:cubicBezTo>
                      <a:cubicBezTo>
                        <a:pt x="21600" y="13500"/>
                        <a:pt x="20862" y="13050"/>
                        <a:pt x="20492" y="11925"/>
                      </a:cubicBezTo>
                      <a:cubicBezTo>
                        <a:pt x="20308" y="11025"/>
                        <a:pt x="20308" y="9675"/>
                        <a:pt x="20308" y="8325"/>
                      </a:cubicBezTo>
                      <a:cubicBezTo>
                        <a:pt x="20308" y="6975"/>
                        <a:pt x="20862" y="5850"/>
                        <a:pt x="20862" y="4725"/>
                      </a:cubicBezTo>
                      <a:cubicBezTo>
                        <a:pt x="20862" y="3600"/>
                        <a:pt x="19754" y="3825"/>
                        <a:pt x="19015" y="3825"/>
                      </a:cubicBezTo>
                      <a:cubicBezTo>
                        <a:pt x="18646" y="3600"/>
                        <a:pt x="18092" y="2700"/>
                        <a:pt x="18092" y="2475"/>
                      </a:cubicBezTo>
                      <a:cubicBezTo>
                        <a:pt x="17538" y="1800"/>
                        <a:pt x="16062" y="0"/>
                        <a:pt x="15323" y="0"/>
                      </a:cubicBezTo>
                      <a:cubicBezTo>
                        <a:pt x="14215" y="0"/>
                        <a:pt x="13477" y="1575"/>
                        <a:pt x="12554" y="1575"/>
                      </a:cubicBezTo>
                      <a:cubicBezTo>
                        <a:pt x="12000" y="1575"/>
                        <a:pt x="11446" y="1125"/>
                        <a:pt x="10892" y="1125"/>
                      </a:cubicBezTo>
                      <a:cubicBezTo>
                        <a:pt x="10338" y="1125"/>
                        <a:pt x="8492" y="3825"/>
                        <a:pt x="8123" y="4500"/>
                      </a:cubicBezTo>
                      <a:cubicBezTo>
                        <a:pt x="7938" y="4725"/>
                        <a:pt x="7938" y="5400"/>
                        <a:pt x="7569" y="5400"/>
                      </a:cubicBezTo>
                      <a:cubicBezTo>
                        <a:pt x="7385" y="5400"/>
                        <a:pt x="7200" y="4950"/>
                        <a:pt x="7200" y="4950"/>
                      </a:cubicBezTo>
                      <a:cubicBezTo>
                        <a:pt x="7200" y="4500"/>
                        <a:pt x="7569" y="3825"/>
                        <a:pt x="7938" y="3825"/>
                      </a:cubicBezTo>
                      <a:lnTo>
                        <a:pt x="7938" y="3150"/>
                      </a:lnTo>
                      <a:cubicBezTo>
                        <a:pt x="6646" y="3150"/>
                        <a:pt x="6277" y="2250"/>
                        <a:pt x="4985" y="2250"/>
                      </a:cubicBezTo>
                      <a:cubicBezTo>
                        <a:pt x="3323" y="2250"/>
                        <a:pt x="554" y="4950"/>
                        <a:pt x="554" y="6750"/>
                      </a:cubicBezTo>
                      <a:cubicBezTo>
                        <a:pt x="554" y="7650"/>
                        <a:pt x="923" y="7425"/>
                        <a:pt x="923" y="8325"/>
                      </a:cubicBezTo>
                      <a:cubicBezTo>
                        <a:pt x="923" y="9225"/>
                        <a:pt x="554" y="9450"/>
                        <a:pt x="554" y="10125"/>
                      </a:cubicBezTo>
                      <a:cubicBezTo>
                        <a:pt x="554" y="11025"/>
                        <a:pt x="923" y="12150"/>
                        <a:pt x="1662" y="12375"/>
                      </a:cubicBezTo>
                      <a:cubicBezTo>
                        <a:pt x="1662" y="13725"/>
                        <a:pt x="0" y="14850"/>
                        <a:pt x="0" y="15750"/>
                      </a:cubicBezTo>
                      <a:cubicBezTo>
                        <a:pt x="0" y="15750"/>
                        <a:pt x="185" y="16200"/>
                        <a:pt x="369" y="16200"/>
                      </a:cubicBezTo>
                      <a:cubicBezTo>
                        <a:pt x="1108" y="16200"/>
                        <a:pt x="923" y="14850"/>
                        <a:pt x="1846" y="14850"/>
                      </a:cubicBezTo>
                      <a:cubicBezTo>
                        <a:pt x="2215" y="14850"/>
                        <a:pt x="2400" y="15075"/>
                        <a:pt x="2585" y="15300"/>
                      </a:cubicBezTo>
                      <a:cubicBezTo>
                        <a:pt x="3323" y="14850"/>
                        <a:pt x="4246" y="14175"/>
                        <a:pt x="5723" y="14175"/>
                      </a:cubicBezTo>
                      <a:cubicBezTo>
                        <a:pt x="7569" y="14175"/>
                        <a:pt x="7938" y="15075"/>
                        <a:pt x="8862" y="18000"/>
                      </a:cubicBezTo>
                      <a:cubicBezTo>
                        <a:pt x="8862" y="18450"/>
                        <a:pt x="8492" y="18450"/>
                        <a:pt x="8492" y="18675"/>
                      </a:cubicBezTo>
                      <a:cubicBezTo>
                        <a:pt x="8492" y="19125"/>
                        <a:pt x="8862" y="19125"/>
                        <a:pt x="8862" y="19125"/>
                      </a:cubicBezTo>
                      <a:cubicBezTo>
                        <a:pt x="8862" y="19575"/>
                        <a:pt x="8862" y="19800"/>
                        <a:pt x="8862" y="20025"/>
                      </a:cubicBezTo>
                      <a:cubicBezTo>
                        <a:pt x="8862" y="21150"/>
                        <a:pt x="10338" y="20025"/>
                        <a:pt x="10892" y="20475"/>
                      </a:cubicBezTo>
                      <a:cubicBezTo>
                        <a:pt x="11077" y="20925"/>
                        <a:pt x="11262" y="21600"/>
                        <a:pt x="11262" y="21600"/>
                      </a:cubicBezTo>
                    </a:path>
                  </a:pathLst>
                </a:custGeom>
                <a:grpFill/>
                <a:ln w="635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/>
                </a:p>
              </p:txBody>
            </p:sp>
            <p:sp>
              <p:nvSpPr>
                <p:cNvPr id="363" name="Shape 363"/>
                <p:cNvSpPr/>
                <p:nvPr/>
              </p:nvSpPr>
              <p:spPr>
                <a:xfrm>
                  <a:off x="0" y="-1"/>
                  <a:ext cx="1683997" cy="144312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6317"/>
                      </a:moveTo>
                      <a:cubicBezTo>
                        <a:pt x="0" y="16317"/>
                        <a:pt x="1733" y="16783"/>
                        <a:pt x="2400" y="16783"/>
                      </a:cubicBezTo>
                      <a:cubicBezTo>
                        <a:pt x="5333" y="16783"/>
                        <a:pt x="6000" y="15073"/>
                        <a:pt x="7733" y="13675"/>
                      </a:cubicBezTo>
                      <a:cubicBezTo>
                        <a:pt x="8267" y="13209"/>
                        <a:pt x="8533" y="11965"/>
                        <a:pt x="8933" y="11344"/>
                      </a:cubicBezTo>
                      <a:cubicBezTo>
                        <a:pt x="9867" y="9479"/>
                        <a:pt x="10267" y="7614"/>
                        <a:pt x="11600" y="6060"/>
                      </a:cubicBezTo>
                      <a:cubicBezTo>
                        <a:pt x="12000" y="5439"/>
                        <a:pt x="11867" y="3885"/>
                        <a:pt x="13467" y="4196"/>
                      </a:cubicBezTo>
                      <a:cubicBezTo>
                        <a:pt x="13867" y="4196"/>
                        <a:pt x="14667" y="4351"/>
                        <a:pt x="14933" y="4351"/>
                      </a:cubicBezTo>
                      <a:cubicBezTo>
                        <a:pt x="16267" y="4351"/>
                        <a:pt x="16933" y="3574"/>
                        <a:pt x="17867" y="2797"/>
                      </a:cubicBezTo>
                      <a:cubicBezTo>
                        <a:pt x="18933" y="1865"/>
                        <a:pt x="19467" y="0"/>
                        <a:pt x="21200" y="0"/>
                      </a:cubicBezTo>
                      <a:cubicBezTo>
                        <a:pt x="21467" y="0"/>
                        <a:pt x="21600" y="155"/>
                        <a:pt x="21600" y="466"/>
                      </a:cubicBezTo>
                      <a:cubicBezTo>
                        <a:pt x="21600" y="1088"/>
                        <a:pt x="20667" y="1243"/>
                        <a:pt x="20400" y="1399"/>
                      </a:cubicBezTo>
                      <a:cubicBezTo>
                        <a:pt x="19467" y="2176"/>
                        <a:pt x="18800" y="3263"/>
                        <a:pt x="18800" y="5283"/>
                      </a:cubicBezTo>
                      <a:cubicBezTo>
                        <a:pt x="18800" y="7148"/>
                        <a:pt x="20267" y="7148"/>
                        <a:pt x="20267" y="8547"/>
                      </a:cubicBezTo>
                      <a:cubicBezTo>
                        <a:pt x="20267" y="8858"/>
                        <a:pt x="20267" y="9013"/>
                        <a:pt x="20133" y="9324"/>
                      </a:cubicBezTo>
                      <a:lnTo>
                        <a:pt x="20133" y="10567"/>
                      </a:lnTo>
                      <a:cubicBezTo>
                        <a:pt x="20000" y="11033"/>
                        <a:pt x="20000" y="11344"/>
                        <a:pt x="20000" y="11655"/>
                      </a:cubicBezTo>
                      <a:cubicBezTo>
                        <a:pt x="20000" y="12742"/>
                        <a:pt x="20267" y="13675"/>
                        <a:pt x="20267" y="14763"/>
                      </a:cubicBezTo>
                      <a:cubicBezTo>
                        <a:pt x="20267" y="15384"/>
                        <a:pt x="19600" y="15695"/>
                        <a:pt x="19333" y="15850"/>
                      </a:cubicBezTo>
                      <a:cubicBezTo>
                        <a:pt x="18533" y="16627"/>
                        <a:pt x="18667" y="17404"/>
                        <a:pt x="18267" y="18337"/>
                      </a:cubicBezTo>
                      <a:cubicBezTo>
                        <a:pt x="17600" y="19424"/>
                        <a:pt x="17733" y="21600"/>
                        <a:pt x="16267" y="21600"/>
                      </a:cubicBezTo>
                      <a:cubicBezTo>
                        <a:pt x="15467" y="21600"/>
                        <a:pt x="15467" y="20978"/>
                        <a:pt x="15200" y="20512"/>
                      </a:cubicBezTo>
                      <a:cubicBezTo>
                        <a:pt x="14667" y="19735"/>
                        <a:pt x="13467" y="18492"/>
                        <a:pt x="12800" y="18492"/>
                      </a:cubicBezTo>
                      <a:cubicBezTo>
                        <a:pt x="12400" y="18492"/>
                        <a:pt x="12267" y="19269"/>
                        <a:pt x="11867" y="19269"/>
                      </a:cubicBezTo>
                      <a:cubicBezTo>
                        <a:pt x="11067" y="19269"/>
                        <a:pt x="11067" y="18026"/>
                        <a:pt x="10267" y="18026"/>
                      </a:cubicBezTo>
                      <a:cubicBezTo>
                        <a:pt x="9867" y="18026"/>
                        <a:pt x="10000" y="19269"/>
                        <a:pt x="9467" y="19269"/>
                      </a:cubicBezTo>
                      <a:cubicBezTo>
                        <a:pt x="9067" y="19269"/>
                        <a:pt x="8667" y="19114"/>
                        <a:pt x="8533" y="19114"/>
                      </a:cubicBezTo>
                      <a:cubicBezTo>
                        <a:pt x="8267" y="19114"/>
                        <a:pt x="7733" y="19424"/>
                        <a:pt x="7467" y="19580"/>
                      </a:cubicBezTo>
                      <a:lnTo>
                        <a:pt x="6533" y="19580"/>
                      </a:lnTo>
                      <a:cubicBezTo>
                        <a:pt x="6400" y="19424"/>
                        <a:pt x="6133" y="19580"/>
                        <a:pt x="6133" y="19580"/>
                      </a:cubicBezTo>
                      <a:cubicBezTo>
                        <a:pt x="4800" y="19580"/>
                        <a:pt x="3733" y="20978"/>
                        <a:pt x="2800" y="20978"/>
                      </a:cubicBezTo>
                      <a:cubicBezTo>
                        <a:pt x="2133" y="20978"/>
                        <a:pt x="2267" y="20512"/>
                        <a:pt x="2133" y="20046"/>
                      </a:cubicBezTo>
                      <a:cubicBezTo>
                        <a:pt x="2000" y="19891"/>
                        <a:pt x="1733" y="19891"/>
                        <a:pt x="1467" y="19735"/>
                      </a:cubicBezTo>
                      <a:cubicBezTo>
                        <a:pt x="0" y="18647"/>
                        <a:pt x="800" y="17249"/>
                        <a:pt x="0" y="16317"/>
                      </a:cubicBezTo>
                    </a:path>
                  </a:pathLst>
                </a:custGeom>
                <a:grpFill/>
                <a:ln w="635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/>
                </a:p>
              </p:txBody>
            </p:sp>
          </p:grpSp>
          <p:sp>
            <p:nvSpPr>
              <p:cNvPr id="365" name="Shape 365"/>
              <p:cNvSpPr/>
              <p:nvPr/>
            </p:nvSpPr>
            <p:spPr>
              <a:xfrm>
                <a:off x="3983073" y="3728244"/>
                <a:ext cx="40503" cy="724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2343"/>
                    </a:moveTo>
                    <a:cubicBezTo>
                      <a:pt x="0" y="15429"/>
                      <a:pt x="5400" y="21600"/>
                      <a:pt x="10800" y="21600"/>
                    </a:cubicBezTo>
                    <a:cubicBezTo>
                      <a:pt x="16200" y="21600"/>
                      <a:pt x="21600" y="15429"/>
                      <a:pt x="21600" y="15429"/>
                    </a:cubicBezTo>
                    <a:cubicBezTo>
                      <a:pt x="21600" y="9257"/>
                      <a:pt x="21600" y="6171"/>
                      <a:pt x="21600" y="0"/>
                    </a:cubicBezTo>
                    <a:cubicBezTo>
                      <a:pt x="5400" y="3086"/>
                      <a:pt x="0" y="3086"/>
                      <a:pt x="0" y="12343"/>
                    </a:cubicBezTo>
                  </a:path>
                </a:pathLst>
              </a:custGeom>
              <a:grpFill/>
              <a:ln w="635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/>
              </a:p>
            </p:txBody>
          </p:sp>
          <p:grpSp>
            <p:nvGrpSpPr>
              <p:cNvPr id="368" name="Group 368"/>
              <p:cNvGrpSpPr/>
              <p:nvPr/>
            </p:nvGrpSpPr>
            <p:grpSpPr>
              <a:xfrm>
                <a:off x="1083306" y="3186807"/>
                <a:ext cx="1330881" cy="1308830"/>
                <a:chOff x="0" y="0"/>
                <a:chExt cx="1330879" cy="1308829"/>
              </a:xfrm>
              <a:grpFill/>
            </p:grpSpPr>
            <p:sp>
              <p:nvSpPr>
                <p:cNvPr id="366" name="Shape 366"/>
                <p:cNvSpPr/>
                <p:nvPr/>
              </p:nvSpPr>
              <p:spPr>
                <a:xfrm>
                  <a:off x="0" y="0"/>
                  <a:ext cx="1062292" cy="130883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43" h="21600" extrusionOk="0">
                      <a:moveTo>
                        <a:pt x="2150" y="19886"/>
                      </a:moveTo>
                      <a:cubicBezTo>
                        <a:pt x="2569" y="18857"/>
                        <a:pt x="4247" y="19029"/>
                        <a:pt x="4247" y="17657"/>
                      </a:cubicBezTo>
                      <a:cubicBezTo>
                        <a:pt x="4247" y="16800"/>
                        <a:pt x="4247" y="16971"/>
                        <a:pt x="4247" y="16286"/>
                      </a:cubicBezTo>
                      <a:cubicBezTo>
                        <a:pt x="4247" y="15429"/>
                        <a:pt x="1730" y="14743"/>
                        <a:pt x="1311" y="13714"/>
                      </a:cubicBezTo>
                      <a:lnTo>
                        <a:pt x="1311" y="10629"/>
                      </a:lnTo>
                      <a:cubicBezTo>
                        <a:pt x="682" y="10286"/>
                        <a:pt x="53" y="9257"/>
                        <a:pt x="53" y="8743"/>
                      </a:cubicBezTo>
                      <a:cubicBezTo>
                        <a:pt x="53" y="7886"/>
                        <a:pt x="-157" y="7371"/>
                        <a:pt x="262" y="6343"/>
                      </a:cubicBezTo>
                      <a:cubicBezTo>
                        <a:pt x="262" y="6000"/>
                        <a:pt x="1311" y="5829"/>
                        <a:pt x="1521" y="5657"/>
                      </a:cubicBezTo>
                      <a:cubicBezTo>
                        <a:pt x="2150" y="5486"/>
                        <a:pt x="2779" y="3943"/>
                        <a:pt x="2779" y="3429"/>
                      </a:cubicBezTo>
                      <a:cubicBezTo>
                        <a:pt x="2779" y="2400"/>
                        <a:pt x="1521" y="2743"/>
                        <a:pt x="1521" y="1886"/>
                      </a:cubicBezTo>
                      <a:cubicBezTo>
                        <a:pt x="1521" y="1371"/>
                        <a:pt x="2360" y="1371"/>
                        <a:pt x="2569" y="1200"/>
                      </a:cubicBezTo>
                      <a:cubicBezTo>
                        <a:pt x="3618" y="686"/>
                        <a:pt x="4037" y="171"/>
                        <a:pt x="5295" y="0"/>
                      </a:cubicBezTo>
                      <a:cubicBezTo>
                        <a:pt x="5295" y="343"/>
                        <a:pt x="5295" y="343"/>
                        <a:pt x="5505" y="686"/>
                      </a:cubicBezTo>
                      <a:cubicBezTo>
                        <a:pt x="5715" y="857"/>
                        <a:pt x="6134" y="857"/>
                        <a:pt x="6554" y="1029"/>
                      </a:cubicBezTo>
                      <a:cubicBezTo>
                        <a:pt x="7183" y="1371"/>
                        <a:pt x="6973" y="2400"/>
                        <a:pt x="8022" y="2400"/>
                      </a:cubicBezTo>
                      <a:cubicBezTo>
                        <a:pt x="8441" y="2400"/>
                        <a:pt x="8860" y="2229"/>
                        <a:pt x="9280" y="2229"/>
                      </a:cubicBezTo>
                      <a:cubicBezTo>
                        <a:pt x="9280" y="1714"/>
                        <a:pt x="9070" y="1714"/>
                        <a:pt x="9070" y="1371"/>
                      </a:cubicBezTo>
                      <a:cubicBezTo>
                        <a:pt x="9070" y="857"/>
                        <a:pt x="9490" y="686"/>
                        <a:pt x="9909" y="686"/>
                      </a:cubicBezTo>
                      <a:cubicBezTo>
                        <a:pt x="11167" y="686"/>
                        <a:pt x="12426" y="1029"/>
                        <a:pt x="13264" y="1371"/>
                      </a:cubicBezTo>
                      <a:cubicBezTo>
                        <a:pt x="14523" y="1714"/>
                        <a:pt x="16410" y="1371"/>
                        <a:pt x="16410" y="2571"/>
                      </a:cubicBezTo>
                      <a:cubicBezTo>
                        <a:pt x="16410" y="3086"/>
                        <a:pt x="17039" y="3086"/>
                        <a:pt x="17459" y="3086"/>
                      </a:cubicBezTo>
                      <a:cubicBezTo>
                        <a:pt x="18297" y="3086"/>
                        <a:pt x="19136" y="2914"/>
                        <a:pt x="19765" y="2743"/>
                      </a:cubicBezTo>
                      <a:lnTo>
                        <a:pt x="20814" y="2743"/>
                      </a:lnTo>
                      <a:cubicBezTo>
                        <a:pt x="20814" y="3943"/>
                        <a:pt x="20814" y="4629"/>
                        <a:pt x="20814" y="5829"/>
                      </a:cubicBezTo>
                      <a:cubicBezTo>
                        <a:pt x="19765" y="6000"/>
                        <a:pt x="18926" y="6686"/>
                        <a:pt x="18088" y="6686"/>
                      </a:cubicBezTo>
                      <a:cubicBezTo>
                        <a:pt x="17459" y="6686"/>
                        <a:pt x="17668" y="6686"/>
                        <a:pt x="17249" y="6686"/>
                      </a:cubicBezTo>
                      <a:lnTo>
                        <a:pt x="17249" y="7029"/>
                      </a:lnTo>
                      <a:cubicBezTo>
                        <a:pt x="18507" y="7371"/>
                        <a:pt x="19346" y="7543"/>
                        <a:pt x="20604" y="7714"/>
                      </a:cubicBezTo>
                      <a:cubicBezTo>
                        <a:pt x="20604" y="8057"/>
                        <a:pt x="21024" y="8229"/>
                        <a:pt x="21024" y="8571"/>
                      </a:cubicBezTo>
                      <a:cubicBezTo>
                        <a:pt x="21024" y="9086"/>
                        <a:pt x="20394" y="8914"/>
                        <a:pt x="20394" y="9429"/>
                      </a:cubicBezTo>
                      <a:cubicBezTo>
                        <a:pt x="20394" y="9771"/>
                        <a:pt x="21233" y="9771"/>
                        <a:pt x="21443" y="9771"/>
                      </a:cubicBezTo>
                      <a:cubicBezTo>
                        <a:pt x="21024" y="10286"/>
                        <a:pt x="19975" y="10457"/>
                        <a:pt x="20185" y="11143"/>
                      </a:cubicBezTo>
                      <a:cubicBezTo>
                        <a:pt x="18507" y="11314"/>
                        <a:pt x="18507" y="11143"/>
                        <a:pt x="17039" y="12000"/>
                      </a:cubicBezTo>
                      <a:cubicBezTo>
                        <a:pt x="15361" y="13029"/>
                        <a:pt x="13684" y="10800"/>
                        <a:pt x="11796" y="10800"/>
                      </a:cubicBezTo>
                      <a:cubicBezTo>
                        <a:pt x="11167" y="10800"/>
                        <a:pt x="10958" y="10971"/>
                        <a:pt x="10538" y="11143"/>
                      </a:cubicBezTo>
                      <a:cubicBezTo>
                        <a:pt x="10958" y="11314"/>
                        <a:pt x="11377" y="11143"/>
                        <a:pt x="12006" y="11314"/>
                      </a:cubicBezTo>
                      <a:lnTo>
                        <a:pt x="13893" y="12857"/>
                      </a:lnTo>
                      <a:cubicBezTo>
                        <a:pt x="14313" y="13200"/>
                        <a:pt x="14103" y="13886"/>
                        <a:pt x="14942" y="13886"/>
                      </a:cubicBezTo>
                      <a:cubicBezTo>
                        <a:pt x="15571" y="13886"/>
                        <a:pt x="16200" y="13886"/>
                        <a:pt x="16620" y="13886"/>
                      </a:cubicBezTo>
                      <a:cubicBezTo>
                        <a:pt x="16200" y="14229"/>
                        <a:pt x="15991" y="14400"/>
                        <a:pt x="15361" y="14743"/>
                      </a:cubicBezTo>
                      <a:cubicBezTo>
                        <a:pt x="14942" y="15257"/>
                        <a:pt x="14523" y="15771"/>
                        <a:pt x="13893" y="15771"/>
                      </a:cubicBezTo>
                      <a:cubicBezTo>
                        <a:pt x="13474" y="15771"/>
                        <a:pt x="13264" y="16286"/>
                        <a:pt x="13264" y="16457"/>
                      </a:cubicBezTo>
                      <a:cubicBezTo>
                        <a:pt x="13055" y="16800"/>
                        <a:pt x="11587" y="17143"/>
                        <a:pt x="11377" y="17143"/>
                      </a:cubicBezTo>
                      <a:cubicBezTo>
                        <a:pt x="10958" y="17143"/>
                        <a:pt x="10748" y="16971"/>
                        <a:pt x="10328" y="16800"/>
                      </a:cubicBezTo>
                      <a:cubicBezTo>
                        <a:pt x="10119" y="17486"/>
                        <a:pt x="9280" y="17657"/>
                        <a:pt x="9070" y="18171"/>
                      </a:cubicBezTo>
                      <a:lnTo>
                        <a:pt x="9699" y="18171"/>
                      </a:lnTo>
                      <a:cubicBezTo>
                        <a:pt x="10328" y="18171"/>
                        <a:pt x="10538" y="17829"/>
                        <a:pt x="11167" y="17829"/>
                      </a:cubicBezTo>
                      <a:cubicBezTo>
                        <a:pt x="11796" y="17829"/>
                        <a:pt x="12426" y="18171"/>
                        <a:pt x="12426" y="18686"/>
                      </a:cubicBezTo>
                      <a:cubicBezTo>
                        <a:pt x="12426" y="19714"/>
                        <a:pt x="10748" y="19543"/>
                        <a:pt x="10748" y="20571"/>
                      </a:cubicBezTo>
                      <a:cubicBezTo>
                        <a:pt x="10538" y="20229"/>
                        <a:pt x="9070" y="19714"/>
                        <a:pt x="8651" y="19714"/>
                      </a:cubicBezTo>
                      <a:cubicBezTo>
                        <a:pt x="8022" y="19714"/>
                        <a:pt x="7812" y="20057"/>
                        <a:pt x="7602" y="20571"/>
                      </a:cubicBezTo>
                      <a:cubicBezTo>
                        <a:pt x="6763" y="20571"/>
                        <a:pt x="6344" y="21600"/>
                        <a:pt x="5505" y="21600"/>
                      </a:cubicBezTo>
                      <a:cubicBezTo>
                        <a:pt x="3827" y="21600"/>
                        <a:pt x="3198" y="20229"/>
                        <a:pt x="1940" y="19886"/>
                      </a:cubicBezTo>
                      <a:lnTo>
                        <a:pt x="2150" y="19886"/>
                      </a:lnTo>
                    </a:path>
                  </a:pathLst>
                </a:custGeom>
                <a:grpFill/>
                <a:ln w="635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/>
                </a:p>
              </p:txBody>
            </p:sp>
            <p:sp>
              <p:nvSpPr>
                <p:cNvPr id="367" name="Shape 367"/>
                <p:cNvSpPr/>
                <p:nvPr/>
              </p:nvSpPr>
              <p:spPr>
                <a:xfrm>
                  <a:off x="1247745" y="552096"/>
                  <a:ext cx="83135" cy="618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0800"/>
                      </a:moveTo>
                      <a:lnTo>
                        <a:pt x="16200" y="0"/>
                      </a:lnTo>
                      <a:cubicBezTo>
                        <a:pt x="13500" y="7200"/>
                        <a:pt x="0" y="10800"/>
                        <a:pt x="0" y="14400"/>
                      </a:cubicBezTo>
                      <a:cubicBezTo>
                        <a:pt x="0" y="21600"/>
                        <a:pt x="5400" y="21600"/>
                        <a:pt x="8100" y="21600"/>
                      </a:cubicBezTo>
                      <a:cubicBezTo>
                        <a:pt x="13500" y="21600"/>
                        <a:pt x="21600" y="21600"/>
                        <a:pt x="21600" y="10800"/>
                      </a:cubicBezTo>
                    </a:path>
                  </a:pathLst>
                </a:custGeom>
                <a:grpFill/>
                <a:ln w="635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/>
                </a:p>
              </p:txBody>
            </p:sp>
          </p:grpSp>
          <p:grpSp>
            <p:nvGrpSpPr>
              <p:cNvPr id="373" name="Group 373"/>
              <p:cNvGrpSpPr/>
              <p:nvPr/>
            </p:nvGrpSpPr>
            <p:grpSpPr>
              <a:xfrm>
                <a:off x="1344101" y="1931269"/>
                <a:ext cx="2494021" cy="1837478"/>
                <a:chOff x="0" y="0"/>
                <a:chExt cx="2494019" cy="1837477"/>
              </a:xfrm>
              <a:grpFill/>
            </p:grpSpPr>
            <p:sp>
              <p:nvSpPr>
                <p:cNvPr id="369" name="Shape 369"/>
                <p:cNvSpPr/>
                <p:nvPr/>
              </p:nvSpPr>
              <p:spPr>
                <a:xfrm>
                  <a:off x="1278984" y="1402621"/>
                  <a:ext cx="176928" cy="4348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3812" y="5143"/>
                      </a:moveTo>
                      <a:cubicBezTo>
                        <a:pt x="0" y="5143"/>
                        <a:pt x="0" y="4114"/>
                        <a:pt x="0" y="3600"/>
                      </a:cubicBezTo>
                      <a:cubicBezTo>
                        <a:pt x="0" y="1543"/>
                        <a:pt x="3812" y="514"/>
                        <a:pt x="6353" y="0"/>
                      </a:cubicBezTo>
                      <a:cubicBezTo>
                        <a:pt x="7624" y="4114"/>
                        <a:pt x="13976" y="6171"/>
                        <a:pt x="13976" y="9771"/>
                      </a:cubicBezTo>
                      <a:cubicBezTo>
                        <a:pt x="13976" y="10800"/>
                        <a:pt x="12706" y="11829"/>
                        <a:pt x="15247" y="11829"/>
                      </a:cubicBezTo>
                      <a:cubicBezTo>
                        <a:pt x="15247" y="10800"/>
                        <a:pt x="21600" y="8743"/>
                        <a:pt x="21600" y="9257"/>
                      </a:cubicBezTo>
                      <a:cubicBezTo>
                        <a:pt x="21600" y="11314"/>
                        <a:pt x="13976" y="13886"/>
                        <a:pt x="13976" y="16971"/>
                      </a:cubicBezTo>
                      <a:cubicBezTo>
                        <a:pt x="13976" y="18514"/>
                        <a:pt x="13976" y="18514"/>
                        <a:pt x="13976" y="19543"/>
                      </a:cubicBezTo>
                      <a:cubicBezTo>
                        <a:pt x="13976" y="20057"/>
                        <a:pt x="12706" y="21600"/>
                        <a:pt x="7624" y="21600"/>
                      </a:cubicBezTo>
                      <a:cubicBezTo>
                        <a:pt x="1271" y="21600"/>
                        <a:pt x="0" y="16971"/>
                        <a:pt x="0" y="14914"/>
                      </a:cubicBezTo>
                      <a:cubicBezTo>
                        <a:pt x="0" y="12343"/>
                        <a:pt x="11435" y="12857"/>
                        <a:pt x="8894" y="7714"/>
                      </a:cubicBezTo>
                      <a:cubicBezTo>
                        <a:pt x="7624" y="6171"/>
                        <a:pt x="7624" y="5143"/>
                        <a:pt x="3812" y="5143"/>
                      </a:cubicBezTo>
                    </a:path>
                  </a:pathLst>
                </a:custGeom>
                <a:grpFill/>
                <a:ln w="635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/>
                </a:p>
              </p:txBody>
            </p:sp>
            <p:sp>
              <p:nvSpPr>
                <p:cNvPr id="370" name="Shape 370"/>
                <p:cNvSpPr/>
                <p:nvPr/>
              </p:nvSpPr>
              <p:spPr>
                <a:xfrm>
                  <a:off x="1153218" y="1459757"/>
                  <a:ext cx="72477" cy="4518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5788" extrusionOk="0">
                      <a:moveTo>
                        <a:pt x="0" y="8588"/>
                      </a:moveTo>
                      <a:cubicBezTo>
                        <a:pt x="3086" y="12188"/>
                        <a:pt x="6171" y="15788"/>
                        <a:pt x="12343" y="15788"/>
                      </a:cubicBezTo>
                      <a:cubicBezTo>
                        <a:pt x="15429" y="15788"/>
                        <a:pt x="15429" y="15788"/>
                        <a:pt x="21600" y="15788"/>
                      </a:cubicBezTo>
                      <a:cubicBezTo>
                        <a:pt x="15429" y="-5812"/>
                        <a:pt x="6171" y="-2212"/>
                        <a:pt x="0" y="8588"/>
                      </a:cubicBezTo>
                    </a:path>
                  </a:pathLst>
                </a:custGeom>
                <a:grpFill/>
                <a:ln w="635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/>
                </a:p>
              </p:txBody>
            </p:sp>
            <p:sp>
              <p:nvSpPr>
                <p:cNvPr id="371" name="Shape 371"/>
                <p:cNvSpPr/>
                <p:nvPr/>
              </p:nvSpPr>
              <p:spPr>
                <a:xfrm>
                  <a:off x="-1" y="51159"/>
                  <a:ext cx="1754763" cy="166268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4" h="21600" extrusionOk="0">
                      <a:moveTo>
                        <a:pt x="9082" y="20250"/>
                      </a:moveTo>
                      <a:cubicBezTo>
                        <a:pt x="9082" y="19305"/>
                        <a:pt x="9082" y="18765"/>
                        <a:pt x="9082" y="17820"/>
                      </a:cubicBezTo>
                      <a:lnTo>
                        <a:pt x="8468" y="17820"/>
                      </a:lnTo>
                      <a:cubicBezTo>
                        <a:pt x="8100" y="17955"/>
                        <a:pt x="7609" y="18090"/>
                        <a:pt x="7118" y="18090"/>
                      </a:cubicBezTo>
                      <a:cubicBezTo>
                        <a:pt x="6873" y="18090"/>
                        <a:pt x="6505" y="18090"/>
                        <a:pt x="6505" y="17685"/>
                      </a:cubicBezTo>
                      <a:cubicBezTo>
                        <a:pt x="6505" y="16740"/>
                        <a:pt x="5400" y="17010"/>
                        <a:pt x="4664" y="16740"/>
                      </a:cubicBezTo>
                      <a:cubicBezTo>
                        <a:pt x="4173" y="16470"/>
                        <a:pt x="3436" y="16200"/>
                        <a:pt x="2700" y="16200"/>
                      </a:cubicBezTo>
                      <a:cubicBezTo>
                        <a:pt x="2455" y="16200"/>
                        <a:pt x="2209" y="16335"/>
                        <a:pt x="2209" y="16740"/>
                      </a:cubicBezTo>
                      <a:cubicBezTo>
                        <a:pt x="2209" y="17010"/>
                        <a:pt x="2332" y="17010"/>
                        <a:pt x="2332" y="17415"/>
                      </a:cubicBezTo>
                      <a:cubicBezTo>
                        <a:pt x="2086" y="17415"/>
                        <a:pt x="1841" y="17550"/>
                        <a:pt x="1595" y="17550"/>
                      </a:cubicBezTo>
                      <a:cubicBezTo>
                        <a:pt x="982" y="17550"/>
                        <a:pt x="1105" y="16740"/>
                        <a:pt x="736" y="16470"/>
                      </a:cubicBezTo>
                      <a:cubicBezTo>
                        <a:pt x="491" y="16335"/>
                        <a:pt x="245" y="16335"/>
                        <a:pt x="123" y="16200"/>
                      </a:cubicBezTo>
                      <a:cubicBezTo>
                        <a:pt x="0" y="15930"/>
                        <a:pt x="0" y="15930"/>
                        <a:pt x="0" y="15660"/>
                      </a:cubicBezTo>
                      <a:cubicBezTo>
                        <a:pt x="614" y="15390"/>
                        <a:pt x="1350" y="15255"/>
                        <a:pt x="1350" y="14310"/>
                      </a:cubicBezTo>
                      <a:cubicBezTo>
                        <a:pt x="1350" y="14175"/>
                        <a:pt x="1350" y="13905"/>
                        <a:pt x="1350" y="13770"/>
                      </a:cubicBezTo>
                      <a:cubicBezTo>
                        <a:pt x="491" y="13770"/>
                        <a:pt x="123" y="13500"/>
                        <a:pt x="0" y="12555"/>
                      </a:cubicBezTo>
                      <a:cubicBezTo>
                        <a:pt x="368" y="12150"/>
                        <a:pt x="491" y="11610"/>
                        <a:pt x="982" y="11475"/>
                      </a:cubicBezTo>
                      <a:cubicBezTo>
                        <a:pt x="982" y="11880"/>
                        <a:pt x="1105" y="12420"/>
                        <a:pt x="1350" y="12420"/>
                      </a:cubicBezTo>
                      <a:cubicBezTo>
                        <a:pt x="1595" y="12420"/>
                        <a:pt x="1718" y="11745"/>
                        <a:pt x="1841" y="11610"/>
                      </a:cubicBezTo>
                      <a:cubicBezTo>
                        <a:pt x="2209" y="11340"/>
                        <a:pt x="2577" y="11475"/>
                        <a:pt x="2945" y="11205"/>
                      </a:cubicBezTo>
                      <a:cubicBezTo>
                        <a:pt x="4050" y="10935"/>
                        <a:pt x="4418" y="9990"/>
                        <a:pt x="5645" y="9990"/>
                      </a:cubicBezTo>
                      <a:cubicBezTo>
                        <a:pt x="6136" y="9990"/>
                        <a:pt x="6014" y="10665"/>
                        <a:pt x="6382" y="10665"/>
                      </a:cubicBezTo>
                      <a:cubicBezTo>
                        <a:pt x="6627" y="10665"/>
                        <a:pt x="6627" y="10665"/>
                        <a:pt x="6750" y="10665"/>
                      </a:cubicBezTo>
                      <a:cubicBezTo>
                        <a:pt x="6873" y="10530"/>
                        <a:pt x="6873" y="10125"/>
                        <a:pt x="6873" y="9990"/>
                      </a:cubicBezTo>
                      <a:cubicBezTo>
                        <a:pt x="6995" y="9720"/>
                        <a:pt x="7609" y="9720"/>
                        <a:pt x="7609" y="9450"/>
                      </a:cubicBezTo>
                      <a:cubicBezTo>
                        <a:pt x="7609" y="9180"/>
                        <a:pt x="7241" y="8775"/>
                        <a:pt x="7241" y="8505"/>
                      </a:cubicBezTo>
                      <a:cubicBezTo>
                        <a:pt x="6873" y="8505"/>
                        <a:pt x="6505" y="8235"/>
                        <a:pt x="6505" y="8100"/>
                      </a:cubicBezTo>
                      <a:cubicBezTo>
                        <a:pt x="6505" y="7695"/>
                        <a:pt x="7241" y="7020"/>
                        <a:pt x="7364" y="6480"/>
                      </a:cubicBezTo>
                      <a:cubicBezTo>
                        <a:pt x="7241" y="6345"/>
                        <a:pt x="6995" y="6480"/>
                        <a:pt x="6873" y="6480"/>
                      </a:cubicBezTo>
                      <a:cubicBezTo>
                        <a:pt x="6259" y="6480"/>
                        <a:pt x="6259" y="4455"/>
                        <a:pt x="6014" y="3780"/>
                      </a:cubicBezTo>
                      <a:cubicBezTo>
                        <a:pt x="6627" y="3645"/>
                        <a:pt x="8223" y="3375"/>
                        <a:pt x="8223" y="2835"/>
                      </a:cubicBezTo>
                      <a:cubicBezTo>
                        <a:pt x="8223" y="2430"/>
                        <a:pt x="8223" y="2025"/>
                        <a:pt x="8223" y="2025"/>
                      </a:cubicBezTo>
                      <a:cubicBezTo>
                        <a:pt x="8223" y="1890"/>
                        <a:pt x="8100" y="1620"/>
                        <a:pt x="8100" y="1485"/>
                      </a:cubicBezTo>
                      <a:cubicBezTo>
                        <a:pt x="8345" y="1215"/>
                        <a:pt x="8591" y="1350"/>
                        <a:pt x="8836" y="1215"/>
                      </a:cubicBezTo>
                      <a:cubicBezTo>
                        <a:pt x="9450" y="810"/>
                        <a:pt x="10309" y="270"/>
                        <a:pt x="10923" y="0"/>
                      </a:cubicBezTo>
                      <a:cubicBezTo>
                        <a:pt x="11045" y="135"/>
                        <a:pt x="11168" y="270"/>
                        <a:pt x="11045" y="405"/>
                      </a:cubicBezTo>
                      <a:cubicBezTo>
                        <a:pt x="11536" y="405"/>
                        <a:pt x="11536" y="135"/>
                        <a:pt x="11905" y="135"/>
                      </a:cubicBezTo>
                      <a:cubicBezTo>
                        <a:pt x="12150" y="135"/>
                        <a:pt x="13255" y="1620"/>
                        <a:pt x="13255" y="1755"/>
                      </a:cubicBezTo>
                      <a:cubicBezTo>
                        <a:pt x="13255" y="2025"/>
                        <a:pt x="12764" y="2025"/>
                        <a:pt x="12641" y="2160"/>
                      </a:cubicBezTo>
                      <a:cubicBezTo>
                        <a:pt x="12273" y="2430"/>
                        <a:pt x="11414" y="3510"/>
                        <a:pt x="11414" y="4185"/>
                      </a:cubicBezTo>
                      <a:cubicBezTo>
                        <a:pt x="11414" y="4725"/>
                        <a:pt x="11659" y="5130"/>
                        <a:pt x="11414" y="5535"/>
                      </a:cubicBezTo>
                      <a:cubicBezTo>
                        <a:pt x="11659" y="5535"/>
                        <a:pt x="11782" y="5400"/>
                        <a:pt x="11905" y="5265"/>
                      </a:cubicBezTo>
                      <a:lnTo>
                        <a:pt x="11905" y="3510"/>
                      </a:lnTo>
                      <a:cubicBezTo>
                        <a:pt x="12150" y="3240"/>
                        <a:pt x="12518" y="2700"/>
                        <a:pt x="12886" y="2700"/>
                      </a:cubicBezTo>
                      <a:cubicBezTo>
                        <a:pt x="13255" y="2700"/>
                        <a:pt x="13255" y="3645"/>
                        <a:pt x="13377" y="3780"/>
                      </a:cubicBezTo>
                      <a:cubicBezTo>
                        <a:pt x="13745" y="4455"/>
                        <a:pt x="14727" y="4995"/>
                        <a:pt x="15709" y="4995"/>
                      </a:cubicBezTo>
                      <a:lnTo>
                        <a:pt x="17059" y="4455"/>
                      </a:lnTo>
                      <a:cubicBezTo>
                        <a:pt x="17059" y="4320"/>
                        <a:pt x="17550" y="4455"/>
                        <a:pt x="17550" y="4455"/>
                      </a:cubicBezTo>
                      <a:cubicBezTo>
                        <a:pt x="18041" y="4455"/>
                        <a:pt x="18041" y="4185"/>
                        <a:pt x="18532" y="4185"/>
                      </a:cubicBezTo>
                      <a:cubicBezTo>
                        <a:pt x="19268" y="4185"/>
                        <a:pt x="19636" y="4590"/>
                        <a:pt x="19636" y="5535"/>
                      </a:cubicBezTo>
                      <a:cubicBezTo>
                        <a:pt x="19636" y="6210"/>
                        <a:pt x="21600" y="5805"/>
                        <a:pt x="20250" y="7425"/>
                      </a:cubicBezTo>
                      <a:cubicBezTo>
                        <a:pt x="19882" y="7830"/>
                        <a:pt x="20250" y="8505"/>
                        <a:pt x="20127" y="9045"/>
                      </a:cubicBezTo>
                      <a:cubicBezTo>
                        <a:pt x="20127" y="9450"/>
                        <a:pt x="19636" y="9720"/>
                        <a:pt x="19514" y="9990"/>
                      </a:cubicBezTo>
                      <a:cubicBezTo>
                        <a:pt x="18777" y="11070"/>
                        <a:pt x="18532" y="11340"/>
                        <a:pt x="17918" y="12555"/>
                      </a:cubicBezTo>
                      <a:lnTo>
                        <a:pt x="17673" y="14040"/>
                      </a:lnTo>
                      <a:cubicBezTo>
                        <a:pt x="17550" y="14040"/>
                        <a:pt x="17427" y="14175"/>
                        <a:pt x="17427" y="14040"/>
                      </a:cubicBezTo>
                      <a:cubicBezTo>
                        <a:pt x="17059" y="13365"/>
                        <a:pt x="16691" y="13500"/>
                        <a:pt x="16691" y="12960"/>
                      </a:cubicBezTo>
                      <a:cubicBezTo>
                        <a:pt x="16691" y="12825"/>
                        <a:pt x="17059" y="12690"/>
                        <a:pt x="17059" y="12555"/>
                      </a:cubicBezTo>
                      <a:lnTo>
                        <a:pt x="17059" y="12015"/>
                      </a:lnTo>
                      <a:cubicBezTo>
                        <a:pt x="16814" y="12015"/>
                        <a:pt x="16814" y="12015"/>
                        <a:pt x="16568" y="12015"/>
                      </a:cubicBezTo>
                      <a:cubicBezTo>
                        <a:pt x="15955" y="12015"/>
                        <a:pt x="15464" y="12690"/>
                        <a:pt x="15464" y="13365"/>
                      </a:cubicBezTo>
                      <a:cubicBezTo>
                        <a:pt x="15464" y="13635"/>
                        <a:pt x="15709" y="13905"/>
                        <a:pt x="15709" y="14310"/>
                      </a:cubicBezTo>
                      <a:cubicBezTo>
                        <a:pt x="15709" y="14715"/>
                        <a:pt x="15586" y="14985"/>
                        <a:pt x="15218" y="14985"/>
                      </a:cubicBezTo>
                      <a:cubicBezTo>
                        <a:pt x="15095" y="14985"/>
                        <a:pt x="14605" y="14445"/>
                        <a:pt x="14605" y="14040"/>
                      </a:cubicBezTo>
                      <a:cubicBezTo>
                        <a:pt x="14605" y="14040"/>
                        <a:pt x="15095" y="13635"/>
                        <a:pt x="15095" y="13500"/>
                      </a:cubicBezTo>
                      <a:cubicBezTo>
                        <a:pt x="14727" y="13365"/>
                        <a:pt x="14605" y="13095"/>
                        <a:pt x="14359" y="13095"/>
                      </a:cubicBezTo>
                      <a:cubicBezTo>
                        <a:pt x="14114" y="13095"/>
                        <a:pt x="13868" y="13635"/>
                        <a:pt x="13745" y="13770"/>
                      </a:cubicBezTo>
                      <a:cubicBezTo>
                        <a:pt x="13377" y="13365"/>
                        <a:pt x="13132" y="13095"/>
                        <a:pt x="13132" y="12555"/>
                      </a:cubicBezTo>
                      <a:cubicBezTo>
                        <a:pt x="13132" y="12150"/>
                        <a:pt x="13623" y="12015"/>
                        <a:pt x="13868" y="11880"/>
                      </a:cubicBezTo>
                      <a:cubicBezTo>
                        <a:pt x="13868" y="12015"/>
                        <a:pt x="13991" y="12150"/>
                        <a:pt x="14114" y="12150"/>
                      </a:cubicBezTo>
                      <a:cubicBezTo>
                        <a:pt x="14482" y="12150"/>
                        <a:pt x="14359" y="11610"/>
                        <a:pt x="14359" y="11610"/>
                      </a:cubicBezTo>
                      <a:cubicBezTo>
                        <a:pt x="14359" y="11070"/>
                        <a:pt x="14727" y="10935"/>
                        <a:pt x="14850" y="10665"/>
                      </a:cubicBezTo>
                      <a:cubicBezTo>
                        <a:pt x="14482" y="10530"/>
                        <a:pt x="14236" y="10260"/>
                        <a:pt x="13745" y="10260"/>
                      </a:cubicBezTo>
                      <a:cubicBezTo>
                        <a:pt x="13377" y="10260"/>
                        <a:pt x="13377" y="10800"/>
                        <a:pt x="13377" y="10800"/>
                      </a:cubicBezTo>
                      <a:cubicBezTo>
                        <a:pt x="12886" y="11340"/>
                        <a:pt x="12641" y="12015"/>
                        <a:pt x="12273" y="12555"/>
                      </a:cubicBezTo>
                      <a:cubicBezTo>
                        <a:pt x="12027" y="12825"/>
                        <a:pt x="11659" y="12960"/>
                        <a:pt x="11659" y="13500"/>
                      </a:cubicBezTo>
                      <a:cubicBezTo>
                        <a:pt x="11659" y="13770"/>
                        <a:pt x="11782" y="13770"/>
                        <a:pt x="11905" y="13905"/>
                      </a:cubicBezTo>
                      <a:cubicBezTo>
                        <a:pt x="11782" y="14040"/>
                        <a:pt x="11659" y="14445"/>
                        <a:pt x="11659" y="14580"/>
                      </a:cubicBezTo>
                      <a:cubicBezTo>
                        <a:pt x="11659" y="15255"/>
                        <a:pt x="12027" y="15525"/>
                        <a:pt x="12027" y="16065"/>
                      </a:cubicBezTo>
                      <a:cubicBezTo>
                        <a:pt x="12027" y="16335"/>
                        <a:pt x="11782" y="16470"/>
                        <a:pt x="11782" y="16740"/>
                      </a:cubicBezTo>
                      <a:cubicBezTo>
                        <a:pt x="11905" y="16740"/>
                        <a:pt x="12273" y="16740"/>
                        <a:pt x="12273" y="16740"/>
                      </a:cubicBezTo>
                      <a:cubicBezTo>
                        <a:pt x="12273" y="17010"/>
                        <a:pt x="11905" y="17145"/>
                        <a:pt x="11905" y="17415"/>
                      </a:cubicBezTo>
                      <a:cubicBezTo>
                        <a:pt x="11782" y="17820"/>
                        <a:pt x="11905" y="18225"/>
                        <a:pt x="11905" y="18630"/>
                      </a:cubicBezTo>
                      <a:cubicBezTo>
                        <a:pt x="11905" y="19845"/>
                        <a:pt x="11045" y="19710"/>
                        <a:pt x="11045" y="20520"/>
                      </a:cubicBezTo>
                      <a:cubicBezTo>
                        <a:pt x="11045" y="20655"/>
                        <a:pt x="11045" y="20790"/>
                        <a:pt x="11045" y="20925"/>
                      </a:cubicBezTo>
                      <a:cubicBezTo>
                        <a:pt x="11045" y="21195"/>
                        <a:pt x="11045" y="21465"/>
                        <a:pt x="10800" y="21600"/>
                      </a:cubicBezTo>
                      <a:cubicBezTo>
                        <a:pt x="10309" y="21060"/>
                        <a:pt x="10186" y="20115"/>
                        <a:pt x="9327" y="20115"/>
                      </a:cubicBezTo>
                      <a:cubicBezTo>
                        <a:pt x="9205" y="20115"/>
                        <a:pt x="9082" y="20250"/>
                        <a:pt x="9082" y="20250"/>
                      </a:cubicBezTo>
                    </a:path>
                  </a:pathLst>
                </a:custGeom>
                <a:grpFill/>
                <a:ln w="635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/>
                </a:p>
              </p:txBody>
            </p:sp>
            <p:sp>
              <p:nvSpPr>
                <p:cNvPr id="372" name="Shape 372"/>
                <p:cNvSpPr/>
                <p:nvPr/>
              </p:nvSpPr>
              <p:spPr>
                <a:xfrm>
                  <a:off x="2327751" y="-1"/>
                  <a:ext cx="166269" cy="10445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6480"/>
                      </a:moveTo>
                      <a:cubicBezTo>
                        <a:pt x="0" y="12960"/>
                        <a:pt x="5400" y="21600"/>
                        <a:pt x="8100" y="21600"/>
                      </a:cubicBezTo>
                      <a:cubicBezTo>
                        <a:pt x="10800" y="21600"/>
                        <a:pt x="21600" y="6480"/>
                        <a:pt x="21600" y="0"/>
                      </a:cubicBezTo>
                      <a:lnTo>
                        <a:pt x="17550" y="0"/>
                      </a:lnTo>
                      <a:cubicBezTo>
                        <a:pt x="12150" y="4320"/>
                        <a:pt x="6750" y="6480"/>
                        <a:pt x="0" y="6480"/>
                      </a:cubicBezTo>
                    </a:path>
                  </a:pathLst>
                </a:custGeom>
                <a:grpFill/>
                <a:ln w="635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/>
                </a:p>
              </p:txBody>
            </p:sp>
          </p:grpSp>
          <p:grpSp>
            <p:nvGrpSpPr>
              <p:cNvPr id="379" name="Group 379"/>
              <p:cNvGrpSpPr/>
              <p:nvPr/>
            </p:nvGrpSpPr>
            <p:grpSpPr>
              <a:xfrm>
                <a:off x="3017439" y="3344548"/>
                <a:ext cx="1276854" cy="1609392"/>
                <a:chOff x="0" y="0"/>
                <a:chExt cx="1276853" cy="1609390"/>
              </a:xfrm>
              <a:grpFill/>
            </p:grpSpPr>
            <p:sp>
              <p:nvSpPr>
                <p:cNvPr id="374" name="Shape 374"/>
                <p:cNvSpPr/>
                <p:nvPr/>
              </p:nvSpPr>
              <p:spPr>
                <a:xfrm>
                  <a:off x="-1" y="-1"/>
                  <a:ext cx="1276855" cy="152625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249" y="18661"/>
                      </a:moveTo>
                      <a:cubicBezTo>
                        <a:pt x="20898" y="19102"/>
                        <a:pt x="19668" y="19837"/>
                        <a:pt x="18966" y="19837"/>
                      </a:cubicBezTo>
                      <a:cubicBezTo>
                        <a:pt x="17912" y="19837"/>
                        <a:pt x="16859" y="18955"/>
                        <a:pt x="16859" y="18220"/>
                      </a:cubicBezTo>
                      <a:cubicBezTo>
                        <a:pt x="17561" y="18220"/>
                        <a:pt x="18088" y="18073"/>
                        <a:pt x="18088" y="17633"/>
                      </a:cubicBezTo>
                      <a:cubicBezTo>
                        <a:pt x="16683" y="17486"/>
                        <a:pt x="15980" y="16457"/>
                        <a:pt x="14751" y="16457"/>
                      </a:cubicBezTo>
                      <a:cubicBezTo>
                        <a:pt x="13873" y="16457"/>
                        <a:pt x="12468" y="16457"/>
                        <a:pt x="12468" y="17192"/>
                      </a:cubicBezTo>
                      <a:cubicBezTo>
                        <a:pt x="12468" y="18220"/>
                        <a:pt x="13873" y="18514"/>
                        <a:pt x="13873" y="19543"/>
                      </a:cubicBezTo>
                      <a:cubicBezTo>
                        <a:pt x="13873" y="19690"/>
                        <a:pt x="13698" y="19837"/>
                        <a:pt x="13522" y="19837"/>
                      </a:cubicBezTo>
                      <a:cubicBezTo>
                        <a:pt x="12644" y="19837"/>
                        <a:pt x="12820" y="19102"/>
                        <a:pt x="12117" y="19102"/>
                      </a:cubicBezTo>
                      <a:cubicBezTo>
                        <a:pt x="11766" y="19102"/>
                        <a:pt x="11590" y="19396"/>
                        <a:pt x="11590" y="19690"/>
                      </a:cubicBezTo>
                      <a:cubicBezTo>
                        <a:pt x="11590" y="19984"/>
                        <a:pt x="11941" y="20131"/>
                        <a:pt x="11941" y="20571"/>
                      </a:cubicBezTo>
                      <a:cubicBezTo>
                        <a:pt x="11941" y="21012"/>
                        <a:pt x="11590" y="21012"/>
                        <a:pt x="11415" y="21306"/>
                      </a:cubicBezTo>
                      <a:cubicBezTo>
                        <a:pt x="10888" y="21012"/>
                        <a:pt x="10185" y="20865"/>
                        <a:pt x="9659" y="20865"/>
                      </a:cubicBezTo>
                      <a:cubicBezTo>
                        <a:pt x="9132" y="20865"/>
                        <a:pt x="8956" y="21159"/>
                        <a:pt x="8605" y="21159"/>
                      </a:cubicBezTo>
                      <a:cubicBezTo>
                        <a:pt x="8078" y="21159"/>
                        <a:pt x="8078" y="21012"/>
                        <a:pt x="7727" y="21159"/>
                      </a:cubicBezTo>
                      <a:cubicBezTo>
                        <a:pt x="7727" y="21306"/>
                        <a:pt x="7902" y="21306"/>
                        <a:pt x="7902" y="21159"/>
                      </a:cubicBezTo>
                      <a:lnTo>
                        <a:pt x="7902" y="21600"/>
                      </a:lnTo>
                      <a:lnTo>
                        <a:pt x="7200" y="21600"/>
                      </a:lnTo>
                      <a:cubicBezTo>
                        <a:pt x="6849" y="21453"/>
                        <a:pt x="6673" y="20865"/>
                        <a:pt x="6673" y="20424"/>
                      </a:cubicBezTo>
                      <a:cubicBezTo>
                        <a:pt x="7200" y="20424"/>
                        <a:pt x="7376" y="20278"/>
                        <a:pt x="7376" y="19984"/>
                      </a:cubicBezTo>
                      <a:cubicBezTo>
                        <a:pt x="7200" y="19984"/>
                        <a:pt x="7024" y="19984"/>
                        <a:pt x="6849" y="19984"/>
                      </a:cubicBezTo>
                      <a:cubicBezTo>
                        <a:pt x="6673" y="19984"/>
                        <a:pt x="6322" y="18955"/>
                        <a:pt x="5971" y="18661"/>
                      </a:cubicBezTo>
                      <a:cubicBezTo>
                        <a:pt x="5795" y="18514"/>
                        <a:pt x="5093" y="18514"/>
                        <a:pt x="5093" y="18220"/>
                      </a:cubicBezTo>
                      <a:cubicBezTo>
                        <a:pt x="5093" y="17927"/>
                        <a:pt x="5444" y="17927"/>
                        <a:pt x="5620" y="17927"/>
                      </a:cubicBezTo>
                      <a:lnTo>
                        <a:pt x="5620" y="17486"/>
                      </a:lnTo>
                      <a:cubicBezTo>
                        <a:pt x="5444" y="17486"/>
                        <a:pt x="4917" y="17192"/>
                        <a:pt x="4917" y="16898"/>
                      </a:cubicBezTo>
                      <a:cubicBezTo>
                        <a:pt x="5093" y="16898"/>
                        <a:pt x="5971" y="16163"/>
                        <a:pt x="5971" y="16163"/>
                      </a:cubicBezTo>
                      <a:cubicBezTo>
                        <a:pt x="5971" y="15576"/>
                        <a:pt x="5620" y="15135"/>
                        <a:pt x="5444" y="14841"/>
                      </a:cubicBezTo>
                      <a:cubicBezTo>
                        <a:pt x="5268" y="13812"/>
                        <a:pt x="4917" y="12049"/>
                        <a:pt x="3863" y="13078"/>
                      </a:cubicBezTo>
                      <a:cubicBezTo>
                        <a:pt x="3688" y="13224"/>
                        <a:pt x="3512" y="12931"/>
                        <a:pt x="3688" y="12637"/>
                      </a:cubicBezTo>
                      <a:cubicBezTo>
                        <a:pt x="3863" y="12196"/>
                        <a:pt x="5093" y="12196"/>
                        <a:pt x="5093" y="11461"/>
                      </a:cubicBezTo>
                      <a:cubicBezTo>
                        <a:pt x="5093" y="10580"/>
                        <a:pt x="4039" y="9698"/>
                        <a:pt x="3337" y="9404"/>
                      </a:cubicBezTo>
                      <a:cubicBezTo>
                        <a:pt x="2810" y="9404"/>
                        <a:pt x="1054" y="9257"/>
                        <a:pt x="1054" y="8816"/>
                      </a:cubicBezTo>
                      <a:cubicBezTo>
                        <a:pt x="1054" y="8816"/>
                        <a:pt x="1405" y="8669"/>
                        <a:pt x="1580" y="8669"/>
                      </a:cubicBezTo>
                      <a:cubicBezTo>
                        <a:pt x="2459" y="8669"/>
                        <a:pt x="2810" y="9257"/>
                        <a:pt x="3688" y="8963"/>
                      </a:cubicBezTo>
                      <a:cubicBezTo>
                        <a:pt x="3512" y="8816"/>
                        <a:pt x="3512" y="8816"/>
                        <a:pt x="3337" y="8669"/>
                      </a:cubicBezTo>
                      <a:cubicBezTo>
                        <a:pt x="2283" y="8229"/>
                        <a:pt x="2107" y="7494"/>
                        <a:pt x="1229" y="7200"/>
                      </a:cubicBezTo>
                      <a:cubicBezTo>
                        <a:pt x="527" y="6906"/>
                        <a:pt x="176" y="7053"/>
                        <a:pt x="0" y="6759"/>
                      </a:cubicBezTo>
                      <a:lnTo>
                        <a:pt x="702" y="6465"/>
                      </a:lnTo>
                      <a:lnTo>
                        <a:pt x="2810" y="6906"/>
                      </a:lnTo>
                      <a:cubicBezTo>
                        <a:pt x="3337" y="6906"/>
                        <a:pt x="4215" y="6465"/>
                        <a:pt x="4566" y="6318"/>
                      </a:cubicBezTo>
                      <a:lnTo>
                        <a:pt x="5093" y="6465"/>
                      </a:lnTo>
                      <a:cubicBezTo>
                        <a:pt x="4917" y="6759"/>
                        <a:pt x="4390" y="6759"/>
                        <a:pt x="4390" y="6906"/>
                      </a:cubicBezTo>
                      <a:cubicBezTo>
                        <a:pt x="4390" y="7347"/>
                        <a:pt x="5620" y="7788"/>
                        <a:pt x="5971" y="7788"/>
                      </a:cubicBezTo>
                      <a:cubicBezTo>
                        <a:pt x="5971" y="7347"/>
                        <a:pt x="5620" y="7347"/>
                        <a:pt x="5620" y="6906"/>
                      </a:cubicBezTo>
                      <a:lnTo>
                        <a:pt x="6146" y="6906"/>
                      </a:lnTo>
                      <a:cubicBezTo>
                        <a:pt x="6498" y="7053"/>
                        <a:pt x="6673" y="7347"/>
                        <a:pt x="6849" y="7200"/>
                      </a:cubicBezTo>
                      <a:cubicBezTo>
                        <a:pt x="7551" y="6465"/>
                        <a:pt x="8956" y="6612"/>
                        <a:pt x="8956" y="5584"/>
                      </a:cubicBezTo>
                      <a:cubicBezTo>
                        <a:pt x="8956" y="5437"/>
                        <a:pt x="8956" y="4555"/>
                        <a:pt x="8605" y="4261"/>
                      </a:cubicBezTo>
                      <a:cubicBezTo>
                        <a:pt x="8956" y="4114"/>
                        <a:pt x="9132" y="4555"/>
                        <a:pt x="9483" y="4408"/>
                      </a:cubicBezTo>
                      <a:cubicBezTo>
                        <a:pt x="10010" y="3967"/>
                        <a:pt x="11590" y="4408"/>
                        <a:pt x="11590" y="2645"/>
                      </a:cubicBezTo>
                      <a:cubicBezTo>
                        <a:pt x="11590" y="1322"/>
                        <a:pt x="10185" y="1029"/>
                        <a:pt x="8956" y="1029"/>
                      </a:cubicBezTo>
                      <a:cubicBezTo>
                        <a:pt x="8429" y="1029"/>
                        <a:pt x="8254" y="735"/>
                        <a:pt x="7902" y="735"/>
                      </a:cubicBezTo>
                      <a:cubicBezTo>
                        <a:pt x="7551" y="735"/>
                        <a:pt x="7200" y="294"/>
                        <a:pt x="7200" y="0"/>
                      </a:cubicBezTo>
                      <a:lnTo>
                        <a:pt x="7902" y="0"/>
                      </a:lnTo>
                      <a:cubicBezTo>
                        <a:pt x="8078" y="441"/>
                        <a:pt x="8780" y="882"/>
                        <a:pt x="12468" y="1029"/>
                      </a:cubicBezTo>
                      <a:cubicBezTo>
                        <a:pt x="12820" y="1322"/>
                        <a:pt x="13171" y="1322"/>
                        <a:pt x="13346" y="1322"/>
                      </a:cubicBezTo>
                      <a:cubicBezTo>
                        <a:pt x="14400" y="1322"/>
                        <a:pt x="14751" y="735"/>
                        <a:pt x="15805" y="735"/>
                      </a:cubicBezTo>
                      <a:cubicBezTo>
                        <a:pt x="15980" y="735"/>
                        <a:pt x="16156" y="735"/>
                        <a:pt x="16156" y="882"/>
                      </a:cubicBezTo>
                      <a:cubicBezTo>
                        <a:pt x="16156" y="1322"/>
                        <a:pt x="15454" y="1469"/>
                        <a:pt x="15454" y="1910"/>
                      </a:cubicBezTo>
                      <a:cubicBezTo>
                        <a:pt x="15454" y="2204"/>
                        <a:pt x="15980" y="2792"/>
                        <a:pt x="15454" y="2792"/>
                      </a:cubicBezTo>
                      <a:cubicBezTo>
                        <a:pt x="14751" y="2792"/>
                        <a:pt x="14751" y="2204"/>
                        <a:pt x="14224" y="2204"/>
                      </a:cubicBezTo>
                      <a:cubicBezTo>
                        <a:pt x="14049" y="2204"/>
                        <a:pt x="13873" y="2351"/>
                        <a:pt x="13873" y="2498"/>
                      </a:cubicBezTo>
                      <a:cubicBezTo>
                        <a:pt x="13873" y="2939"/>
                        <a:pt x="14927" y="4114"/>
                        <a:pt x="15278" y="4849"/>
                      </a:cubicBezTo>
                      <a:cubicBezTo>
                        <a:pt x="15102" y="4996"/>
                        <a:pt x="14927" y="4849"/>
                        <a:pt x="14751" y="4849"/>
                      </a:cubicBezTo>
                      <a:cubicBezTo>
                        <a:pt x="14576" y="4849"/>
                        <a:pt x="14400" y="4702"/>
                        <a:pt x="14049" y="4702"/>
                      </a:cubicBezTo>
                      <a:cubicBezTo>
                        <a:pt x="13698" y="4702"/>
                        <a:pt x="13698" y="4702"/>
                        <a:pt x="13522" y="4702"/>
                      </a:cubicBezTo>
                      <a:cubicBezTo>
                        <a:pt x="13522" y="4996"/>
                        <a:pt x="13522" y="5290"/>
                        <a:pt x="13171" y="5290"/>
                      </a:cubicBezTo>
                      <a:cubicBezTo>
                        <a:pt x="13171" y="5731"/>
                        <a:pt x="13522" y="5878"/>
                        <a:pt x="13873" y="5878"/>
                      </a:cubicBezTo>
                      <a:cubicBezTo>
                        <a:pt x="14224" y="5878"/>
                        <a:pt x="14400" y="5584"/>
                        <a:pt x="14751" y="5584"/>
                      </a:cubicBezTo>
                      <a:cubicBezTo>
                        <a:pt x="15629" y="5584"/>
                        <a:pt x="16507" y="7347"/>
                        <a:pt x="16507" y="7935"/>
                      </a:cubicBezTo>
                      <a:cubicBezTo>
                        <a:pt x="16507" y="8229"/>
                        <a:pt x="16156" y="8229"/>
                        <a:pt x="16156" y="8522"/>
                      </a:cubicBezTo>
                      <a:cubicBezTo>
                        <a:pt x="16156" y="8669"/>
                        <a:pt x="16683" y="8669"/>
                        <a:pt x="16683" y="8522"/>
                      </a:cubicBezTo>
                      <a:cubicBezTo>
                        <a:pt x="16156" y="10580"/>
                        <a:pt x="17561" y="11902"/>
                        <a:pt x="18966" y="13665"/>
                      </a:cubicBezTo>
                      <a:cubicBezTo>
                        <a:pt x="19493" y="14400"/>
                        <a:pt x="19141" y="15869"/>
                        <a:pt x="19493" y="16457"/>
                      </a:cubicBezTo>
                      <a:cubicBezTo>
                        <a:pt x="19844" y="16898"/>
                        <a:pt x="21073" y="16751"/>
                        <a:pt x="21600" y="16898"/>
                      </a:cubicBezTo>
                      <a:cubicBezTo>
                        <a:pt x="21424" y="17486"/>
                        <a:pt x="20898" y="18661"/>
                        <a:pt x="21249" y="18661"/>
                      </a:cubicBezTo>
                    </a:path>
                  </a:pathLst>
                </a:custGeom>
                <a:grpFill/>
                <a:ln w="635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/>
                </a:p>
              </p:txBody>
            </p:sp>
            <p:sp>
              <p:nvSpPr>
                <p:cNvPr id="375" name="Shape 375"/>
                <p:cNvSpPr/>
                <p:nvPr/>
              </p:nvSpPr>
              <p:spPr>
                <a:xfrm>
                  <a:off x="217427" y="144951"/>
                  <a:ext cx="115109" cy="9379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7200"/>
                        <a:pt x="21600" y="21600"/>
                        <a:pt x="21600" y="21600"/>
                      </a:cubicBezTo>
                      <a:cubicBezTo>
                        <a:pt x="21600" y="21600"/>
                        <a:pt x="19636" y="19200"/>
                        <a:pt x="17673" y="16800"/>
                      </a:cubicBezTo>
                      <a:cubicBezTo>
                        <a:pt x="11782" y="7200"/>
                        <a:pt x="7855" y="2400"/>
                        <a:pt x="0" y="0"/>
                      </a:cubicBezTo>
                    </a:path>
                  </a:pathLst>
                </a:custGeom>
                <a:grpFill/>
                <a:ln w="635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/>
                </a:p>
              </p:txBody>
            </p:sp>
            <p:sp>
              <p:nvSpPr>
                <p:cNvPr id="376" name="Shape 376"/>
                <p:cNvSpPr/>
                <p:nvPr/>
              </p:nvSpPr>
              <p:spPr>
                <a:xfrm>
                  <a:off x="249402" y="1556100"/>
                  <a:ext cx="34717" cy="5329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4658" h="21600" extrusionOk="0">
                      <a:moveTo>
                        <a:pt x="8640" y="0"/>
                      </a:moveTo>
                      <a:cubicBezTo>
                        <a:pt x="4320" y="4320"/>
                        <a:pt x="0" y="8640"/>
                        <a:pt x="0" y="17280"/>
                      </a:cubicBezTo>
                      <a:cubicBezTo>
                        <a:pt x="0" y="17280"/>
                        <a:pt x="4320" y="21600"/>
                        <a:pt x="4320" y="21600"/>
                      </a:cubicBezTo>
                      <a:cubicBezTo>
                        <a:pt x="21600" y="21600"/>
                        <a:pt x="12960" y="4320"/>
                        <a:pt x="8640" y="0"/>
                      </a:cubicBezTo>
                    </a:path>
                  </a:pathLst>
                </a:custGeom>
                <a:grpFill/>
                <a:ln w="635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/>
                </a:p>
              </p:txBody>
            </p:sp>
            <p:sp>
              <p:nvSpPr>
                <p:cNvPr id="377" name="Shape 377"/>
                <p:cNvSpPr/>
                <p:nvPr/>
              </p:nvSpPr>
              <p:spPr>
                <a:xfrm>
                  <a:off x="300562" y="1453781"/>
                  <a:ext cx="31976" cy="7247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14400" y="6171"/>
                        <a:pt x="21600" y="12343"/>
                        <a:pt x="21600" y="21600"/>
                      </a:cubicBezTo>
                      <a:cubicBezTo>
                        <a:pt x="7200" y="18514"/>
                        <a:pt x="7200" y="9257"/>
                        <a:pt x="0" y="0"/>
                      </a:cubicBezTo>
                    </a:path>
                  </a:pathLst>
                </a:custGeom>
                <a:grpFill/>
                <a:ln w="635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/>
                </a:p>
              </p:txBody>
            </p:sp>
            <p:sp>
              <p:nvSpPr>
                <p:cNvPr id="378" name="Shape 378"/>
                <p:cNvSpPr/>
                <p:nvPr/>
              </p:nvSpPr>
              <p:spPr>
                <a:xfrm>
                  <a:off x="228086" y="1183061"/>
                  <a:ext cx="51160" cy="831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3500"/>
                      </a:moveTo>
                      <a:cubicBezTo>
                        <a:pt x="21600" y="13500"/>
                        <a:pt x="21600" y="5400"/>
                        <a:pt x="17280" y="5400"/>
                      </a:cubicBezTo>
                      <a:cubicBezTo>
                        <a:pt x="12960" y="0"/>
                        <a:pt x="4320" y="0"/>
                        <a:pt x="0" y="0"/>
                      </a:cubicBezTo>
                      <a:lnTo>
                        <a:pt x="0" y="16200"/>
                      </a:lnTo>
                      <a:cubicBezTo>
                        <a:pt x="0" y="18900"/>
                        <a:pt x="4320" y="21600"/>
                        <a:pt x="8640" y="21600"/>
                      </a:cubicBezTo>
                      <a:cubicBezTo>
                        <a:pt x="17280" y="21600"/>
                        <a:pt x="21600" y="13500"/>
                        <a:pt x="21600" y="13500"/>
                      </a:cubicBezTo>
                    </a:path>
                  </a:pathLst>
                </a:custGeom>
                <a:grpFill/>
                <a:ln w="635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/>
                </a:p>
              </p:txBody>
            </p:sp>
          </p:grpSp>
          <p:grpSp>
            <p:nvGrpSpPr>
              <p:cNvPr id="382" name="Group 382"/>
              <p:cNvGrpSpPr/>
              <p:nvPr/>
            </p:nvGrpSpPr>
            <p:grpSpPr>
              <a:xfrm>
                <a:off x="4044890" y="3095146"/>
                <a:ext cx="957108" cy="746077"/>
                <a:chOff x="0" y="0"/>
                <a:chExt cx="957107" cy="746075"/>
              </a:xfrm>
              <a:grpFill/>
            </p:grpSpPr>
            <p:sp>
              <p:nvSpPr>
                <p:cNvPr id="380" name="Shape 380"/>
                <p:cNvSpPr/>
                <p:nvPr/>
              </p:nvSpPr>
              <p:spPr>
                <a:xfrm>
                  <a:off x="873972" y="424197"/>
                  <a:ext cx="83136" cy="4263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cubicBezTo>
                        <a:pt x="5400" y="0"/>
                        <a:pt x="5400" y="0"/>
                        <a:pt x="0" y="5400"/>
                      </a:cubicBezTo>
                      <a:cubicBezTo>
                        <a:pt x="2700" y="16200"/>
                        <a:pt x="5400" y="16200"/>
                        <a:pt x="8100" y="21600"/>
                      </a:cubicBezTo>
                      <a:lnTo>
                        <a:pt x="21600" y="21600"/>
                      </a:lnTo>
                      <a:cubicBezTo>
                        <a:pt x="18900" y="16200"/>
                        <a:pt x="16200" y="0"/>
                        <a:pt x="10800" y="0"/>
                      </a:cubicBezTo>
                    </a:path>
                  </a:pathLst>
                </a:custGeom>
                <a:grpFill/>
                <a:ln w="635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/>
                </a:p>
              </p:txBody>
            </p:sp>
            <p:sp>
              <p:nvSpPr>
                <p:cNvPr id="381" name="Shape 381"/>
                <p:cNvSpPr/>
                <p:nvPr/>
              </p:nvSpPr>
              <p:spPr>
                <a:xfrm>
                  <a:off x="-1" y="-1"/>
                  <a:ext cx="810025" cy="74607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938" y="13800"/>
                      </a:moveTo>
                      <a:cubicBezTo>
                        <a:pt x="19108" y="15900"/>
                        <a:pt x="18000" y="16200"/>
                        <a:pt x="16615" y="17100"/>
                      </a:cubicBezTo>
                      <a:cubicBezTo>
                        <a:pt x="15785" y="17700"/>
                        <a:pt x="14400" y="17400"/>
                        <a:pt x="13846" y="17400"/>
                      </a:cubicBezTo>
                      <a:cubicBezTo>
                        <a:pt x="13015" y="17700"/>
                        <a:pt x="11631" y="20400"/>
                        <a:pt x="11631" y="21600"/>
                      </a:cubicBezTo>
                      <a:cubicBezTo>
                        <a:pt x="9415" y="21600"/>
                        <a:pt x="9415" y="19500"/>
                        <a:pt x="7200" y="19800"/>
                      </a:cubicBezTo>
                      <a:cubicBezTo>
                        <a:pt x="6923" y="18000"/>
                        <a:pt x="6369" y="15900"/>
                        <a:pt x="5815" y="14700"/>
                      </a:cubicBezTo>
                      <a:lnTo>
                        <a:pt x="5815" y="12000"/>
                      </a:lnTo>
                      <a:cubicBezTo>
                        <a:pt x="5538" y="10800"/>
                        <a:pt x="5815" y="8700"/>
                        <a:pt x="4431" y="8700"/>
                      </a:cubicBezTo>
                      <a:cubicBezTo>
                        <a:pt x="3323" y="8700"/>
                        <a:pt x="2769" y="9000"/>
                        <a:pt x="1662" y="9600"/>
                      </a:cubicBezTo>
                      <a:cubicBezTo>
                        <a:pt x="277" y="10200"/>
                        <a:pt x="0" y="9000"/>
                        <a:pt x="0" y="8700"/>
                      </a:cubicBezTo>
                      <a:cubicBezTo>
                        <a:pt x="0" y="7800"/>
                        <a:pt x="1108" y="8100"/>
                        <a:pt x="1662" y="7500"/>
                      </a:cubicBezTo>
                      <a:cubicBezTo>
                        <a:pt x="3046" y="6000"/>
                        <a:pt x="4154" y="5400"/>
                        <a:pt x="5538" y="3900"/>
                      </a:cubicBezTo>
                      <a:cubicBezTo>
                        <a:pt x="6646" y="2400"/>
                        <a:pt x="7477" y="1800"/>
                        <a:pt x="8862" y="1200"/>
                      </a:cubicBezTo>
                      <a:cubicBezTo>
                        <a:pt x="10246" y="900"/>
                        <a:pt x="11077" y="600"/>
                        <a:pt x="12462" y="0"/>
                      </a:cubicBezTo>
                      <a:lnTo>
                        <a:pt x="13292" y="0"/>
                      </a:lnTo>
                      <a:cubicBezTo>
                        <a:pt x="13569" y="1200"/>
                        <a:pt x="14677" y="1200"/>
                        <a:pt x="15508" y="1200"/>
                      </a:cubicBezTo>
                      <a:cubicBezTo>
                        <a:pt x="17169" y="1800"/>
                        <a:pt x="21600" y="3300"/>
                        <a:pt x="21600" y="5400"/>
                      </a:cubicBezTo>
                      <a:cubicBezTo>
                        <a:pt x="21600" y="6300"/>
                        <a:pt x="21046" y="6600"/>
                        <a:pt x="20769" y="6900"/>
                      </a:cubicBezTo>
                      <a:cubicBezTo>
                        <a:pt x="19938" y="7800"/>
                        <a:pt x="19108" y="10500"/>
                        <a:pt x="19108" y="11700"/>
                      </a:cubicBezTo>
                      <a:cubicBezTo>
                        <a:pt x="19108" y="12900"/>
                        <a:pt x="19938" y="13200"/>
                        <a:pt x="19938" y="13800"/>
                      </a:cubicBezTo>
                      <a:moveTo>
                        <a:pt x="7200" y="9900"/>
                      </a:moveTo>
                      <a:cubicBezTo>
                        <a:pt x="6646" y="9900"/>
                        <a:pt x="6369" y="9300"/>
                        <a:pt x="6369" y="9000"/>
                      </a:cubicBezTo>
                      <a:cubicBezTo>
                        <a:pt x="6369" y="9000"/>
                        <a:pt x="6646" y="7500"/>
                        <a:pt x="6646" y="7500"/>
                      </a:cubicBezTo>
                      <a:cubicBezTo>
                        <a:pt x="6646" y="7500"/>
                        <a:pt x="6092" y="8100"/>
                        <a:pt x="5815" y="8100"/>
                      </a:cubicBezTo>
                      <a:cubicBezTo>
                        <a:pt x="5262" y="8100"/>
                        <a:pt x="5262" y="7800"/>
                        <a:pt x="5262" y="7500"/>
                      </a:cubicBezTo>
                      <a:cubicBezTo>
                        <a:pt x="5262" y="6600"/>
                        <a:pt x="6369" y="6300"/>
                        <a:pt x="6646" y="6000"/>
                      </a:cubicBezTo>
                      <a:cubicBezTo>
                        <a:pt x="7477" y="7200"/>
                        <a:pt x="8308" y="7500"/>
                        <a:pt x="9138" y="8400"/>
                      </a:cubicBezTo>
                      <a:cubicBezTo>
                        <a:pt x="8585" y="9000"/>
                        <a:pt x="8031" y="9900"/>
                        <a:pt x="7200" y="9900"/>
                      </a:cubicBezTo>
                    </a:path>
                  </a:pathLst>
                </a:custGeom>
                <a:grpFill/>
                <a:ln w="635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/>
                </a:p>
              </p:txBody>
            </p:sp>
          </p:grpSp>
          <p:grpSp>
            <p:nvGrpSpPr>
              <p:cNvPr id="388" name="Group 388"/>
              <p:cNvGrpSpPr/>
              <p:nvPr/>
            </p:nvGrpSpPr>
            <p:grpSpPr>
              <a:xfrm>
                <a:off x="265491" y="1080742"/>
                <a:ext cx="1722367" cy="1867321"/>
                <a:chOff x="0" y="0"/>
                <a:chExt cx="1722365" cy="1867320"/>
              </a:xfrm>
              <a:grpFill/>
            </p:grpSpPr>
            <p:sp>
              <p:nvSpPr>
                <p:cNvPr id="383" name="Shape 383"/>
                <p:cNvSpPr/>
                <p:nvPr/>
              </p:nvSpPr>
              <p:spPr>
                <a:xfrm>
                  <a:off x="300562" y="362379"/>
                  <a:ext cx="436988" cy="5442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374" extrusionOk="0">
                      <a:moveTo>
                        <a:pt x="4114" y="18340"/>
                      </a:moveTo>
                      <a:cubicBezTo>
                        <a:pt x="3600" y="18340"/>
                        <a:pt x="3600" y="16709"/>
                        <a:pt x="2571" y="16709"/>
                      </a:cubicBezTo>
                      <a:cubicBezTo>
                        <a:pt x="1029" y="16709"/>
                        <a:pt x="514" y="17525"/>
                        <a:pt x="0" y="17932"/>
                      </a:cubicBezTo>
                      <a:cubicBezTo>
                        <a:pt x="0" y="17525"/>
                        <a:pt x="1029" y="14672"/>
                        <a:pt x="1029" y="14264"/>
                      </a:cubicBezTo>
                      <a:cubicBezTo>
                        <a:pt x="3600" y="11411"/>
                        <a:pt x="7200" y="14264"/>
                        <a:pt x="7200" y="10596"/>
                      </a:cubicBezTo>
                      <a:cubicBezTo>
                        <a:pt x="7200" y="10189"/>
                        <a:pt x="5657" y="11004"/>
                        <a:pt x="5657" y="10189"/>
                      </a:cubicBezTo>
                      <a:cubicBezTo>
                        <a:pt x="5657" y="9374"/>
                        <a:pt x="6686" y="9374"/>
                        <a:pt x="6686" y="8966"/>
                      </a:cubicBezTo>
                      <a:cubicBezTo>
                        <a:pt x="7200" y="8151"/>
                        <a:pt x="6686" y="7336"/>
                        <a:pt x="6686" y="6521"/>
                      </a:cubicBezTo>
                      <a:cubicBezTo>
                        <a:pt x="7200" y="5706"/>
                        <a:pt x="14400" y="4891"/>
                        <a:pt x="16457" y="4891"/>
                      </a:cubicBezTo>
                      <a:cubicBezTo>
                        <a:pt x="16457" y="2445"/>
                        <a:pt x="19029" y="2853"/>
                        <a:pt x="20571" y="0"/>
                      </a:cubicBezTo>
                      <a:lnTo>
                        <a:pt x="21600" y="1223"/>
                      </a:lnTo>
                      <a:cubicBezTo>
                        <a:pt x="21600" y="1630"/>
                        <a:pt x="20571" y="2853"/>
                        <a:pt x="20571" y="3260"/>
                      </a:cubicBezTo>
                      <a:cubicBezTo>
                        <a:pt x="20571" y="4075"/>
                        <a:pt x="20571" y="5706"/>
                        <a:pt x="20571" y="5706"/>
                      </a:cubicBezTo>
                      <a:cubicBezTo>
                        <a:pt x="20571" y="6928"/>
                        <a:pt x="20571" y="6928"/>
                        <a:pt x="19029" y="6928"/>
                      </a:cubicBezTo>
                      <a:cubicBezTo>
                        <a:pt x="18514" y="6928"/>
                        <a:pt x="17486" y="6521"/>
                        <a:pt x="17486" y="6521"/>
                      </a:cubicBezTo>
                      <a:cubicBezTo>
                        <a:pt x="16971" y="7336"/>
                        <a:pt x="16457" y="8151"/>
                        <a:pt x="16457" y="8966"/>
                      </a:cubicBezTo>
                      <a:cubicBezTo>
                        <a:pt x="16457" y="11004"/>
                        <a:pt x="18514" y="10596"/>
                        <a:pt x="18514" y="12634"/>
                      </a:cubicBezTo>
                      <a:cubicBezTo>
                        <a:pt x="18514" y="13449"/>
                        <a:pt x="18000" y="13857"/>
                        <a:pt x="18000" y="13857"/>
                      </a:cubicBezTo>
                      <a:cubicBezTo>
                        <a:pt x="15429" y="15894"/>
                        <a:pt x="13371" y="19970"/>
                        <a:pt x="10800" y="21192"/>
                      </a:cubicBezTo>
                      <a:cubicBezTo>
                        <a:pt x="10286" y="21600"/>
                        <a:pt x="8743" y="21192"/>
                        <a:pt x="7714" y="21192"/>
                      </a:cubicBezTo>
                      <a:cubicBezTo>
                        <a:pt x="6686" y="21192"/>
                        <a:pt x="6171" y="21600"/>
                        <a:pt x="5143" y="21192"/>
                      </a:cubicBezTo>
                      <a:cubicBezTo>
                        <a:pt x="5143" y="21192"/>
                        <a:pt x="5143" y="18340"/>
                        <a:pt x="4114" y="18340"/>
                      </a:cubicBezTo>
                    </a:path>
                  </a:pathLst>
                </a:custGeom>
                <a:grpFill/>
                <a:ln w="635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/>
                </a:p>
              </p:txBody>
            </p:sp>
            <p:sp>
              <p:nvSpPr>
                <p:cNvPr id="384" name="Shape 384"/>
                <p:cNvSpPr/>
                <p:nvPr/>
              </p:nvSpPr>
              <p:spPr>
                <a:xfrm>
                  <a:off x="778049" y="601123"/>
                  <a:ext cx="83136" cy="618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4400"/>
                      </a:moveTo>
                      <a:lnTo>
                        <a:pt x="21600" y="3600"/>
                      </a:lnTo>
                      <a:cubicBezTo>
                        <a:pt x="13500" y="3600"/>
                        <a:pt x="8100" y="0"/>
                        <a:pt x="0" y="0"/>
                      </a:cubicBezTo>
                      <a:lnTo>
                        <a:pt x="5400" y="21600"/>
                      </a:lnTo>
                      <a:cubicBezTo>
                        <a:pt x="13500" y="21600"/>
                        <a:pt x="16200" y="18000"/>
                        <a:pt x="21600" y="14400"/>
                      </a:cubicBezTo>
                    </a:path>
                  </a:pathLst>
                </a:custGeom>
                <a:grpFill/>
                <a:ln w="635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/>
                </a:p>
              </p:txBody>
            </p:sp>
            <p:sp>
              <p:nvSpPr>
                <p:cNvPr id="385" name="Shape 385"/>
                <p:cNvSpPr/>
                <p:nvPr/>
              </p:nvSpPr>
              <p:spPr>
                <a:xfrm>
                  <a:off x="882499" y="496673"/>
                  <a:ext cx="37971" cy="532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250" h="21600" extrusionOk="0">
                      <a:moveTo>
                        <a:pt x="16200" y="21600"/>
                      </a:moveTo>
                      <a:cubicBezTo>
                        <a:pt x="21600" y="21600"/>
                        <a:pt x="21600" y="8640"/>
                        <a:pt x="16200" y="4320"/>
                      </a:cubicBezTo>
                      <a:cubicBezTo>
                        <a:pt x="16200" y="0"/>
                        <a:pt x="0" y="0"/>
                        <a:pt x="0" y="0"/>
                      </a:cubicBezTo>
                      <a:lnTo>
                        <a:pt x="0" y="17280"/>
                      </a:lnTo>
                      <a:cubicBezTo>
                        <a:pt x="5400" y="17280"/>
                        <a:pt x="10800" y="21600"/>
                        <a:pt x="16200" y="21600"/>
                      </a:cubicBezTo>
                    </a:path>
                  </a:pathLst>
                </a:custGeom>
                <a:grpFill/>
                <a:ln w="635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/>
                </a:p>
              </p:txBody>
            </p:sp>
            <p:sp>
              <p:nvSpPr>
                <p:cNvPr id="386" name="Shape 386"/>
                <p:cNvSpPr/>
                <p:nvPr/>
              </p:nvSpPr>
              <p:spPr>
                <a:xfrm>
                  <a:off x="456171" y="673599"/>
                  <a:ext cx="1266195" cy="119372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62" y="9016"/>
                      </a:moveTo>
                      <a:cubicBezTo>
                        <a:pt x="1239" y="9391"/>
                        <a:pt x="1770" y="9391"/>
                        <a:pt x="1948" y="9579"/>
                      </a:cubicBezTo>
                      <a:cubicBezTo>
                        <a:pt x="2479" y="10518"/>
                        <a:pt x="2479" y="11833"/>
                        <a:pt x="3541" y="11833"/>
                      </a:cubicBezTo>
                      <a:cubicBezTo>
                        <a:pt x="3895" y="11833"/>
                        <a:pt x="4249" y="11833"/>
                        <a:pt x="4426" y="11833"/>
                      </a:cubicBezTo>
                      <a:cubicBezTo>
                        <a:pt x="5311" y="11833"/>
                        <a:pt x="5489" y="13711"/>
                        <a:pt x="6020" y="14275"/>
                      </a:cubicBezTo>
                      <a:cubicBezTo>
                        <a:pt x="6551" y="15026"/>
                        <a:pt x="7790" y="15965"/>
                        <a:pt x="7790" y="16904"/>
                      </a:cubicBezTo>
                      <a:cubicBezTo>
                        <a:pt x="7790" y="17468"/>
                        <a:pt x="7082" y="17656"/>
                        <a:pt x="7082" y="18031"/>
                      </a:cubicBezTo>
                      <a:cubicBezTo>
                        <a:pt x="7082" y="18595"/>
                        <a:pt x="7436" y="18595"/>
                        <a:pt x="7790" y="18595"/>
                      </a:cubicBezTo>
                      <a:cubicBezTo>
                        <a:pt x="8675" y="19534"/>
                        <a:pt x="9207" y="21600"/>
                        <a:pt x="10623" y="21600"/>
                      </a:cubicBezTo>
                      <a:cubicBezTo>
                        <a:pt x="11154" y="21037"/>
                        <a:pt x="11331" y="20285"/>
                        <a:pt x="12039" y="20097"/>
                      </a:cubicBezTo>
                      <a:cubicBezTo>
                        <a:pt x="12039" y="20661"/>
                        <a:pt x="12216" y="21412"/>
                        <a:pt x="12570" y="21412"/>
                      </a:cubicBezTo>
                      <a:cubicBezTo>
                        <a:pt x="12925" y="21412"/>
                        <a:pt x="13102" y="20473"/>
                        <a:pt x="13279" y="20285"/>
                      </a:cubicBezTo>
                      <a:cubicBezTo>
                        <a:pt x="13810" y="19910"/>
                        <a:pt x="14341" y="20097"/>
                        <a:pt x="14872" y="19722"/>
                      </a:cubicBezTo>
                      <a:cubicBezTo>
                        <a:pt x="16466" y="19346"/>
                        <a:pt x="16997" y="18031"/>
                        <a:pt x="18767" y="18031"/>
                      </a:cubicBezTo>
                      <a:cubicBezTo>
                        <a:pt x="19475" y="18031"/>
                        <a:pt x="19298" y="18970"/>
                        <a:pt x="19830" y="18970"/>
                      </a:cubicBezTo>
                      <a:cubicBezTo>
                        <a:pt x="20184" y="18970"/>
                        <a:pt x="20184" y="18970"/>
                        <a:pt x="20361" y="18970"/>
                      </a:cubicBezTo>
                      <a:cubicBezTo>
                        <a:pt x="20538" y="18783"/>
                        <a:pt x="20538" y="18219"/>
                        <a:pt x="20538" y="18031"/>
                      </a:cubicBezTo>
                      <a:cubicBezTo>
                        <a:pt x="20715" y="17656"/>
                        <a:pt x="21600" y="17656"/>
                        <a:pt x="21600" y="17280"/>
                      </a:cubicBezTo>
                      <a:cubicBezTo>
                        <a:pt x="21600" y="16904"/>
                        <a:pt x="21069" y="16341"/>
                        <a:pt x="21069" y="15965"/>
                      </a:cubicBezTo>
                      <a:cubicBezTo>
                        <a:pt x="20538" y="15965"/>
                        <a:pt x="20007" y="15590"/>
                        <a:pt x="20007" y="15402"/>
                      </a:cubicBezTo>
                      <a:cubicBezTo>
                        <a:pt x="20007" y="14838"/>
                        <a:pt x="21069" y="13899"/>
                        <a:pt x="21246" y="13148"/>
                      </a:cubicBezTo>
                      <a:cubicBezTo>
                        <a:pt x="21069" y="12960"/>
                        <a:pt x="20715" y="13148"/>
                        <a:pt x="20538" y="13148"/>
                      </a:cubicBezTo>
                      <a:cubicBezTo>
                        <a:pt x="19652" y="13148"/>
                        <a:pt x="19652" y="10518"/>
                        <a:pt x="19475" y="9767"/>
                      </a:cubicBezTo>
                      <a:cubicBezTo>
                        <a:pt x="19298" y="9203"/>
                        <a:pt x="19298" y="8828"/>
                        <a:pt x="19121" y="8452"/>
                      </a:cubicBezTo>
                      <a:cubicBezTo>
                        <a:pt x="18590" y="8077"/>
                        <a:pt x="17174" y="9016"/>
                        <a:pt x="17174" y="8077"/>
                      </a:cubicBezTo>
                      <a:cubicBezTo>
                        <a:pt x="17174" y="7889"/>
                        <a:pt x="17174" y="7701"/>
                        <a:pt x="17174" y="7325"/>
                      </a:cubicBezTo>
                      <a:cubicBezTo>
                        <a:pt x="17174" y="7325"/>
                        <a:pt x="16820" y="7325"/>
                        <a:pt x="16820" y="6950"/>
                      </a:cubicBezTo>
                      <a:cubicBezTo>
                        <a:pt x="16820" y="6762"/>
                        <a:pt x="17174" y="6762"/>
                        <a:pt x="17174" y="6386"/>
                      </a:cubicBezTo>
                      <a:cubicBezTo>
                        <a:pt x="16289" y="3944"/>
                        <a:pt x="15934" y="3193"/>
                        <a:pt x="14164" y="3193"/>
                      </a:cubicBezTo>
                      <a:cubicBezTo>
                        <a:pt x="12748" y="3193"/>
                        <a:pt x="11862" y="3757"/>
                        <a:pt x="11154" y="4320"/>
                      </a:cubicBezTo>
                      <a:cubicBezTo>
                        <a:pt x="11331" y="4508"/>
                        <a:pt x="11331" y="4696"/>
                        <a:pt x="11331" y="4883"/>
                      </a:cubicBezTo>
                      <a:cubicBezTo>
                        <a:pt x="11331" y="6198"/>
                        <a:pt x="10800" y="7137"/>
                        <a:pt x="10800" y="8264"/>
                      </a:cubicBezTo>
                      <a:cubicBezTo>
                        <a:pt x="10800" y="8452"/>
                        <a:pt x="10977" y="8828"/>
                        <a:pt x="11331" y="8828"/>
                      </a:cubicBezTo>
                      <a:cubicBezTo>
                        <a:pt x="11862" y="8828"/>
                        <a:pt x="12039" y="8452"/>
                        <a:pt x="12570" y="8264"/>
                      </a:cubicBezTo>
                      <a:lnTo>
                        <a:pt x="12570" y="8828"/>
                      </a:lnTo>
                      <a:cubicBezTo>
                        <a:pt x="12570" y="9203"/>
                        <a:pt x="12216" y="9391"/>
                        <a:pt x="12039" y="9391"/>
                      </a:cubicBezTo>
                      <a:cubicBezTo>
                        <a:pt x="11685" y="9391"/>
                        <a:pt x="11331" y="9203"/>
                        <a:pt x="10977" y="9767"/>
                      </a:cubicBezTo>
                      <a:cubicBezTo>
                        <a:pt x="10623" y="9391"/>
                        <a:pt x="10092" y="9203"/>
                        <a:pt x="10092" y="8264"/>
                      </a:cubicBezTo>
                      <a:cubicBezTo>
                        <a:pt x="10092" y="7701"/>
                        <a:pt x="10623" y="7325"/>
                        <a:pt x="10623" y="6762"/>
                      </a:cubicBezTo>
                      <a:cubicBezTo>
                        <a:pt x="10623" y="6010"/>
                        <a:pt x="9384" y="6386"/>
                        <a:pt x="8675" y="6386"/>
                      </a:cubicBezTo>
                      <a:cubicBezTo>
                        <a:pt x="8675" y="6198"/>
                        <a:pt x="8498" y="6010"/>
                        <a:pt x="8321" y="5823"/>
                      </a:cubicBezTo>
                      <a:lnTo>
                        <a:pt x="8321" y="6386"/>
                      </a:lnTo>
                      <a:cubicBezTo>
                        <a:pt x="8321" y="6762"/>
                        <a:pt x="7436" y="8640"/>
                        <a:pt x="7259" y="8640"/>
                      </a:cubicBezTo>
                      <a:cubicBezTo>
                        <a:pt x="6905" y="8640"/>
                        <a:pt x="6728" y="7513"/>
                        <a:pt x="6728" y="7137"/>
                      </a:cubicBezTo>
                      <a:cubicBezTo>
                        <a:pt x="6728" y="5259"/>
                        <a:pt x="8498" y="4696"/>
                        <a:pt x="8498" y="2630"/>
                      </a:cubicBezTo>
                      <a:cubicBezTo>
                        <a:pt x="8498" y="2254"/>
                        <a:pt x="7436" y="188"/>
                        <a:pt x="6905" y="188"/>
                      </a:cubicBezTo>
                      <a:cubicBezTo>
                        <a:pt x="6551" y="188"/>
                        <a:pt x="6551" y="376"/>
                        <a:pt x="6197" y="376"/>
                      </a:cubicBezTo>
                      <a:cubicBezTo>
                        <a:pt x="5843" y="376"/>
                        <a:pt x="5666" y="376"/>
                        <a:pt x="5489" y="0"/>
                      </a:cubicBezTo>
                      <a:cubicBezTo>
                        <a:pt x="4249" y="563"/>
                        <a:pt x="3541" y="1503"/>
                        <a:pt x="3010" y="2817"/>
                      </a:cubicBezTo>
                      <a:cubicBezTo>
                        <a:pt x="3364" y="3193"/>
                        <a:pt x="4072" y="3381"/>
                        <a:pt x="4426" y="3757"/>
                      </a:cubicBezTo>
                      <a:lnTo>
                        <a:pt x="4426" y="3944"/>
                      </a:lnTo>
                      <a:lnTo>
                        <a:pt x="2656" y="3944"/>
                      </a:lnTo>
                      <a:cubicBezTo>
                        <a:pt x="2302" y="4696"/>
                        <a:pt x="1593" y="5259"/>
                        <a:pt x="1062" y="6198"/>
                      </a:cubicBezTo>
                      <a:lnTo>
                        <a:pt x="0" y="6198"/>
                      </a:lnTo>
                      <a:lnTo>
                        <a:pt x="0" y="6950"/>
                      </a:lnTo>
                      <a:cubicBezTo>
                        <a:pt x="177" y="7325"/>
                        <a:pt x="885" y="8264"/>
                        <a:pt x="1416" y="8264"/>
                      </a:cubicBezTo>
                      <a:cubicBezTo>
                        <a:pt x="1239" y="8640"/>
                        <a:pt x="1062" y="8828"/>
                        <a:pt x="1062" y="9016"/>
                      </a:cubicBezTo>
                    </a:path>
                  </a:pathLst>
                </a:custGeom>
                <a:grpFill/>
                <a:ln w="635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/>
                </a:p>
              </p:txBody>
            </p:sp>
            <p:sp>
              <p:nvSpPr>
                <p:cNvPr id="387" name="Shape 387"/>
                <p:cNvSpPr/>
                <p:nvPr/>
              </p:nvSpPr>
              <p:spPr>
                <a:xfrm>
                  <a:off x="-1" y="-1"/>
                  <a:ext cx="954977" cy="91234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5645"/>
                      </a:moveTo>
                      <a:cubicBezTo>
                        <a:pt x="21365" y="5400"/>
                        <a:pt x="20661" y="4909"/>
                        <a:pt x="20896" y="5891"/>
                      </a:cubicBezTo>
                      <a:cubicBezTo>
                        <a:pt x="19957" y="5891"/>
                        <a:pt x="19722" y="6627"/>
                        <a:pt x="19252" y="6382"/>
                      </a:cubicBezTo>
                      <a:cubicBezTo>
                        <a:pt x="18548" y="6136"/>
                        <a:pt x="16904" y="7118"/>
                        <a:pt x="16200" y="7364"/>
                      </a:cubicBezTo>
                      <a:cubicBezTo>
                        <a:pt x="15965" y="6873"/>
                        <a:pt x="15965" y="6136"/>
                        <a:pt x="15261" y="6136"/>
                      </a:cubicBezTo>
                      <a:cubicBezTo>
                        <a:pt x="14557" y="6136"/>
                        <a:pt x="14791" y="6627"/>
                        <a:pt x="14557" y="7118"/>
                      </a:cubicBezTo>
                      <a:cubicBezTo>
                        <a:pt x="14322" y="7118"/>
                        <a:pt x="14322" y="6627"/>
                        <a:pt x="14322" y="6627"/>
                      </a:cubicBezTo>
                      <a:cubicBezTo>
                        <a:pt x="13852" y="6627"/>
                        <a:pt x="13617" y="6873"/>
                        <a:pt x="13617" y="7118"/>
                      </a:cubicBezTo>
                      <a:cubicBezTo>
                        <a:pt x="13617" y="7364"/>
                        <a:pt x="13852" y="7364"/>
                        <a:pt x="14087" y="7364"/>
                      </a:cubicBezTo>
                      <a:cubicBezTo>
                        <a:pt x="14087" y="7855"/>
                        <a:pt x="12913" y="8836"/>
                        <a:pt x="12678" y="9327"/>
                      </a:cubicBezTo>
                      <a:cubicBezTo>
                        <a:pt x="12209" y="9573"/>
                        <a:pt x="11035" y="8591"/>
                        <a:pt x="10800" y="9327"/>
                      </a:cubicBezTo>
                      <a:cubicBezTo>
                        <a:pt x="10330" y="10555"/>
                        <a:pt x="9157" y="10800"/>
                        <a:pt x="9157" y="12027"/>
                      </a:cubicBezTo>
                      <a:cubicBezTo>
                        <a:pt x="9157" y="13009"/>
                        <a:pt x="9157" y="13500"/>
                        <a:pt x="8217" y="14236"/>
                      </a:cubicBezTo>
                      <a:cubicBezTo>
                        <a:pt x="7278" y="14973"/>
                        <a:pt x="5870" y="14973"/>
                        <a:pt x="5870" y="17427"/>
                      </a:cubicBezTo>
                      <a:cubicBezTo>
                        <a:pt x="5870" y="18164"/>
                        <a:pt x="5870" y="18409"/>
                        <a:pt x="6339" y="18655"/>
                      </a:cubicBezTo>
                      <a:cubicBezTo>
                        <a:pt x="5870" y="18900"/>
                        <a:pt x="5870" y="18900"/>
                        <a:pt x="5870" y="19391"/>
                      </a:cubicBezTo>
                      <a:cubicBezTo>
                        <a:pt x="5870" y="19882"/>
                        <a:pt x="6809" y="20127"/>
                        <a:pt x="6809" y="20864"/>
                      </a:cubicBezTo>
                      <a:cubicBezTo>
                        <a:pt x="6809" y="20864"/>
                        <a:pt x="6104" y="21109"/>
                        <a:pt x="6104" y="21109"/>
                      </a:cubicBezTo>
                      <a:lnTo>
                        <a:pt x="4930" y="20618"/>
                      </a:lnTo>
                      <a:cubicBezTo>
                        <a:pt x="4930" y="20864"/>
                        <a:pt x="5165" y="21109"/>
                        <a:pt x="5400" y="21355"/>
                      </a:cubicBezTo>
                      <a:cubicBezTo>
                        <a:pt x="4696" y="21355"/>
                        <a:pt x="4696" y="21355"/>
                        <a:pt x="3991" y="21600"/>
                      </a:cubicBezTo>
                      <a:cubicBezTo>
                        <a:pt x="3052" y="20864"/>
                        <a:pt x="2113" y="20373"/>
                        <a:pt x="2113" y="18655"/>
                      </a:cubicBezTo>
                      <a:cubicBezTo>
                        <a:pt x="2113" y="17427"/>
                        <a:pt x="1409" y="16936"/>
                        <a:pt x="939" y="16691"/>
                      </a:cubicBezTo>
                      <a:cubicBezTo>
                        <a:pt x="235" y="17182"/>
                        <a:pt x="939" y="19391"/>
                        <a:pt x="235" y="19391"/>
                      </a:cubicBezTo>
                      <a:cubicBezTo>
                        <a:pt x="0" y="19391"/>
                        <a:pt x="0" y="18900"/>
                        <a:pt x="0" y="18655"/>
                      </a:cubicBezTo>
                      <a:cubicBezTo>
                        <a:pt x="0" y="14236"/>
                        <a:pt x="2113" y="12027"/>
                        <a:pt x="3522" y="9573"/>
                      </a:cubicBezTo>
                      <a:cubicBezTo>
                        <a:pt x="4461" y="8100"/>
                        <a:pt x="4930" y="6136"/>
                        <a:pt x="6574" y="5155"/>
                      </a:cubicBezTo>
                      <a:cubicBezTo>
                        <a:pt x="7278" y="4909"/>
                        <a:pt x="8452" y="1718"/>
                        <a:pt x="9157" y="1718"/>
                      </a:cubicBezTo>
                      <a:cubicBezTo>
                        <a:pt x="10096" y="1718"/>
                        <a:pt x="11504" y="2700"/>
                        <a:pt x="12913" y="2700"/>
                      </a:cubicBezTo>
                      <a:cubicBezTo>
                        <a:pt x="14791" y="2700"/>
                        <a:pt x="17609" y="491"/>
                        <a:pt x="18783" y="0"/>
                      </a:cubicBezTo>
                      <a:cubicBezTo>
                        <a:pt x="20191" y="736"/>
                        <a:pt x="19722" y="4909"/>
                        <a:pt x="21600" y="5645"/>
                      </a:cubicBezTo>
                    </a:path>
                  </a:pathLst>
                </a:custGeom>
                <a:grpFill/>
                <a:ln w="635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/>
                </a:p>
              </p:txBody>
            </p:sp>
          </p:grpSp>
          <p:grpSp>
            <p:nvGrpSpPr>
              <p:cNvPr id="392" name="Group 392"/>
              <p:cNvGrpSpPr/>
              <p:nvPr/>
            </p:nvGrpSpPr>
            <p:grpSpPr>
              <a:xfrm>
                <a:off x="67248" y="1931269"/>
                <a:ext cx="1391963" cy="1818292"/>
                <a:chOff x="0" y="0"/>
                <a:chExt cx="1391962" cy="1818291"/>
              </a:xfrm>
              <a:grpFill/>
            </p:grpSpPr>
            <p:sp>
              <p:nvSpPr>
                <p:cNvPr id="389" name="Shape 389"/>
                <p:cNvSpPr/>
                <p:nvPr/>
              </p:nvSpPr>
              <p:spPr>
                <a:xfrm>
                  <a:off x="373037" y="51159"/>
                  <a:ext cx="187586" cy="17692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7200" y="0"/>
                      </a:moveTo>
                      <a:cubicBezTo>
                        <a:pt x="9600" y="1271"/>
                        <a:pt x="12000" y="2541"/>
                        <a:pt x="13200" y="2541"/>
                      </a:cubicBezTo>
                      <a:cubicBezTo>
                        <a:pt x="13200" y="2541"/>
                        <a:pt x="15600" y="0"/>
                        <a:pt x="15600" y="0"/>
                      </a:cubicBezTo>
                      <a:cubicBezTo>
                        <a:pt x="16800" y="0"/>
                        <a:pt x="20400" y="0"/>
                        <a:pt x="20400" y="0"/>
                      </a:cubicBezTo>
                      <a:cubicBezTo>
                        <a:pt x="20400" y="2541"/>
                        <a:pt x="20400" y="5082"/>
                        <a:pt x="20400" y="5082"/>
                      </a:cubicBezTo>
                      <a:cubicBezTo>
                        <a:pt x="20400" y="7624"/>
                        <a:pt x="21600" y="8894"/>
                        <a:pt x="21600" y="12706"/>
                      </a:cubicBezTo>
                      <a:cubicBezTo>
                        <a:pt x="21600" y="19059"/>
                        <a:pt x="18000" y="21600"/>
                        <a:pt x="14400" y="21600"/>
                      </a:cubicBezTo>
                      <a:cubicBezTo>
                        <a:pt x="12000" y="13976"/>
                        <a:pt x="9600" y="8894"/>
                        <a:pt x="4800" y="5082"/>
                      </a:cubicBezTo>
                      <a:cubicBezTo>
                        <a:pt x="3600" y="3812"/>
                        <a:pt x="1200" y="2541"/>
                        <a:pt x="0" y="0"/>
                      </a:cubicBezTo>
                      <a:cubicBezTo>
                        <a:pt x="2400" y="0"/>
                        <a:pt x="7200" y="0"/>
                        <a:pt x="7200" y="0"/>
                      </a:cubicBezTo>
                    </a:path>
                  </a:pathLst>
                </a:custGeom>
                <a:grpFill/>
                <a:ln w="635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/>
                </a:p>
              </p:txBody>
            </p:sp>
            <p:sp>
              <p:nvSpPr>
                <p:cNvPr id="390" name="Shape 390"/>
                <p:cNvSpPr/>
                <p:nvPr/>
              </p:nvSpPr>
              <p:spPr>
                <a:xfrm>
                  <a:off x="104451" y="1536914"/>
                  <a:ext cx="51160" cy="6181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2960" y="7200"/>
                      </a:moveTo>
                      <a:cubicBezTo>
                        <a:pt x="8640" y="7200"/>
                        <a:pt x="8640" y="0"/>
                        <a:pt x="8640" y="0"/>
                      </a:cubicBezTo>
                      <a:cubicBezTo>
                        <a:pt x="4320" y="0"/>
                        <a:pt x="4320" y="0"/>
                        <a:pt x="0" y="0"/>
                      </a:cubicBezTo>
                      <a:cubicBezTo>
                        <a:pt x="0" y="3600"/>
                        <a:pt x="0" y="7200"/>
                        <a:pt x="0" y="7200"/>
                      </a:cubicBezTo>
                      <a:cubicBezTo>
                        <a:pt x="0" y="10800"/>
                        <a:pt x="4320" y="21600"/>
                        <a:pt x="12960" y="21600"/>
                      </a:cubicBezTo>
                      <a:cubicBezTo>
                        <a:pt x="17280" y="21600"/>
                        <a:pt x="17280" y="18000"/>
                        <a:pt x="21600" y="14400"/>
                      </a:cubicBezTo>
                      <a:cubicBezTo>
                        <a:pt x="17280" y="10800"/>
                        <a:pt x="17280" y="7200"/>
                        <a:pt x="12960" y="7200"/>
                      </a:cubicBezTo>
                    </a:path>
                  </a:pathLst>
                </a:custGeom>
                <a:grpFill/>
                <a:ln w="635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/>
                </a:p>
              </p:txBody>
            </p:sp>
            <p:sp>
              <p:nvSpPr>
                <p:cNvPr id="391" name="Shape 391"/>
                <p:cNvSpPr/>
                <p:nvPr/>
              </p:nvSpPr>
              <p:spPr>
                <a:xfrm>
                  <a:off x="0" y="-1"/>
                  <a:ext cx="1391963" cy="18182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967" y="21106"/>
                      </a:moveTo>
                      <a:cubicBezTo>
                        <a:pt x="967" y="20983"/>
                        <a:pt x="1128" y="20859"/>
                        <a:pt x="1128" y="20736"/>
                      </a:cubicBezTo>
                      <a:cubicBezTo>
                        <a:pt x="1128" y="19995"/>
                        <a:pt x="645" y="18885"/>
                        <a:pt x="645" y="18021"/>
                      </a:cubicBezTo>
                      <a:cubicBezTo>
                        <a:pt x="484" y="17403"/>
                        <a:pt x="322" y="16910"/>
                        <a:pt x="645" y="16416"/>
                      </a:cubicBezTo>
                      <a:cubicBezTo>
                        <a:pt x="1128" y="16786"/>
                        <a:pt x="806" y="16910"/>
                        <a:pt x="806" y="17403"/>
                      </a:cubicBezTo>
                      <a:cubicBezTo>
                        <a:pt x="1128" y="18021"/>
                        <a:pt x="1451" y="19131"/>
                        <a:pt x="1451" y="19749"/>
                      </a:cubicBezTo>
                      <a:lnTo>
                        <a:pt x="1934" y="19625"/>
                      </a:lnTo>
                      <a:cubicBezTo>
                        <a:pt x="2740" y="19131"/>
                        <a:pt x="4513" y="18638"/>
                        <a:pt x="4513" y="17774"/>
                      </a:cubicBezTo>
                      <a:cubicBezTo>
                        <a:pt x="4513" y="17157"/>
                        <a:pt x="3063" y="16169"/>
                        <a:pt x="2740" y="14318"/>
                      </a:cubicBezTo>
                      <a:cubicBezTo>
                        <a:pt x="2740" y="14318"/>
                        <a:pt x="484" y="13330"/>
                        <a:pt x="484" y="13207"/>
                      </a:cubicBezTo>
                      <a:cubicBezTo>
                        <a:pt x="645" y="14318"/>
                        <a:pt x="806" y="14811"/>
                        <a:pt x="484" y="16046"/>
                      </a:cubicBezTo>
                      <a:cubicBezTo>
                        <a:pt x="0" y="15552"/>
                        <a:pt x="0" y="14688"/>
                        <a:pt x="0" y="14071"/>
                      </a:cubicBezTo>
                      <a:cubicBezTo>
                        <a:pt x="0" y="12960"/>
                        <a:pt x="0" y="12837"/>
                        <a:pt x="484" y="11973"/>
                      </a:cubicBezTo>
                      <a:lnTo>
                        <a:pt x="645" y="8763"/>
                      </a:lnTo>
                      <a:cubicBezTo>
                        <a:pt x="1128" y="8640"/>
                        <a:pt x="645" y="7899"/>
                        <a:pt x="806" y="7653"/>
                      </a:cubicBezTo>
                      <a:cubicBezTo>
                        <a:pt x="1290" y="9010"/>
                        <a:pt x="3224" y="7899"/>
                        <a:pt x="2740" y="9381"/>
                      </a:cubicBezTo>
                      <a:lnTo>
                        <a:pt x="3224" y="9134"/>
                      </a:lnTo>
                      <a:cubicBezTo>
                        <a:pt x="3224" y="8887"/>
                        <a:pt x="3224" y="8763"/>
                        <a:pt x="3224" y="8640"/>
                      </a:cubicBezTo>
                      <a:cubicBezTo>
                        <a:pt x="3224" y="8023"/>
                        <a:pt x="1773" y="7282"/>
                        <a:pt x="1612" y="6418"/>
                      </a:cubicBezTo>
                      <a:cubicBezTo>
                        <a:pt x="2096" y="6418"/>
                        <a:pt x="2740" y="7159"/>
                        <a:pt x="2740" y="6789"/>
                      </a:cubicBezTo>
                      <a:cubicBezTo>
                        <a:pt x="2740" y="6665"/>
                        <a:pt x="1934" y="5925"/>
                        <a:pt x="1451" y="5925"/>
                      </a:cubicBezTo>
                      <a:cubicBezTo>
                        <a:pt x="1128" y="5925"/>
                        <a:pt x="1128" y="7406"/>
                        <a:pt x="806" y="7282"/>
                      </a:cubicBezTo>
                      <a:cubicBezTo>
                        <a:pt x="645" y="6912"/>
                        <a:pt x="645" y="6295"/>
                        <a:pt x="645" y="6171"/>
                      </a:cubicBezTo>
                      <a:cubicBezTo>
                        <a:pt x="645" y="4320"/>
                        <a:pt x="806" y="2962"/>
                        <a:pt x="1451" y="1605"/>
                      </a:cubicBezTo>
                      <a:cubicBezTo>
                        <a:pt x="1451" y="741"/>
                        <a:pt x="2096" y="123"/>
                        <a:pt x="2740" y="0"/>
                      </a:cubicBezTo>
                      <a:lnTo>
                        <a:pt x="2740" y="617"/>
                      </a:lnTo>
                      <a:cubicBezTo>
                        <a:pt x="2579" y="864"/>
                        <a:pt x="2579" y="987"/>
                        <a:pt x="2579" y="1358"/>
                      </a:cubicBezTo>
                      <a:cubicBezTo>
                        <a:pt x="2579" y="1975"/>
                        <a:pt x="3063" y="2345"/>
                        <a:pt x="3869" y="2469"/>
                      </a:cubicBezTo>
                      <a:cubicBezTo>
                        <a:pt x="3707" y="2839"/>
                        <a:pt x="3707" y="3209"/>
                        <a:pt x="3869" y="3209"/>
                      </a:cubicBezTo>
                      <a:cubicBezTo>
                        <a:pt x="4352" y="3209"/>
                        <a:pt x="4352" y="2839"/>
                        <a:pt x="4836" y="2839"/>
                      </a:cubicBezTo>
                      <a:cubicBezTo>
                        <a:pt x="6125" y="2839"/>
                        <a:pt x="6287" y="2715"/>
                        <a:pt x="7415" y="3703"/>
                      </a:cubicBezTo>
                      <a:cubicBezTo>
                        <a:pt x="7576" y="3703"/>
                        <a:pt x="7899" y="3333"/>
                        <a:pt x="7899" y="3333"/>
                      </a:cubicBezTo>
                      <a:lnTo>
                        <a:pt x="8382" y="3333"/>
                      </a:lnTo>
                      <a:cubicBezTo>
                        <a:pt x="8382" y="4320"/>
                        <a:pt x="9188" y="5184"/>
                        <a:pt x="10478" y="5184"/>
                      </a:cubicBezTo>
                      <a:cubicBezTo>
                        <a:pt x="10961" y="5184"/>
                        <a:pt x="11122" y="4937"/>
                        <a:pt x="11122" y="4567"/>
                      </a:cubicBezTo>
                      <a:cubicBezTo>
                        <a:pt x="11122" y="4320"/>
                        <a:pt x="10961" y="4320"/>
                        <a:pt x="10961" y="4073"/>
                      </a:cubicBezTo>
                      <a:cubicBezTo>
                        <a:pt x="10961" y="4073"/>
                        <a:pt x="11122" y="3826"/>
                        <a:pt x="11122" y="3703"/>
                      </a:cubicBezTo>
                      <a:cubicBezTo>
                        <a:pt x="11445" y="3950"/>
                        <a:pt x="11767" y="4073"/>
                        <a:pt x="11928" y="4197"/>
                      </a:cubicBezTo>
                      <a:cubicBezTo>
                        <a:pt x="12412" y="4814"/>
                        <a:pt x="12412" y="5678"/>
                        <a:pt x="13379" y="5678"/>
                      </a:cubicBezTo>
                      <a:cubicBezTo>
                        <a:pt x="13701" y="5678"/>
                        <a:pt x="14024" y="5678"/>
                        <a:pt x="14185" y="5678"/>
                      </a:cubicBezTo>
                      <a:cubicBezTo>
                        <a:pt x="14991" y="5678"/>
                        <a:pt x="15152" y="6912"/>
                        <a:pt x="15636" y="7282"/>
                      </a:cubicBezTo>
                      <a:cubicBezTo>
                        <a:pt x="16119" y="7776"/>
                        <a:pt x="17248" y="8393"/>
                        <a:pt x="17248" y="9010"/>
                      </a:cubicBezTo>
                      <a:cubicBezTo>
                        <a:pt x="17248" y="9381"/>
                        <a:pt x="16603" y="9504"/>
                        <a:pt x="16603" y="9751"/>
                      </a:cubicBezTo>
                      <a:cubicBezTo>
                        <a:pt x="16603" y="10121"/>
                        <a:pt x="16925" y="10121"/>
                        <a:pt x="17248" y="10121"/>
                      </a:cubicBezTo>
                      <a:cubicBezTo>
                        <a:pt x="18054" y="10738"/>
                        <a:pt x="18537" y="12219"/>
                        <a:pt x="19988" y="12219"/>
                      </a:cubicBezTo>
                      <a:cubicBezTo>
                        <a:pt x="20149" y="12960"/>
                        <a:pt x="20472" y="13207"/>
                        <a:pt x="21600" y="13207"/>
                      </a:cubicBezTo>
                      <a:cubicBezTo>
                        <a:pt x="21600" y="13330"/>
                        <a:pt x="21600" y="13577"/>
                        <a:pt x="21600" y="13701"/>
                      </a:cubicBezTo>
                      <a:cubicBezTo>
                        <a:pt x="21600" y="14565"/>
                        <a:pt x="20633" y="14688"/>
                        <a:pt x="19827" y="14935"/>
                      </a:cubicBezTo>
                      <a:lnTo>
                        <a:pt x="19988" y="14935"/>
                      </a:lnTo>
                      <a:cubicBezTo>
                        <a:pt x="18860" y="15058"/>
                        <a:pt x="18537" y="15429"/>
                        <a:pt x="17731" y="15799"/>
                      </a:cubicBezTo>
                      <a:cubicBezTo>
                        <a:pt x="17570" y="15922"/>
                        <a:pt x="16925" y="15922"/>
                        <a:pt x="16925" y="16293"/>
                      </a:cubicBezTo>
                      <a:cubicBezTo>
                        <a:pt x="16925" y="16910"/>
                        <a:pt x="17893" y="16663"/>
                        <a:pt x="17893" y="17403"/>
                      </a:cubicBezTo>
                      <a:cubicBezTo>
                        <a:pt x="17893" y="17774"/>
                        <a:pt x="17409" y="18885"/>
                        <a:pt x="16925" y="19008"/>
                      </a:cubicBezTo>
                      <a:cubicBezTo>
                        <a:pt x="16764" y="19131"/>
                        <a:pt x="15958" y="19255"/>
                        <a:pt x="15958" y="19502"/>
                      </a:cubicBezTo>
                      <a:cubicBezTo>
                        <a:pt x="15797" y="19625"/>
                        <a:pt x="15797" y="19872"/>
                        <a:pt x="15797" y="19872"/>
                      </a:cubicBezTo>
                      <a:cubicBezTo>
                        <a:pt x="14669" y="19872"/>
                        <a:pt x="14507" y="18885"/>
                        <a:pt x="13701" y="18885"/>
                      </a:cubicBezTo>
                      <a:cubicBezTo>
                        <a:pt x="12896" y="18885"/>
                        <a:pt x="12090" y="19255"/>
                        <a:pt x="11928" y="19872"/>
                      </a:cubicBezTo>
                      <a:cubicBezTo>
                        <a:pt x="11606" y="20242"/>
                        <a:pt x="11767" y="21106"/>
                        <a:pt x="10800" y="21106"/>
                      </a:cubicBezTo>
                      <a:cubicBezTo>
                        <a:pt x="10478" y="21106"/>
                        <a:pt x="9833" y="20983"/>
                        <a:pt x="9833" y="20736"/>
                      </a:cubicBezTo>
                      <a:cubicBezTo>
                        <a:pt x="9833" y="20736"/>
                        <a:pt x="10155" y="20242"/>
                        <a:pt x="10155" y="20119"/>
                      </a:cubicBezTo>
                      <a:cubicBezTo>
                        <a:pt x="9027" y="20119"/>
                        <a:pt x="8382" y="19872"/>
                        <a:pt x="7254" y="19872"/>
                      </a:cubicBezTo>
                      <a:lnTo>
                        <a:pt x="7254" y="20613"/>
                      </a:lnTo>
                      <a:cubicBezTo>
                        <a:pt x="7254" y="20613"/>
                        <a:pt x="7737" y="20983"/>
                        <a:pt x="7737" y="21106"/>
                      </a:cubicBezTo>
                      <a:cubicBezTo>
                        <a:pt x="7737" y="21230"/>
                        <a:pt x="7093" y="21600"/>
                        <a:pt x="6931" y="21600"/>
                      </a:cubicBezTo>
                      <a:cubicBezTo>
                        <a:pt x="5319" y="21106"/>
                        <a:pt x="4030" y="20366"/>
                        <a:pt x="2257" y="20366"/>
                      </a:cubicBezTo>
                      <a:cubicBezTo>
                        <a:pt x="1773" y="20366"/>
                        <a:pt x="1290" y="20983"/>
                        <a:pt x="1128" y="21353"/>
                      </a:cubicBezTo>
                      <a:lnTo>
                        <a:pt x="967" y="21106"/>
                      </a:lnTo>
                      <a:moveTo>
                        <a:pt x="2096" y="11479"/>
                      </a:moveTo>
                      <a:cubicBezTo>
                        <a:pt x="1934" y="11726"/>
                        <a:pt x="1128" y="11973"/>
                        <a:pt x="1128" y="12219"/>
                      </a:cubicBezTo>
                      <a:cubicBezTo>
                        <a:pt x="1128" y="12343"/>
                        <a:pt x="1934" y="12713"/>
                        <a:pt x="2257" y="12837"/>
                      </a:cubicBezTo>
                      <a:cubicBezTo>
                        <a:pt x="2418" y="12466"/>
                        <a:pt x="2901" y="12219"/>
                        <a:pt x="2740" y="11973"/>
                      </a:cubicBezTo>
                      <a:cubicBezTo>
                        <a:pt x="2418" y="11602"/>
                        <a:pt x="2257" y="11602"/>
                        <a:pt x="2096" y="11479"/>
                      </a:cubicBezTo>
                    </a:path>
                  </a:pathLst>
                </a:custGeom>
                <a:grpFill/>
                <a:ln w="635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/>
                </a:p>
              </p:txBody>
            </p:sp>
          </p:grpSp>
          <p:sp>
            <p:nvSpPr>
              <p:cNvPr id="393" name="Shape 393"/>
              <p:cNvSpPr/>
              <p:nvPr/>
            </p:nvSpPr>
            <p:spPr>
              <a:xfrm>
                <a:off x="4481531" y="6219692"/>
                <a:ext cx="570276" cy="6203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13" h="21600" extrusionOk="0">
                    <a:moveTo>
                      <a:pt x="1043" y="10800"/>
                    </a:moveTo>
                    <a:cubicBezTo>
                      <a:pt x="1043" y="10029"/>
                      <a:pt x="-587" y="7714"/>
                      <a:pt x="228" y="6943"/>
                    </a:cubicBezTo>
                    <a:cubicBezTo>
                      <a:pt x="2266" y="5014"/>
                      <a:pt x="2673" y="1157"/>
                      <a:pt x="3488" y="0"/>
                    </a:cubicBezTo>
                    <a:cubicBezTo>
                      <a:pt x="5119" y="771"/>
                      <a:pt x="5934" y="2700"/>
                      <a:pt x="7156" y="3471"/>
                    </a:cubicBezTo>
                    <a:cubicBezTo>
                      <a:pt x="8787" y="5014"/>
                      <a:pt x="11232" y="4243"/>
                      <a:pt x="12862" y="5786"/>
                    </a:cubicBezTo>
                    <a:cubicBezTo>
                      <a:pt x="14085" y="6943"/>
                      <a:pt x="14085" y="8100"/>
                      <a:pt x="15307" y="8871"/>
                    </a:cubicBezTo>
                    <a:cubicBezTo>
                      <a:pt x="16938" y="10029"/>
                      <a:pt x="21013" y="9643"/>
                      <a:pt x="21013" y="12729"/>
                    </a:cubicBezTo>
                    <a:cubicBezTo>
                      <a:pt x="21013" y="14271"/>
                      <a:pt x="19790" y="16200"/>
                      <a:pt x="19790" y="16971"/>
                    </a:cubicBezTo>
                    <a:cubicBezTo>
                      <a:pt x="19790" y="18129"/>
                      <a:pt x="19790" y="18129"/>
                      <a:pt x="19790" y="18900"/>
                    </a:cubicBezTo>
                    <a:cubicBezTo>
                      <a:pt x="19790" y="20057"/>
                      <a:pt x="18568" y="21600"/>
                      <a:pt x="16530" y="21600"/>
                    </a:cubicBezTo>
                    <a:cubicBezTo>
                      <a:pt x="13270" y="21600"/>
                      <a:pt x="11232" y="18129"/>
                      <a:pt x="8379" y="18129"/>
                    </a:cubicBezTo>
                    <a:cubicBezTo>
                      <a:pt x="5934" y="18129"/>
                      <a:pt x="1043" y="16200"/>
                      <a:pt x="1043" y="13886"/>
                    </a:cubicBezTo>
                    <a:cubicBezTo>
                      <a:pt x="1043" y="12343"/>
                      <a:pt x="1043" y="11957"/>
                      <a:pt x="1043" y="10800"/>
                    </a:cubicBezTo>
                  </a:path>
                </a:pathLst>
              </a:custGeom>
              <a:grpFill/>
              <a:ln w="635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/>
              </a:p>
            </p:txBody>
          </p:sp>
        </p:grpSp>
        <p:grpSp>
          <p:nvGrpSpPr>
            <p:cNvPr id="408" name="Group 408"/>
            <p:cNvGrpSpPr/>
            <p:nvPr/>
          </p:nvGrpSpPr>
          <p:grpSpPr>
            <a:xfrm>
              <a:off x="578390" y="1646327"/>
              <a:ext cx="5649882" cy="4532591"/>
              <a:chOff x="0" y="0"/>
              <a:chExt cx="5649880" cy="4532589"/>
            </a:xfrm>
            <a:grpFill/>
          </p:grpSpPr>
          <p:sp>
            <p:nvSpPr>
              <p:cNvPr id="395" name="Shape 395"/>
              <p:cNvSpPr/>
              <p:nvPr/>
            </p:nvSpPr>
            <p:spPr>
              <a:xfrm>
                <a:off x="4077069" y="4405589"/>
                <a:ext cx="319510" cy="127001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>
                  <a:defRPr sz="600"/>
                </a:lvl1pPr>
              </a:lstStyle>
              <a:p>
                <a:pPr lvl="0">
                  <a:defRPr sz="1800"/>
                </a:pPr>
                <a:r>
                  <a:rPr sz="600"/>
                  <a:t>Bornholm</a:t>
                </a:r>
              </a:p>
            </p:txBody>
          </p:sp>
          <p:sp>
            <p:nvSpPr>
              <p:cNvPr id="396" name="Shape 396"/>
              <p:cNvSpPr/>
              <p:nvPr/>
            </p:nvSpPr>
            <p:spPr>
              <a:xfrm>
                <a:off x="1448187" y="1277305"/>
                <a:ext cx="229730" cy="127001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>
                  <a:defRPr sz="600"/>
                </a:lvl1pPr>
              </a:lstStyle>
              <a:p>
                <a:pPr lvl="0">
                  <a:defRPr sz="1800"/>
                </a:pPr>
                <a:r>
                  <a:rPr sz="600"/>
                  <a:t>Aarhus</a:t>
                </a:r>
              </a:p>
            </p:txBody>
          </p:sp>
          <p:sp>
            <p:nvSpPr>
              <p:cNvPr id="397" name="Shape 397"/>
              <p:cNvSpPr/>
              <p:nvPr/>
            </p:nvSpPr>
            <p:spPr>
              <a:xfrm>
                <a:off x="1946990" y="2967248"/>
                <a:ext cx="127001" cy="127001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defRPr sz="600"/>
                </a:lvl1pPr>
              </a:lstStyle>
              <a:p>
                <a:pPr lvl="0">
                  <a:defRPr sz="1800"/>
                </a:pPr>
                <a:r>
                  <a:rPr sz="600"/>
                  <a:t>Fyn</a:t>
                </a:r>
              </a:p>
            </p:txBody>
          </p:sp>
          <p:sp>
            <p:nvSpPr>
              <p:cNvPr id="398" name="Shape 398"/>
              <p:cNvSpPr/>
              <p:nvPr/>
            </p:nvSpPr>
            <p:spPr>
              <a:xfrm>
                <a:off x="3857289" y="913917"/>
                <a:ext cx="1792592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lvl="0"/>
                <a:r>
                  <a:rPr sz="1400" b="1">
                    <a:solidFill>
                      <a:srgbClr val="046A38"/>
                    </a:solidFill>
                  </a:rPr>
                  <a:t>Copenhagen</a:t>
                </a:r>
              </a:p>
              <a:p>
                <a:pPr lvl="0"/>
                <a:r>
                  <a:rPr sz="1400" b="1">
                    <a:solidFill>
                      <a:srgbClr val="046A38"/>
                    </a:solidFill>
                  </a:rPr>
                  <a:t>Pop.: 1.1 mil.</a:t>
                </a:r>
              </a:p>
            </p:txBody>
          </p:sp>
          <p:sp>
            <p:nvSpPr>
              <p:cNvPr id="399" name="Shape 399"/>
              <p:cNvSpPr/>
              <p:nvPr/>
            </p:nvSpPr>
            <p:spPr>
              <a:xfrm>
                <a:off x="992013" y="0"/>
                <a:ext cx="539851" cy="127000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defRPr sz="600"/>
                </a:lvl1pPr>
              </a:lstStyle>
              <a:p>
                <a:pPr lvl="0">
                  <a:defRPr sz="1800"/>
                </a:pPr>
                <a:r>
                  <a:rPr sz="600"/>
                  <a:t>Northern Jutland</a:t>
                </a:r>
              </a:p>
            </p:txBody>
          </p:sp>
          <p:sp>
            <p:nvSpPr>
              <p:cNvPr id="400" name="Shape 400"/>
              <p:cNvSpPr/>
              <p:nvPr/>
            </p:nvSpPr>
            <p:spPr>
              <a:xfrm>
                <a:off x="194780" y="2289385"/>
                <a:ext cx="149511" cy="127001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defRPr sz="600"/>
                </a:lvl1pPr>
              </a:lstStyle>
              <a:p>
                <a:pPr lvl="0">
                  <a:defRPr sz="1800"/>
                </a:pPr>
                <a:r>
                  <a:rPr sz="600"/>
                  <a:t>Ribe</a:t>
                </a:r>
              </a:p>
            </p:txBody>
          </p:sp>
          <p:sp>
            <p:nvSpPr>
              <p:cNvPr id="401" name="Shape 401"/>
              <p:cNvSpPr/>
              <p:nvPr/>
            </p:nvSpPr>
            <p:spPr>
              <a:xfrm>
                <a:off x="0" y="1291776"/>
                <a:ext cx="353294" cy="127001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defRPr sz="600"/>
                </a:lvl1pPr>
              </a:lstStyle>
              <a:p>
                <a:pPr lvl="0">
                  <a:defRPr sz="1800"/>
                </a:pPr>
                <a:r>
                  <a:rPr sz="600"/>
                  <a:t>Ringkøbing</a:t>
                </a:r>
              </a:p>
            </p:txBody>
          </p:sp>
          <p:sp>
            <p:nvSpPr>
              <p:cNvPr id="402" name="Shape 402"/>
              <p:cNvSpPr/>
              <p:nvPr/>
            </p:nvSpPr>
            <p:spPr>
              <a:xfrm>
                <a:off x="3597332" y="2527975"/>
                <a:ext cx="270062" cy="127001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defRPr sz="600"/>
                </a:lvl1pPr>
              </a:lstStyle>
              <a:p>
                <a:pPr lvl="0">
                  <a:defRPr sz="1800"/>
                </a:pPr>
                <a:r>
                  <a:rPr sz="600"/>
                  <a:t>Roskilde</a:t>
                </a:r>
              </a:p>
            </p:txBody>
          </p:sp>
          <p:sp>
            <p:nvSpPr>
              <p:cNvPr id="403" name="Shape 403"/>
              <p:cNvSpPr/>
              <p:nvPr/>
            </p:nvSpPr>
            <p:spPr>
              <a:xfrm>
                <a:off x="239593" y="3497840"/>
                <a:ext cx="539143" cy="127001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defRPr sz="600"/>
                </a:lvl1pPr>
              </a:lstStyle>
              <a:p>
                <a:pPr lvl="0">
                  <a:defRPr sz="1800"/>
                </a:pPr>
                <a:r>
                  <a:rPr sz="600"/>
                  <a:t>Southern Jutland</a:t>
                </a:r>
              </a:p>
            </p:txBody>
          </p:sp>
          <p:sp>
            <p:nvSpPr>
              <p:cNvPr id="404" name="Shape 404"/>
              <p:cNvSpPr/>
              <p:nvPr/>
            </p:nvSpPr>
            <p:spPr>
              <a:xfrm>
                <a:off x="972428" y="1930638"/>
                <a:ext cx="163687" cy="127001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defRPr sz="600"/>
                </a:lvl1pPr>
              </a:lstStyle>
              <a:p>
                <a:pPr lvl="0">
                  <a:defRPr sz="1800"/>
                </a:pPr>
                <a:r>
                  <a:rPr sz="600"/>
                  <a:t>Vejle</a:t>
                </a:r>
              </a:p>
            </p:txBody>
          </p:sp>
          <p:sp>
            <p:nvSpPr>
              <p:cNvPr id="405" name="Shape 405"/>
              <p:cNvSpPr/>
              <p:nvPr/>
            </p:nvSpPr>
            <p:spPr>
              <a:xfrm>
                <a:off x="3026063" y="2380687"/>
                <a:ext cx="534009" cy="127001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ctr">
                  <a:defRPr sz="600"/>
                </a:lvl1pPr>
              </a:lstStyle>
              <a:p>
                <a:pPr lvl="0">
                  <a:defRPr sz="1800"/>
                </a:pPr>
                <a:r>
                  <a:rPr sz="600"/>
                  <a:t>Western Zealand</a:t>
                </a:r>
              </a:p>
            </p:txBody>
          </p:sp>
          <p:sp>
            <p:nvSpPr>
              <p:cNvPr id="406" name="Shape 406"/>
              <p:cNvSpPr/>
              <p:nvPr/>
            </p:nvSpPr>
            <p:spPr>
              <a:xfrm>
                <a:off x="844932" y="801949"/>
                <a:ext cx="215033" cy="127001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>
                  <a:defRPr sz="600"/>
                </a:lvl1pPr>
              </a:lstStyle>
              <a:p>
                <a:pPr lvl="0">
                  <a:defRPr sz="1800"/>
                </a:pPr>
                <a:r>
                  <a:rPr sz="600"/>
                  <a:t>Viborg</a:t>
                </a:r>
              </a:p>
            </p:txBody>
          </p:sp>
          <p:sp>
            <p:nvSpPr>
              <p:cNvPr id="407" name="Shape 407"/>
              <p:cNvSpPr/>
              <p:nvPr/>
            </p:nvSpPr>
            <p:spPr>
              <a:xfrm>
                <a:off x="4321636" y="3756405"/>
                <a:ext cx="318952" cy="127001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>
                  <a:defRPr sz="600"/>
                </a:lvl1pPr>
              </a:lstStyle>
              <a:p>
                <a:pPr lvl="0">
                  <a:defRPr sz="1800"/>
                </a:pPr>
                <a:r>
                  <a:rPr sz="600"/>
                  <a:t>Storstrøm</a:t>
                </a:r>
              </a:p>
            </p:txBody>
          </p:sp>
        </p:grpSp>
      </p:grpSp>
      <p:pic>
        <p:nvPicPr>
          <p:cNvPr id="410" name="image6.png" descr="Forstørrelsesglas"/>
          <p:cNvPicPr/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>
          <a:xfrm flipH="1">
            <a:off x="3763659" y="2960128"/>
            <a:ext cx="2426950" cy="242695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3" name="Group 453"/>
          <p:cNvGrpSpPr/>
          <p:nvPr/>
        </p:nvGrpSpPr>
        <p:grpSpPr>
          <a:xfrm>
            <a:off x="594711" y="591663"/>
            <a:ext cx="6123701" cy="5559350"/>
            <a:chOff x="0" y="0"/>
            <a:chExt cx="6123700" cy="5559349"/>
          </a:xfrm>
        </p:grpSpPr>
        <p:sp>
          <p:nvSpPr>
            <p:cNvPr id="413" name="Shape 413"/>
            <p:cNvSpPr/>
            <p:nvPr/>
          </p:nvSpPr>
          <p:spPr>
            <a:xfrm>
              <a:off x="1446329" y="57034"/>
              <a:ext cx="4312022" cy="5260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 algn="r">
                <a:lnSpc>
                  <a:spcPct val="250000"/>
                </a:lnSpc>
              </a:pPr>
              <a:r>
                <a:t>$306</a:t>
              </a:r>
            </a:p>
            <a:p>
              <a:pPr lvl="0" algn="r">
                <a:lnSpc>
                  <a:spcPct val="250000"/>
                </a:lnSpc>
              </a:pPr>
              <a:r>
                <a:t>$291</a:t>
              </a:r>
            </a:p>
            <a:p>
              <a:pPr lvl="0" algn="r">
                <a:lnSpc>
                  <a:spcPct val="250000"/>
                </a:lnSpc>
              </a:pPr>
              <a:r>
                <a:t>$309</a:t>
              </a:r>
            </a:p>
            <a:p>
              <a:pPr lvl="0" algn="r">
                <a:lnSpc>
                  <a:spcPct val="250000"/>
                </a:lnSpc>
              </a:pPr>
              <a:r>
                <a:t>$302</a:t>
              </a:r>
            </a:p>
            <a:p>
              <a:pPr lvl="0" algn="r">
                <a:lnSpc>
                  <a:spcPct val="250000"/>
                </a:lnSpc>
              </a:pPr>
              <a:r>
                <a:t>$298</a:t>
              </a:r>
            </a:p>
            <a:p>
              <a:pPr lvl="0" algn="r">
                <a:lnSpc>
                  <a:spcPct val="250000"/>
                </a:lnSpc>
              </a:pPr>
              <a:r>
                <a:t>$307</a:t>
              </a:r>
            </a:p>
            <a:p>
              <a:pPr lvl="0" algn="r">
                <a:lnSpc>
                  <a:spcPct val="250000"/>
                </a:lnSpc>
              </a:pPr>
              <a:r>
                <a:t>$295</a:t>
              </a:r>
            </a:p>
            <a:p>
              <a:pPr lvl="0" algn="r">
                <a:lnSpc>
                  <a:spcPct val="250000"/>
                </a:lnSpc>
              </a:pPr>
              <a:r>
                <a:t>$248</a:t>
              </a:r>
            </a:p>
          </p:txBody>
        </p:sp>
        <p:grpSp>
          <p:nvGrpSpPr>
            <p:cNvPr id="417" name="Group 417"/>
            <p:cNvGrpSpPr/>
            <p:nvPr/>
          </p:nvGrpSpPr>
          <p:grpSpPr>
            <a:xfrm>
              <a:off x="554803" y="48905"/>
              <a:ext cx="4063663" cy="5280387"/>
              <a:chOff x="0" y="0"/>
              <a:chExt cx="4063662" cy="5280386"/>
            </a:xfrm>
          </p:grpSpPr>
          <p:sp>
            <p:nvSpPr>
              <p:cNvPr id="414" name="Shape 414"/>
              <p:cNvSpPr/>
              <p:nvPr/>
            </p:nvSpPr>
            <p:spPr>
              <a:xfrm>
                <a:off x="1684719" y="20046"/>
                <a:ext cx="2378944" cy="52603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lvl="0" algn="r">
                  <a:lnSpc>
                    <a:spcPct val="250000"/>
                  </a:lnSpc>
                </a:pPr>
                <a:r>
                  <a:t>$23</a:t>
                </a:r>
              </a:p>
              <a:p>
                <a:pPr lvl="0" algn="r">
                  <a:lnSpc>
                    <a:spcPct val="250000"/>
                  </a:lnSpc>
                </a:pPr>
                <a:r>
                  <a:t>$19</a:t>
                </a:r>
              </a:p>
              <a:p>
                <a:pPr lvl="0" algn="r">
                  <a:lnSpc>
                    <a:spcPct val="250000"/>
                  </a:lnSpc>
                </a:pPr>
                <a:r>
                  <a:t>$16</a:t>
                </a:r>
              </a:p>
              <a:p>
                <a:pPr lvl="0" algn="r">
                  <a:lnSpc>
                    <a:spcPct val="250000"/>
                  </a:lnSpc>
                </a:pPr>
                <a:r>
                  <a:t>$15</a:t>
                </a:r>
              </a:p>
              <a:p>
                <a:pPr lvl="0" algn="r">
                  <a:lnSpc>
                    <a:spcPct val="250000"/>
                  </a:lnSpc>
                </a:pPr>
                <a:r>
                  <a:t>$11</a:t>
                </a:r>
              </a:p>
              <a:p>
                <a:pPr lvl="0" algn="r">
                  <a:lnSpc>
                    <a:spcPct val="250000"/>
                  </a:lnSpc>
                </a:pPr>
                <a:r>
                  <a:t>$11</a:t>
                </a:r>
              </a:p>
              <a:p>
                <a:pPr lvl="0" algn="r">
                  <a:lnSpc>
                    <a:spcPct val="250000"/>
                  </a:lnSpc>
                </a:pPr>
                <a:r>
                  <a:t>$19</a:t>
                </a:r>
              </a:p>
              <a:p>
                <a:pPr lvl="0" algn="r">
                  <a:lnSpc>
                    <a:spcPct val="250000"/>
                  </a:lnSpc>
                </a:pPr>
                <a:r>
                  <a:t>$17</a:t>
                </a:r>
              </a:p>
            </p:txBody>
          </p:sp>
          <p:sp>
            <p:nvSpPr>
              <p:cNvPr id="415" name="Shape 415"/>
              <p:cNvSpPr/>
              <p:nvPr/>
            </p:nvSpPr>
            <p:spPr>
              <a:xfrm>
                <a:off x="0" y="0"/>
                <a:ext cx="2304804" cy="52603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lvl="0">
                  <a:lnSpc>
                    <a:spcPct val="250000"/>
                  </a:lnSpc>
                </a:pPr>
                <a:r>
                  <a:t>Copenhagen C</a:t>
                </a:r>
              </a:p>
              <a:p>
                <a:pPr lvl="0">
                  <a:lnSpc>
                    <a:spcPct val="250000"/>
                  </a:lnSpc>
                </a:pPr>
                <a:r>
                  <a:t>Copenhagen W</a:t>
                </a:r>
              </a:p>
              <a:p>
                <a:pPr lvl="0">
                  <a:lnSpc>
                    <a:spcPct val="250000"/>
                  </a:lnSpc>
                </a:pPr>
                <a:r>
                  <a:t>Frederiksberg</a:t>
                </a:r>
              </a:p>
              <a:p>
                <a:pPr lvl="0">
                  <a:lnSpc>
                    <a:spcPct val="250000"/>
                  </a:lnSpc>
                </a:pPr>
                <a:r>
                  <a:t>Copenhagen E</a:t>
                </a:r>
              </a:p>
              <a:p>
                <a:pPr lvl="0">
                  <a:lnSpc>
                    <a:spcPct val="250000"/>
                  </a:lnSpc>
                </a:pPr>
                <a:r>
                  <a:t>Copenhagen S</a:t>
                </a:r>
              </a:p>
              <a:p>
                <a:pPr lvl="0">
                  <a:lnSpc>
                    <a:spcPct val="250000"/>
                  </a:lnSpc>
                </a:pPr>
                <a:r>
                  <a:t>Copenhagen N</a:t>
                </a:r>
              </a:p>
              <a:p>
                <a:pPr lvl="0">
                  <a:lnSpc>
                    <a:spcPct val="250000"/>
                  </a:lnSpc>
                </a:pPr>
                <a:r>
                  <a:t>Greater Copenhagen</a:t>
                </a:r>
              </a:p>
              <a:p>
                <a:pPr lvl="0">
                  <a:lnSpc>
                    <a:spcPct val="250000"/>
                  </a:lnSpc>
                </a:pPr>
                <a:r>
                  <a:t>Valby </a:t>
                </a:r>
              </a:p>
            </p:txBody>
          </p:sp>
          <p:sp>
            <p:nvSpPr>
              <p:cNvPr id="416" name="Shape 416"/>
              <p:cNvSpPr/>
              <p:nvPr/>
            </p:nvSpPr>
            <p:spPr>
              <a:xfrm>
                <a:off x="717583" y="0"/>
                <a:ext cx="2163309" cy="52603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lvl="0" algn="r">
                  <a:lnSpc>
                    <a:spcPct val="250000"/>
                  </a:lnSpc>
                </a:pPr>
                <a:r>
                  <a:t>$142</a:t>
                </a:r>
              </a:p>
              <a:p>
                <a:pPr lvl="0" algn="r">
                  <a:lnSpc>
                    <a:spcPct val="250000"/>
                  </a:lnSpc>
                </a:pPr>
                <a:r>
                  <a:t>$135</a:t>
                </a:r>
              </a:p>
              <a:p>
                <a:pPr lvl="0" algn="r">
                  <a:lnSpc>
                    <a:spcPct val="250000"/>
                  </a:lnSpc>
                </a:pPr>
                <a:r>
                  <a:t>$128</a:t>
                </a:r>
              </a:p>
              <a:p>
                <a:pPr lvl="0" algn="r">
                  <a:lnSpc>
                    <a:spcPct val="250000"/>
                  </a:lnSpc>
                </a:pPr>
                <a:r>
                  <a:t>$122</a:t>
                </a:r>
              </a:p>
              <a:p>
                <a:pPr lvl="0" algn="r">
                  <a:lnSpc>
                    <a:spcPct val="250000"/>
                  </a:lnSpc>
                </a:pPr>
                <a:r>
                  <a:t>$119</a:t>
                </a:r>
              </a:p>
              <a:p>
                <a:pPr lvl="0" algn="r">
                  <a:lnSpc>
                    <a:spcPct val="250000"/>
                  </a:lnSpc>
                </a:pPr>
                <a:r>
                  <a:t>$113</a:t>
                </a:r>
              </a:p>
              <a:p>
                <a:pPr lvl="0" algn="r">
                  <a:lnSpc>
                    <a:spcPct val="250000"/>
                  </a:lnSpc>
                </a:pPr>
                <a:r>
                  <a:t>$109</a:t>
                </a:r>
              </a:p>
              <a:p>
                <a:pPr lvl="0" algn="r">
                  <a:lnSpc>
                    <a:spcPct val="250000"/>
                  </a:lnSpc>
                </a:pPr>
                <a:r>
                  <a:t>$107</a:t>
                </a:r>
              </a:p>
            </p:txBody>
          </p:sp>
        </p:grpSp>
        <p:grpSp>
          <p:nvGrpSpPr>
            <p:cNvPr id="450" name="Group 450"/>
            <p:cNvGrpSpPr/>
            <p:nvPr/>
          </p:nvGrpSpPr>
          <p:grpSpPr>
            <a:xfrm>
              <a:off x="-1" y="286302"/>
              <a:ext cx="5742932" cy="5273048"/>
              <a:chOff x="0" y="0"/>
              <a:chExt cx="5742930" cy="5273047"/>
            </a:xfrm>
          </p:grpSpPr>
          <p:grpSp>
            <p:nvGrpSpPr>
              <p:cNvPr id="421" name="Group 421"/>
              <p:cNvGrpSpPr/>
              <p:nvPr/>
            </p:nvGrpSpPr>
            <p:grpSpPr>
              <a:xfrm>
                <a:off x="0" y="1366580"/>
                <a:ext cx="5736808" cy="534720"/>
                <a:chOff x="0" y="0"/>
                <a:chExt cx="5736807" cy="534719"/>
              </a:xfrm>
            </p:grpSpPr>
            <p:sp>
              <p:nvSpPr>
                <p:cNvPr id="418" name="Shape 418"/>
                <p:cNvSpPr/>
                <p:nvPr/>
              </p:nvSpPr>
              <p:spPr>
                <a:xfrm>
                  <a:off x="-1" y="-1"/>
                  <a:ext cx="598278" cy="53472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5822" y="13500"/>
                      </a:moveTo>
                      <a:cubicBezTo>
                        <a:pt x="8522" y="13500"/>
                        <a:pt x="8522" y="13500"/>
                        <a:pt x="8522" y="13500"/>
                      </a:cubicBezTo>
                      <a:cubicBezTo>
                        <a:pt x="8522" y="15736"/>
                        <a:pt x="8522" y="15736"/>
                        <a:pt x="8522" y="15736"/>
                      </a:cubicBezTo>
                      <a:cubicBezTo>
                        <a:pt x="7636" y="15736"/>
                        <a:pt x="7636" y="15736"/>
                        <a:pt x="7636" y="15736"/>
                      </a:cubicBezTo>
                      <a:cubicBezTo>
                        <a:pt x="7636" y="14850"/>
                        <a:pt x="7636" y="14850"/>
                        <a:pt x="7636" y="14850"/>
                      </a:cubicBezTo>
                      <a:cubicBezTo>
                        <a:pt x="7636" y="14597"/>
                        <a:pt x="7425" y="14386"/>
                        <a:pt x="7172" y="14386"/>
                      </a:cubicBezTo>
                      <a:cubicBezTo>
                        <a:pt x="6919" y="14386"/>
                        <a:pt x="6750" y="14597"/>
                        <a:pt x="6750" y="14850"/>
                      </a:cubicBezTo>
                      <a:cubicBezTo>
                        <a:pt x="6750" y="15736"/>
                        <a:pt x="6750" y="15736"/>
                        <a:pt x="6750" y="15736"/>
                      </a:cubicBezTo>
                      <a:cubicBezTo>
                        <a:pt x="5822" y="15736"/>
                        <a:pt x="5822" y="15736"/>
                        <a:pt x="5822" y="15736"/>
                      </a:cubicBezTo>
                      <a:lnTo>
                        <a:pt x="5822" y="13500"/>
                      </a:lnTo>
                      <a:close/>
                      <a:moveTo>
                        <a:pt x="14386" y="11812"/>
                      </a:moveTo>
                      <a:cubicBezTo>
                        <a:pt x="13416" y="12572"/>
                        <a:pt x="13416" y="12572"/>
                        <a:pt x="13416" y="12572"/>
                      </a:cubicBezTo>
                      <a:cubicBezTo>
                        <a:pt x="15356" y="12572"/>
                        <a:pt x="15356" y="12572"/>
                        <a:pt x="15356" y="12572"/>
                      </a:cubicBezTo>
                      <a:lnTo>
                        <a:pt x="14386" y="11812"/>
                      </a:lnTo>
                      <a:close/>
                      <a:moveTo>
                        <a:pt x="10800" y="5063"/>
                      </a:moveTo>
                      <a:cubicBezTo>
                        <a:pt x="9830" y="5822"/>
                        <a:pt x="9830" y="5822"/>
                        <a:pt x="9830" y="5822"/>
                      </a:cubicBezTo>
                      <a:cubicBezTo>
                        <a:pt x="11770" y="5822"/>
                        <a:pt x="11770" y="5822"/>
                        <a:pt x="11770" y="5822"/>
                      </a:cubicBezTo>
                      <a:lnTo>
                        <a:pt x="10800" y="5063"/>
                      </a:lnTo>
                      <a:close/>
                      <a:moveTo>
                        <a:pt x="9450" y="8986"/>
                      </a:moveTo>
                      <a:cubicBezTo>
                        <a:pt x="10336" y="8986"/>
                        <a:pt x="10336" y="8986"/>
                        <a:pt x="10336" y="8986"/>
                      </a:cubicBezTo>
                      <a:cubicBezTo>
                        <a:pt x="10336" y="8100"/>
                        <a:pt x="10336" y="8100"/>
                        <a:pt x="10336" y="8100"/>
                      </a:cubicBezTo>
                      <a:cubicBezTo>
                        <a:pt x="10336" y="7847"/>
                        <a:pt x="10547" y="7636"/>
                        <a:pt x="10800" y="7636"/>
                      </a:cubicBezTo>
                      <a:cubicBezTo>
                        <a:pt x="11053" y="7636"/>
                        <a:pt x="11222" y="7847"/>
                        <a:pt x="11222" y="8100"/>
                      </a:cubicBezTo>
                      <a:cubicBezTo>
                        <a:pt x="11222" y="8986"/>
                        <a:pt x="11222" y="8986"/>
                        <a:pt x="11222" y="8986"/>
                      </a:cubicBezTo>
                      <a:cubicBezTo>
                        <a:pt x="12150" y="8986"/>
                        <a:pt x="12150" y="8986"/>
                        <a:pt x="12150" y="8986"/>
                      </a:cubicBezTo>
                      <a:cubicBezTo>
                        <a:pt x="12150" y="6750"/>
                        <a:pt x="12150" y="6750"/>
                        <a:pt x="12150" y="6750"/>
                      </a:cubicBezTo>
                      <a:cubicBezTo>
                        <a:pt x="9450" y="6750"/>
                        <a:pt x="9450" y="6750"/>
                        <a:pt x="9450" y="6750"/>
                      </a:cubicBezTo>
                      <a:lnTo>
                        <a:pt x="9450" y="8986"/>
                      </a:lnTo>
                      <a:close/>
                      <a:moveTo>
                        <a:pt x="21600" y="10800"/>
                      </a:moveTo>
                      <a:cubicBezTo>
                        <a:pt x="21600" y="16748"/>
                        <a:pt x="16748" y="21600"/>
                        <a:pt x="10800" y="21600"/>
                      </a:cubicBezTo>
                      <a:cubicBezTo>
                        <a:pt x="4809" y="21600"/>
                        <a:pt x="0" y="16748"/>
                        <a:pt x="0" y="10800"/>
                      </a:cubicBezTo>
                      <a:cubicBezTo>
                        <a:pt x="0" y="4809"/>
                        <a:pt x="4809" y="0"/>
                        <a:pt x="10800" y="0"/>
                      </a:cubicBezTo>
                      <a:cubicBezTo>
                        <a:pt x="16748" y="0"/>
                        <a:pt x="21600" y="4809"/>
                        <a:pt x="21600" y="10800"/>
                      </a:cubicBezTo>
                      <a:close/>
                      <a:moveTo>
                        <a:pt x="9703" y="12698"/>
                      </a:moveTo>
                      <a:cubicBezTo>
                        <a:pt x="7467" y="10884"/>
                        <a:pt x="7467" y="10884"/>
                        <a:pt x="7467" y="10884"/>
                      </a:cubicBezTo>
                      <a:cubicBezTo>
                        <a:pt x="7298" y="10758"/>
                        <a:pt x="7087" y="10758"/>
                        <a:pt x="6919" y="10884"/>
                      </a:cubicBezTo>
                      <a:cubicBezTo>
                        <a:pt x="4641" y="12698"/>
                        <a:pt x="4641" y="12698"/>
                        <a:pt x="4641" y="12698"/>
                      </a:cubicBezTo>
                      <a:cubicBezTo>
                        <a:pt x="4514" y="12825"/>
                        <a:pt x="4430" y="12994"/>
                        <a:pt x="4514" y="13205"/>
                      </a:cubicBezTo>
                      <a:cubicBezTo>
                        <a:pt x="4556" y="13373"/>
                        <a:pt x="4725" y="13500"/>
                        <a:pt x="4936" y="13500"/>
                      </a:cubicBezTo>
                      <a:cubicBezTo>
                        <a:pt x="4936" y="16200"/>
                        <a:pt x="4936" y="16200"/>
                        <a:pt x="4936" y="16200"/>
                      </a:cubicBezTo>
                      <a:cubicBezTo>
                        <a:pt x="4936" y="16453"/>
                        <a:pt x="5147" y="16622"/>
                        <a:pt x="5400" y="16622"/>
                      </a:cubicBezTo>
                      <a:cubicBezTo>
                        <a:pt x="8986" y="16622"/>
                        <a:pt x="8986" y="16622"/>
                        <a:pt x="8986" y="16622"/>
                      </a:cubicBezTo>
                      <a:cubicBezTo>
                        <a:pt x="9239" y="16622"/>
                        <a:pt x="9450" y="16453"/>
                        <a:pt x="9450" y="16200"/>
                      </a:cubicBezTo>
                      <a:cubicBezTo>
                        <a:pt x="9450" y="13500"/>
                        <a:pt x="9450" y="13500"/>
                        <a:pt x="9450" y="13500"/>
                      </a:cubicBezTo>
                      <a:cubicBezTo>
                        <a:pt x="9619" y="13500"/>
                        <a:pt x="9787" y="13373"/>
                        <a:pt x="9872" y="13205"/>
                      </a:cubicBezTo>
                      <a:cubicBezTo>
                        <a:pt x="9914" y="12994"/>
                        <a:pt x="9872" y="12825"/>
                        <a:pt x="9703" y="12698"/>
                      </a:cubicBezTo>
                      <a:close/>
                      <a:moveTo>
                        <a:pt x="12572" y="9872"/>
                      </a:moveTo>
                      <a:cubicBezTo>
                        <a:pt x="12825" y="9872"/>
                        <a:pt x="13036" y="9703"/>
                        <a:pt x="13036" y="9450"/>
                      </a:cubicBezTo>
                      <a:cubicBezTo>
                        <a:pt x="13036" y="6750"/>
                        <a:pt x="13036" y="6750"/>
                        <a:pt x="13036" y="6750"/>
                      </a:cubicBezTo>
                      <a:cubicBezTo>
                        <a:pt x="13247" y="6750"/>
                        <a:pt x="13416" y="6623"/>
                        <a:pt x="13458" y="6455"/>
                      </a:cubicBezTo>
                      <a:cubicBezTo>
                        <a:pt x="13542" y="6244"/>
                        <a:pt x="13458" y="6033"/>
                        <a:pt x="13331" y="5948"/>
                      </a:cubicBezTo>
                      <a:cubicBezTo>
                        <a:pt x="11053" y="4134"/>
                        <a:pt x="11053" y="4134"/>
                        <a:pt x="11053" y="4134"/>
                      </a:cubicBezTo>
                      <a:cubicBezTo>
                        <a:pt x="10884" y="4008"/>
                        <a:pt x="10673" y="4008"/>
                        <a:pt x="10505" y="4134"/>
                      </a:cubicBezTo>
                      <a:cubicBezTo>
                        <a:pt x="8269" y="5948"/>
                        <a:pt x="8269" y="5948"/>
                        <a:pt x="8269" y="5948"/>
                      </a:cubicBezTo>
                      <a:cubicBezTo>
                        <a:pt x="8100" y="6033"/>
                        <a:pt x="8058" y="6244"/>
                        <a:pt x="8100" y="6455"/>
                      </a:cubicBezTo>
                      <a:cubicBezTo>
                        <a:pt x="8184" y="6623"/>
                        <a:pt x="8353" y="6750"/>
                        <a:pt x="8522" y="6750"/>
                      </a:cubicBezTo>
                      <a:cubicBezTo>
                        <a:pt x="8522" y="9450"/>
                        <a:pt x="8522" y="9450"/>
                        <a:pt x="8522" y="9450"/>
                      </a:cubicBezTo>
                      <a:cubicBezTo>
                        <a:pt x="8522" y="9703"/>
                        <a:pt x="8733" y="9872"/>
                        <a:pt x="8986" y="9872"/>
                      </a:cubicBezTo>
                      <a:lnTo>
                        <a:pt x="12572" y="9872"/>
                      </a:lnTo>
                      <a:close/>
                      <a:moveTo>
                        <a:pt x="16917" y="12698"/>
                      </a:moveTo>
                      <a:cubicBezTo>
                        <a:pt x="14681" y="10884"/>
                        <a:pt x="14681" y="10884"/>
                        <a:pt x="14681" y="10884"/>
                      </a:cubicBezTo>
                      <a:cubicBezTo>
                        <a:pt x="14513" y="10758"/>
                        <a:pt x="14259" y="10758"/>
                        <a:pt x="14091" y="10884"/>
                      </a:cubicBezTo>
                      <a:cubicBezTo>
                        <a:pt x="11855" y="12698"/>
                        <a:pt x="11855" y="12698"/>
                        <a:pt x="11855" y="12698"/>
                      </a:cubicBezTo>
                      <a:cubicBezTo>
                        <a:pt x="11686" y="12825"/>
                        <a:pt x="11644" y="12994"/>
                        <a:pt x="11728" y="13205"/>
                      </a:cubicBezTo>
                      <a:cubicBezTo>
                        <a:pt x="11770" y="13373"/>
                        <a:pt x="11939" y="13500"/>
                        <a:pt x="12150" y="13500"/>
                      </a:cubicBezTo>
                      <a:cubicBezTo>
                        <a:pt x="12150" y="16200"/>
                        <a:pt x="12150" y="16200"/>
                        <a:pt x="12150" y="16200"/>
                      </a:cubicBezTo>
                      <a:cubicBezTo>
                        <a:pt x="12150" y="16453"/>
                        <a:pt x="12319" y="16622"/>
                        <a:pt x="12572" y="16622"/>
                      </a:cubicBezTo>
                      <a:cubicBezTo>
                        <a:pt x="16200" y="16622"/>
                        <a:pt x="16200" y="16622"/>
                        <a:pt x="16200" y="16622"/>
                      </a:cubicBezTo>
                      <a:cubicBezTo>
                        <a:pt x="16453" y="16622"/>
                        <a:pt x="16622" y="16453"/>
                        <a:pt x="16622" y="16200"/>
                      </a:cubicBezTo>
                      <a:cubicBezTo>
                        <a:pt x="16622" y="13500"/>
                        <a:pt x="16622" y="13500"/>
                        <a:pt x="16622" y="13500"/>
                      </a:cubicBezTo>
                      <a:cubicBezTo>
                        <a:pt x="16833" y="13500"/>
                        <a:pt x="17002" y="13373"/>
                        <a:pt x="17044" y="13205"/>
                      </a:cubicBezTo>
                      <a:cubicBezTo>
                        <a:pt x="17128" y="12994"/>
                        <a:pt x="17086" y="12825"/>
                        <a:pt x="16917" y="12698"/>
                      </a:cubicBezTo>
                      <a:close/>
                      <a:moveTo>
                        <a:pt x="7172" y="11812"/>
                      </a:moveTo>
                      <a:cubicBezTo>
                        <a:pt x="6202" y="12572"/>
                        <a:pt x="6202" y="12572"/>
                        <a:pt x="6202" y="12572"/>
                      </a:cubicBezTo>
                      <a:cubicBezTo>
                        <a:pt x="8142" y="12572"/>
                        <a:pt x="8142" y="12572"/>
                        <a:pt x="8142" y="12572"/>
                      </a:cubicBezTo>
                      <a:lnTo>
                        <a:pt x="7172" y="11812"/>
                      </a:lnTo>
                      <a:close/>
                      <a:moveTo>
                        <a:pt x="13036" y="15736"/>
                      </a:moveTo>
                      <a:cubicBezTo>
                        <a:pt x="13922" y="15736"/>
                        <a:pt x="13922" y="15736"/>
                        <a:pt x="13922" y="15736"/>
                      </a:cubicBezTo>
                      <a:cubicBezTo>
                        <a:pt x="13922" y="14850"/>
                        <a:pt x="13922" y="14850"/>
                        <a:pt x="13922" y="14850"/>
                      </a:cubicBezTo>
                      <a:cubicBezTo>
                        <a:pt x="13922" y="14597"/>
                        <a:pt x="14133" y="14386"/>
                        <a:pt x="14386" y="14386"/>
                      </a:cubicBezTo>
                      <a:cubicBezTo>
                        <a:pt x="14639" y="14386"/>
                        <a:pt x="14850" y="14597"/>
                        <a:pt x="14850" y="14850"/>
                      </a:cubicBezTo>
                      <a:cubicBezTo>
                        <a:pt x="14850" y="15736"/>
                        <a:pt x="14850" y="15736"/>
                        <a:pt x="14850" y="15736"/>
                      </a:cubicBezTo>
                      <a:cubicBezTo>
                        <a:pt x="15736" y="15736"/>
                        <a:pt x="15736" y="15736"/>
                        <a:pt x="15736" y="15736"/>
                      </a:cubicBezTo>
                      <a:cubicBezTo>
                        <a:pt x="15736" y="13500"/>
                        <a:pt x="15736" y="13500"/>
                        <a:pt x="15736" y="13500"/>
                      </a:cubicBezTo>
                      <a:cubicBezTo>
                        <a:pt x="13036" y="13500"/>
                        <a:pt x="13036" y="13500"/>
                        <a:pt x="13036" y="13500"/>
                      </a:cubicBezTo>
                      <a:lnTo>
                        <a:pt x="13036" y="15736"/>
                      </a:lnTo>
                      <a:close/>
                    </a:path>
                  </a:pathLst>
                </a:custGeom>
                <a:solidFill>
                  <a:srgbClr val="EFB57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/>
                </a:p>
              </p:txBody>
            </p:sp>
            <p:sp>
              <p:nvSpPr>
                <p:cNvPr id="419" name="Shape 419"/>
                <p:cNvSpPr/>
                <p:nvPr/>
              </p:nvSpPr>
              <p:spPr>
                <a:xfrm>
                  <a:off x="299145" y="534719"/>
                  <a:ext cx="5437663" cy="1"/>
                </a:xfrm>
                <a:prstGeom prst="line">
                  <a:avLst/>
                </a:prstGeom>
                <a:solidFill>
                  <a:srgbClr val="7AB486"/>
                </a:solidFill>
                <a:ln w="6350" cap="flat">
                  <a:solidFill>
                    <a:srgbClr val="F0B67D"/>
                  </a:solidFill>
                  <a:prstDash val="solid"/>
                  <a:miter lim="8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 defTabSz="457200">
                    <a:defRPr sz="1200">
                      <a:latin typeface="+mj-lt"/>
                      <a:ea typeface="+mj-ea"/>
                      <a:cs typeface="+mj-cs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20" name="Shape 420"/>
                <p:cNvSpPr/>
                <p:nvPr/>
              </p:nvSpPr>
              <p:spPr>
                <a:xfrm>
                  <a:off x="299145" y="-1"/>
                  <a:ext cx="5437663" cy="1"/>
                </a:xfrm>
                <a:prstGeom prst="line">
                  <a:avLst/>
                </a:prstGeom>
                <a:solidFill>
                  <a:srgbClr val="7AB486"/>
                </a:solidFill>
                <a:ln w="6350" cap="flat">
                  <a:solidFill>
                    <a:srgbClr val="F0B67D"/>
                  </a:solidFill>
                  <a:prstDash val="solid"/>
                  <a:miter lim="8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 defTabSz="457200">
                    <a:defRPr sz="1200">
                      <a:latin typeface="+mj-lt"/>
                      <a:ea typeface="+mj-ea"/>
                      <a:cs typeface="+mj-cs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425" name="Group 425"/>
              <p:cNvGrpSpPr/>
              <p:nvPr/>
            </p:nvGrpSpPr>
            <p:grpSpPr>
              <a:xfrm>
                <a:off x="0" y="683289"/>
                <a:ext cx="5736808" cy="534720"/>
                <a:chOff x="0" y="0"/>
                <a:chExt cx="5736807" cy="534719"/>
              </a:xfrm>
            </p:grpSpPr>
            <p:sp>
              <p:nvSpPr>
                <p:cNvPr id="422" name="Shape 422"/>
                <p:cNvSpPr/>
                <p:nvPr/>
              </p:nvSpPr>
              <p:spPr>
                <a:xfrm>
                  <a:off x="-1" y="-1"/>
                  <a:ext cx="598278" cy="53472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5822" y="13500"/>
                      </a:moveTo>
                      <a:cubicBezTo>
                        <a:pt x="8522" y="13500"/>
                        <a:pt x="8522" y="13500"/>
                        <a:pt x="8522" y="13500"/>
                      </a:cubicBezTo>
                      <a:cubicBezTo>
                        <a:pt x="8522" y="15736"/>
                        <a:pt x="8522" y="15736"/>
                        <a:pt x="8522" y="15736"/>
                      </a:cubicBezTo>
                      <a:cubicBezTo>
                        <a:pt x="7636" y="15736"/>
                        <a:pt x="7636" y="15736"/>
                        <a:pt x="7636" y="15736"/>
                      </a:cubicBezTo>
                      <a:cubicBezTo>
                        <a:pt x="7636" y="14850"/>
                        <a:pt x="7636" y="14850"/>
                        <a:pt x="7636" y="14850"/>
                      </a:cubicBezTo>
                      <a:cubicBezTo>
                        <a:pt x="7636" y="14597"/>
                        <a:pt x="7425" y="14386"/>
                        <a:pt x="7172" y="14386"/>
                      </a:cubicBezTo>
                      <a:cubicBezTo>
                        <a:pt x="6919" y="14386"/>
                        <a:pt x="6750" y="14597"/>
                        <a:pt x="6750" y="14850"/>
                      </a:cubicBezTo>
                      <a:cubicBezTo>
                        <a:pt x="6750" y="15736"/>
                        <a:pt x="6750" y="15736"/>
                        <a:pt x="6750" y="15736"/>
                      </a:cubicBezTo>
                      <a:cubicBezTo>
                        <a:pt x="5822" y="15736"/>
                        <a:pt x="5822" y="15736"/>
                        <a:pt x="5822" y="15736"/>
                      </a:cubicBezTo>
                      <a:lnTo>
                        <a:pt x="5822" y="13500"/>
                      </a:lnTo>
                      <a:close/>
                      <a:moveTo>
                        <a:pt x="14386" y="11812"/>
                      </a:moveTo>
                      <a:cubicBezTo>
                        <a:pt x="13416" y="12572"/>
                        <a:pt x="13416" y="12572"/>
                        <a:pt x="13416" y="12572"/>
                      </a:cubicBezTo>
                      <a:cubicBezTo>
                        <a:pt x="15356" y="12572"/>
                        <a:pt x="15356" y="12572"/>
                        <a:pt x="15356" y="12572"/>
                      </a:cubicBezTo>
                      <a:lnTo>
                        <a:pt x="14386" y="11812"/>
                      </a:lnTo>
                      <a:close/>
                      <a:moveTo>
                        <a:pt x="10800" y="5063"/>
                      </a:moveTo>
                      <a:cubicBezTo>
                        <a:pt x="9830" y="5822"/>
                        <a:pt x="9830" y="5822"/>
                        <a:pt x="9830" y="5822"/>
                      </a:cubicBezTo>
                      <a:cubicBezTo>
                        <a:pt x="11770" y="5822"/>
                        <a:pt x="11770" y="5822"/>
                        <a:pt x="11770" y="5822"/>
                      </a:cubicBezTo>
                      <a:lnTo>
                        <a:pt x="10800" y="5063"/>
                      </a:lnTo>
                      <a:close/>
                      <a:moveTo>
                        <a:pt x="9450" y="8986"/>
                      </a:moveTo>
                      <a:cubicBezTo>
                        <a:pt x="10336" y="8986"/>
                        <a:pt x="10336" y="8986"/>
                        <a:pt x="10336" y="8986"/>
                      </a:cubicBezTo>
                      <a:cubicBezTo>
                        <a:pt x="10336" y="8100"/>
                        <a:pt x="10336" y="8100"/>
                        <a:pt x="10336" y="8100"/>
                      </a:cubicBezTo>
                      <a:cubicBezTo>
                        <a:pt x="10336" y="7847"/>
                        <a:pt x="10547" y="7636"/>
                        <a:pt x="10800" y="7636"/>
                      </a:cubicBezTo>
                      <a:cubicBezTo>
                        <a:pt x="11053" y="7636"/>
                        <a:pt x="11222" y="7847"/>
                        <a:pt x="11222" y="8100"/>
                      </a:cubicBezTo>
                      <a:cubicBezTo>
                        <a:pt x="11222" y="8986"/>
                        <a:pt x="11222" y="8986"/>
                        <a:pt x="11222" y="8986"/>
                      </a:cubicBezTo>
                      <a:cubicBezTo>
                        <a:pt x="12150" y="8986"/>
                        <a:pt x="12150" y="8986"/>
                        <a:pt x="12150" y="8986"/>
                      </a:cubicBezTo>
                      <a:cubicBezTo>
                        <a:pt x="12150" y="6750"/>
                        <a:pt x="12150" y="6750"/>
                        <a:pt x="12150" y="6750"/>
                      </a:cubicBezTo>
                      <a:cubicBezTo>
                        <a:pt x="9450" y="6750"/>
                        <a:pt x="9450" y="6750"/>
                        <a:pt x="9450" y="6750"/>
                      </a:cubicBezTo>
                      <a:lnTo>
                        <a:pt x="9450" y="8986"/>
                      </a:lnTo>
                      <a:close/>
                      <a:moveTo>
                        <a:pt x="21600" y="10800"/>
                      </a:moveTo>
                      <a:cubicBezTo>
                        <a:pt x="21600" y="16748"/>
                        <a:pt x="16748" y="21600"/>
                        <a:pt x="10800" y="21600"/>
                      </a:cubicBezTo>
                      <a:cubicBezTo>
                        <a:pt x="4809" y="21600"/>
                        <a:pt x="0" y="16748"/>
                        <a:pt x="0" y="10800"/>
                      </a:cubicBezTo>
                      <a:cubicBezTo>
                        <a:pt x="0" y="4809"/>
                        <a:pt x="4809" y="0"/>
                        <a:pt x="10800" y="0"/>
                      </a:cubicBezTo>
                      <a:cubicBezTo>
                        <a:pt x="16748" y="0"/>
                        <a:pt x="21600" y="4809"/>
                        <a:pt x="21600" y="10800"/>
                      </a:cubicBezTo>
                      <a:close/>
                      <a:moveTo>
                        <a:pt x="9703" y="12698"/>
                      </a:moveTo>
                      <a:cubicBezTo>
                        <a:pt x="7467" y="10884"/>
                        <a:pt x="7467" y="10884"/>
                        <a:pt x="7467" y="10884"/>
                      </a:cubicBezTo>
                      <a:cubicBezTo>
                        <a:pt x="7298" y="10758"/>
                        <a:pt x="7087" y="10758"/>
                        <a:pt x="6919" y="10884"/>
                      </a:cubicBezTo>
                      <a:cubicBezTo>
                        <a:pt x="4641" y="12698"/>
                        <a:pt x="4641" y="12698"/>
                        <a:pt x="4641" y="12698"/>
                      </a:cubicBezTo>
                      <a:cubicBezTo>
                        <a:pt x="4514" y="12825"/>
                        <a:pt x="4430" y="12994"/>
                        <a:pt x="4514" y="13205"/>
                      </a:cubicBezTo>
                      <a:cubicBezTo>
                        <a:pt x="4556" y="13373"/>
                        <a:pt x="4725" y="13500"/>
                        <a:pt x="4936" y="13500"/>
                      </a:cubicBezTo>
                      <a:cubicBezTo>
                        <a:pt x="4936" y="16200"/>
                        <a:pt x="4936" y="16200"/>
                        <a:pt x="4936" y="16200"/>
                      </a:cubicBezTo>
                      <a:cubicBezTo>
                        <a:pt x="4936" y="16453"/>
                        <a:pt x="5147" y="16622"/>
                        <a:pt x="5400" y="16622"/>
                      </a:cubicBezTo>
                      <a:cubicBezTo>
                        <a:pt x="8986" y="16622"/>
                        <a:pt x="8986" y="16622"/>
                        <a:pt x="8986" y="16622"/>
                      </a:cubicBezTo>
                      <a:cubicBezTo>
                        <a:pt x="9239" y="16622"/>
                        <a:pt x="9450" y="16453"/>
                        <a:pt x="9450" y="16200"/>
                      </a:cubicBezTo>
                      <a:cubicBezTo>
                        <a:pt x="9450" y="13500"/>
                        <a:pt x="9450" y="13500"/>
                        <a:pt x="9450" y="13500"/>
                      </a:cubicBezTo>
                      <a:cubicBezTo>
                        <a:pt x="9619" y="13500"/>
                        <a:pt x="9787" y="13373"/>
                        <a:pt x="9872" y="13205"/>
                      </a:cubicBezTo>
                      <a:cubicBezTo>
                        <a:pt x="9914" y="12994"/>
                        <a:pt x="9872" y="12825"/>
                        <a:pt x="9703" y="12698"/>
                      </a:cubicBezTo>
                      <a:close/>
                      <a:moveTo>
                        <a:pt x="12572" y="9872"/>
                      </a:moveTo>
                      <a:cubicBezTo>
                        <a:pt x="12825" y="9872"/>
                        <a:pt x="13036" y="9703"/>
                        <a:pt x="13036" y="9450"/>
                      </a:cubicBezTo>
                      <a:cubicBezTo>
                        <a:pt x="13036" y="6750"/>
                        <a:pt x="13036" y="6750"/>
                        <a:pt x="13036" y="6750"/>
                      </a:cubicBezTo>
                      <a:cubicBezTo>
                        <a:pt x="13247" y="6750"/>
                        <a:pt x="13416" y="6623"/>
                        <a:pt x="13458" y="6455"/>
                      </a:cubicBezTo>
                      <a:cubicBezTo>
                        <a:pt x="13542" y="6244"/>
                        <a:pt x="13458" y="6033"/>
                        <a:pt x="13331" y="5948"/>
                      </a:cubicBezTo>
                      <a:cubicBezTo>
                        <a:pt x="11053" y="4134"/>
                        <a:pt x="11053" y="4134"/>
                        <a:pt x="11053" y="4134"/>
                      </a:cubicBezTo>
                      <a:cubicBezTo>
                        <a:pt x="10884" y="4008"/>
                        <a:pt x="10673" y="4008"/>
                        <a:pt x="10505" y="4134"/>
                      </a:cubicBezTo>
                      <a:cubicBezTo>
                        <a:pt x="8269" y="5948"/>
                        <a:pt x="8269" y="5948"/>
                        <a:pt x="8269" y="5948"/>
                      </a:cubicBezTo>
                      <a:cubicBezTo>
                        <a:pt x="8100" y="6033"/>
                        <a:pt x="8058" y="6244"/>
                        <a:pt x="8100" y="6455"/>
                      </a:cubicBezTo>
                      <a:cubicBezTo>
                        <a:pt x="8184" y="6623"/>
                        <a:pt x="8353" y="6750"/>
                        <a:pt x="8522" y="6750"/>
                      </a:cubicBezTo>
                      <a:cubicBezTo>
                        <a:pt x="8522" y="9450"/>
                        <a:pt x="8522" y="9450"/>
                        <a:pt x="8522" y="9450"/>
                      </a:cubicBezTo>
                      <a:cubicBezTo>
                        <a:pt x="8522" y="9703"/>
                        <a:pt x="8733" y="9872"/>
                        <a:pt x="8986" y="9872"/>
                      </a:cubicBezTo>
                      <a:lnTo>
                        <a:pt x="12572" y="9872"/>
                      </a:lnTo>
                      <a:close/>
                      <a:moveTo>
                        <a:pt x="16917" y="12698"/>
                      </a:moveTo>
                      <a:cubicBezTo>
                        <a:pt x="14681" y="10884"/>
                        <a:pt x="14681" y="10884"/>
                        <a:pt x="14681" y="10884"/>
                      </a:cubicBezTo>
                      <a:cubicBezTo>
                        <a:pt x="14513" y="10758"/>
                        <a:pt x="14259" y="10758"/>
                        <a:pt x="14091" y="10884"/>
                      </a:cubicBezTo>
                      <a:cubicBezTo>
                        <a:pt x="11855" y="12698"/>
                        <a:pt x="11855" y="12698"/>
                        <a:pt x="11855" y="12698"/>
                      </a:cubicBezTo>
                      <a:cubicBezTo>
                        <a:pt x="11686" y="12825"/>
                        <a:pt x="11644" y="12994"/>
                        <a:pt x="11728" y="13205"/>
                      </a:cubicBezTo>
                      <a:cubicBezTo>
                        <a:pt x="11770" y="13373"/>
                        <a:pt x="11939" y="13500"/>
                        <a:pt x="12150" y="13500"/>
                      </a:cubicBezTo>
                      <a:cubicBezTo>
                        <a:pt x="12150" y="16200"/>
                        <a:pt x="12150" y="16200"/>
                        <a:pt x="12150" y="16200"/>
                      </a:cubicBezTo>
                      <a:cubicBezTo>
                        <a:pt x="12150" y="16453"/>
                        <a:pt x="12319" y="16622"/>
                        <a:pt x="12572" y="16622"/>
                      </a:cubicBezTo>
                      <a:cubicBezTo>
                        <a:pt x="16200" y="16622"/>
                        <a:pt x="16200" y="16622"/>
                        <a:pt x="16200" y="16622"/>
                      </a:cubicBezTo>
                      <a:cubicBezTo>
                        <a:pt x="16453" y="16622"/>
                        <a:pt x="16622" y="16453"/>
                        <a:pt x="16622" y="16200"/>
                      </a:cubicBezTo>
                      <a:cubicBezTo>
                        <a:pt x="16622" y="13500"/>
                        <a:pt x="16622" y="13500"/>
                        <a:pt x="16622" y="13500"/>
                      </a:cubicBezTo>
                      <a:cubicBezTo>
                        <a:pt x="16833" y="13500"/>
                        <a:pt x="17002" y="13373"/>
                        <a:pt x="17044" y="13205"/>
                      </a:cubicBezTo>
                      <a:cubicBezTo>
                        <a:pt x="17128" y="12994"/>
                        <a:pt x="17086" y="12825"/>
                        <a:pt x="16917" y="12698"/>
                      </a:cubicBezTo>
                      <a:close/>
                      <a:moveTo>
                        <a:pt x="7172" y="11812"/>
                      </a:moveTo>
                      <a:cubicBezTo>
                        <a:pt x="6202" y="12572"/>
                        <a:pt x="6202" y="12572"/>
                        <a:pt x="6202" y="12572"/>
                      </a:cubicBezTo>
                      <a:cubicBezTo>
                        <a:pt x="8142" y="12572"/>
                        <a:pt x="8142" y="12572"/>
                        <a:pt x="8142" y="12572"/>
                      </a:cubicBezTo>
                      <a:lnTo>
                        <a:pt x="7172" y="11812"/>
                      </a:lnTo>
                      <a:close/>
                      <a:moveTo>
                        <a:pt x="13036" y="15736"/>
                      </a:moveTo>
                      <a:cubicBezTo>
                        <a:pt x="13922" y="15736"/>
                        <a:pt x="13922" y="15736"/>
                        <a:pt x="13922" y="15736"/>
                      </a:cubicBezTo>
                      <a:cubicBezTo>
                        <a:pt x="13922" y="14850"/>
                        <a:pt x="13922" y="14850"/>
                        <a:pt x="13922" y="14850"/>
                      </a:cubicBezTo>
                      <a:cubicBezTo>
                        <a:pt x="13922" y="14597"/>
                        <a:pt x="14133" y="14386"/>
                        <a:pt x="14386" y="14386"/>
                      </a:cubicBezTo>
                      <a:cubicBezTo>
                        <a:pt x="14639" y="14386"/>
                        <a:pt x="14850" y="14597"/>
                        <a:pt x="14850" y="14850"/>
                      </a:cubicBezTo>
                      <a:cubicBezTo>
                        <a:pt x="14850" y="15736"/>
                        <a:pt x="14850" y="15736"/>
                        <a:pt x="14850" y="15736"/>
                      </a:cubicBezTo>
                      <a:cubicBezTo>
                        <a:pt x="15736" y="15736"/>
                        <a:pt x="15736" y="15736"/>
                        <a:pt x="15736" y="15736"/>
                      </a:cubicBezTo>
                      <a:cubicBezTo>
                        <a:pt x="15736" y="13500"/>
                        <a:pt x="15736" y="13500"/>
                        <a:pt x="15736" y="13500"/>
                      </a:cubicBezTo>
                      <a:cubicBezTo>
                        <a:pt x="13036" y="13500"/>
                        <a:pt x="13036" y="13500"/>
                        <a:pt x="13036" y="13500"/>
                      </a:cubicBezTo>
                      <a:lnTo>
                        <a:pt x="13036" y="15736"/>
                      </a:lnTo>
                      <a:close/>
                    </a:path>
                  </a:pathLst>
                </a:custGeom>
                <a:solidFill>
                  <a:srgbClr val="80B88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/>
                </a:p>
              </p:txBody>
            </p:sp>
            <p:sp>
              <p:nvSpPr>
                <p:cNvPr id="423" name="Shape 423"/>
                <p:cNvSpPr/>
                <p:nvPr/>
              </p:nvSpPr>
              <p:spPr>
                <a:xfrm>
                  <a:off x="299145" y="534719"/>
                  <a:ext cx="5437663" cy="1"/>
                </a:xfrm>
                <a:prstGeom prst="line">
                  <a:avLst/>
                </a:prstGeom>
                <a:solidFill>
                  <a:srgbClr val="CD7588"/>
                </a:solidFill>
                <a:ln w="6350" cap="flat">
                  <a:solidFill>
                    <a:srgbClr val="7BB587"/>
                  </a:solidFill>
                  <a:prstDash val="solid"/>
                  <a:miter lim="8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 defTabSz="457200">
                    <a:defRPr sz="1200">
                      <a:latin typeface="+mj-lt"/>
                      <a:ea typeface="+mj-ea"/>
                      <a:cs typeface="+mj-cs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24" name="Shape 424"/>
                <p:cNvSpPr/>
                <p:nvPr/>
              </p:nvSpPr>
              <p:spPr>
                <a:xfrm>
                  <a:off x="299145" y="-1"/>
                  <a:ext cx="5437663" cy="1"/>
                </a:xfrm>
                <a:prstGeom prst="line">
                  <a:avLst/>
                </a:prstGeom>
                <a:solidFill>
                  <a:srgbClr val="CD7588"/>
                </a:solidFill>
                <a:ln w="6350" cap="flat">
                  <a:solidFill>
                    <a:srgbClr val="7BB587"/>
                  </a:solidFill>
                  <a:prstDash val="solid"/>
                  <a:miter lim="8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 defTabSz="457200">
                    <a:defRPr sz="1200">
                      <a:latin typeface="+mj-lt"/>
                      <a:ea typeface="+mj-ea"/>
                      <a:cs typeface="+mj-cs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429" name="Group 429"/>
              <p:cNvGrpSpPr/>
              <p:nvPr/>
            </p:nvGrpSpPr>
            <p:grpSpPr>
              <a:xfrm>
                <a:off x="6123" y="0"/>
                <a:ext cx="5736808" cy="534720"/>
                <a:chOff x="0" y="0"/>
                <a:chExt cx="5736807" cy="534719"/>
              </a:xfrm>
            </p:grpSpPr>
            <p:sp>
              <p:nvSpPr>
                <p:cNvPr id="426" name="Shape 426"/>
                <p:cNvSpPr/>
                <p:nvPr/>
              </p:nvSpPr>
              <p:spPr>
                <a:xfrm>
                  <a:off x="-1" y="-1"/>
                  <a:ext cx="598278" cy="53472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5822" y="13500"/>
                      </a:moveTo>
                      <a:cubicBezTo>
                        <a:pt x="8522" y="13500"/>
                        <a:pt x="8522" y="13500"/>
                        <a:pt x="8522" y="13500"/>
                      </a:cubicBezTo>
                      <a:cubicBezTo>
                        <a:pt x="8522" y="15736"/>
                        <a:pt x="8522" y="15736"/>
                        <a:pt x="8522" y="15736"/>
                      </a:cubicBezTo>
                      <a:cubicBezTo>
                        <a:pt x="7636" y="15736"/>
                        <a:pt x="7636" y="15736"/>
                        <a:pt x="7636" y="15736"/>
                      </a:cubicBezTo>
                      <a:cubicBezTo>
                        <a:pt x="7636" y="14850"/>
                        <a:pt x="7636" y="14850"/>
                        <a:pt x="7636" y="14850"/>
                      </a:cubicBezTo>
                      <a:cubicBezTo>
                        <a:pt x="7636" y="14597"/>
                        <a:pt x="7425" y="14386"/>
                        <a:pt x="7172" y="14386"/>
                      </a:cubicBezTo>
                      <a:cubicBezTo>
                        <a:pt x="6919" y="14386"/>
                        <a:pt x="6750" y="14597"/>
                        <a:pt x="6750" y="14850"/>
                      </a:cubicBezTo>
                      <a:cubicBezTo>
                        <a:pt x="6750" y="15736"/>
                        <a:pt x="6750" y="15736"/>
                        <a:pt x="6750" y="15736"/>
                      </a:cubicBezTo>
                      <a:cubicBezTo>
                        <a:pt x="5822" y="15736"/>
                        <a:pt x="5822" y="15736"/>
                        <a:pt x="5822" y="15736"/>
                      </a:cubicBezTo>
                      <a:lnTo>
                        <a:pt x="5822" y="13500"/>
                      </a:lnTo>
                      <a:close/>
                      <a:moveTo>
                        <a:pt x="14386" y="11812"/>
                      </a:moveTo>
                      <a:cubicBezTo>
                        <a:pt x="13416" y="12572"/>
                        <a:pt x="13416" y="12572"/>
                        <a:pt x="13416" y="12572"/>
                      </a:cubicBezTo>
                      <a:cubicBezTo>
                        <a:pt x="15356" y="12572"/>
                        <a:pt x="15356" y="12572"/>
                        <a:pt x="15356" y="12572"/>
                      </a:cubicBezTo>
                      <a:lnTo>
                        <a:pt x="14386" y="11812"/>
                      </a:lnTo>
                      <a:close/>
                      <a:moveTo>
                        <a:pt x="10800" y="5063"/>
                      </a:moveTo>
                      <a:cubicBezTo>
                        <a:pt x="9830" y="5822"/>
                        <a:pt x="9830" y="5822"/>
                        <a:pt x="9830" y="5822"/>
                      </a:cubicBezTo>
                      <a:cubicBezTo>
                        <a:pt x="11770" y="5822"/>
                        <a:pt x="11770" y="5822"/>
                        <a:pt x="11770" y="5822"/>
                      </a:cubicBezTo>
                      <a:lnTo>
                        <a:pt x="10800" y="5063"/>
                      </a:lnTo>
                      <a:close/>
                      <a:moveTo>
                        <a:pt x="9450" y="8986"/>
                      </a:moveTo>
                      <a:cubicBezTo>
                        <a:pt x="10336" y="8986"/>
                        <a:pt x="10336" y="8986"/>
                        <a:pt x="10336" y="8986"/>
                      </a:cubicBezTo>
                      <a:cubicBezTo>
                        <a:pt x="10336" y="8100"/>
                        <a:pt x="10336" y="8100"/>
                        <a:pt x="10336" y="8100"/>
                      </a:cubicBezTo>
                      <a:cubicBezTo>
                        <a:pt x="10336" y="7847"/>
                        <a:pt x="10547" y="7636"/>
                        <a:pt x="10800" y="7636"/>
                      </a:cubicBezTo>
                      <a:cubicBezTo>
                        <a:pt x="11053" y="7636"/>
                        <a:pt x="11222" y="7847"/>
                        <a:pt x="11222" y="8100"/>
                      </a:cubicBezTo>
                      <a:cubicBezTo>
                        <a:pt x="11222" y="8986"/>
                        <a:pt x="11222" y="8986"/>
                        <a:pt x="11222" y="8986"/>
                      </a:cubicBezTo>
                      <a:cubicBezTo>
                        <a:pt x="12150" y="8986"/>
                        <a:pt x="12150" y="8986"/>
                        <a:pt x="12150" y="8986"/>
                      </a:cubicBezTo>
                      <a:cubicBezTo>
                        <a:pt x="12150" y="6750"/>
                        <a:pt x="12150" y="6750"/>
                        <a:pt x="12150" y="6750"/>
                      </a:cubicBezTo>
                      <a:cubicBezTo>
                        <a:pt x="9450" y="6750"/>
                        <a:pt x="9450" y="6750"/>
                        <a:pt x="9450" y="6750"/>
                      </a:cubicBezTo>
                      <a:lnTo>
                        <a:pt x="9450" y="8986"/>
                      </a:lnTo>
                      <a:close/>
                      <a:moveTo>
                        <a:pt x="21600" y="10800"/>
                      </a:moveTo>
                      <a:cubicBezTo>
                        <a:pt x="21600" y="16748"/>
                        <a:pt x="16748" y="21600"/>
                        <a:pt x="10800" y="21600"/>
                      </a:cubicBezTo>
                      <a:cubicBezTo>
                        <a:pt x="4809" y="21600"/>
                        <a:pt x="0" y="16748"/>
                        <a:pt x="0" y="10800"/>
                      </a:cubicBezTo>
                      <a:cubicBezTo>
                        <a:pt x="0" y="4809"/>
                        <a:pt x="4809" y="0"/>
                        <a:pt x="10800" y="0"/>
                      </a:cubicBezTo>
                      <a:cubicBezTo>
                        <a:pt x="16748" y="0"/>
                        <a:pt x="21600" y="4809"/>
                        <a:pt x="21600" y="10800"/>
                      </a:cubicBezTo>
                      <a:close/>
                      <a:moveTo>
                        <a:pt x="9703" y="12698"/>
                      </a:moveTo>
                      <a:cubicBezTo>
                        <a:pt x="7467" y="10884"/>
                        <a:pt x="7467" y="10884"/>
                        <a:pt x="7467" y="10884"/>
                      </a:cubicBezTo>
                      <a:cubicBezTo>
                        <a:pt x="7298" y="10758"/>
                        <a:pt x="7087" y="10758"/>
                        <a:pt x="6919" y="10884"/>
                      </a:cubicBezTo>
                      <a:cubicBezTo>
                        <a:pt x="4641" y="12698"/>
                        <a:pt x="4641" y="12698"/>
                        <a:pt x="4641" y="12698"/>
                      </a:cubicBezTo>
                      <a:cubicBezTo>
                        <a:pt x="4514" y="12825"/>
                        <a:pt x="4430" y="12994"/>
                        <a:pt x="4514" y="13205"/>
                      </a:cubicBezTo>
                      <a:cubicBezTo>
                        <a:pt x="4556" y="13373"/>
                        <a:pt x="4725" y="13500"/>
                        <a:pt x="4936" y="13500"/>
                      </a:cubicBezTo>
                      <a:cubicBezTo>
                        <a:pt x="4936" y="16200"/>
                        <a:pt x="4936" y="16200"/>
                        <a:pt x="4936" y="16200"/>
                      </a:cubicBezTo>
                      <a:cubicBezTo>
                        <a:pt x="4936" y="16453"/>
                        <a:pt x="5147" y="16622"/>
                        <a:pt x="5400" y="16622"/>
                      </a:cubicBezTo>
                      <a:cubicBezTo>
                        <a:pt x="8986" y="16622"/>
                        <a:pt x="8986" y="16622"/>
                        <a:pt x="8986" y="16622"/>
                      </a:cubicBezTo>
                      <a:cubicBezTo>
                        <a:pt x="9239" y="16622"/>
                        <a:pt x="9450" y="16453"/>
                        <a:pt x="9450" y="16200"/>
                      </a:cubicBezTo>
                      <a:cubicBezTo>
                        <a:pt x="9450" y="13500"/>
                        <a:pt x="9450" y="13500"/>
                        <a:pt x="9450" y="13500"/>
                      </a:cubicBezTo>
                      <a:cubicBezTo>
                        <a:pt x="9619" y="13500"/>
                        <a:pt x="9787" y="13373"/>
                        <a:pt x="9872" y="13205"/>
                      </a:cubicBezTo>
                      <a:cubicBezTo>
                        <a:pt x="9914" y="12994"/>
                        <a:pt x="9872" y="12825"/>
                        <a:pt x="9703" y="12698"/>
                      </a:cubicBezTo>
                      <a:close/>
                      <a:moveTo>
                        <a:pt x="12572" y="9872"/>
                      </a:moveTo>
                      <a:cubicBezTo>
                        <a:pt x="12825" y="9872"/>
                        <a:pt x="13036" y="9703"/>
                        <a:pt x="13036" y="9450"/>
                      </a:cubicBezTo>
                      <a:cubicBezTo>
                        <a:pt x="13036" y="6750"/>
                        <a:pt x="13036" y="6750"/>
                        <a:pt x="13036" y="6750"/>
                      </a:cubicBezTo>
                      <a:cubicBezTo>
                        <a:pt x="13247" y="6750"/>
                        <a:pt x="13416" y="6623"/>
                        <a:pt x="13458" y="6455"/>
                      </a:cubicBezTo>
                      <a:cubicBezTo>
                        <a:pt x="13542" y="6244"/>
                        <a:pt x="13458" y="6033"/>
                        <a:pt x="13331" y="5948"/>
                      </a:cubicBezTo>
                      <a:cubicBezTo>
                        <a:pt x="11053" y="4134"/>
                        <a:pt x="11053" y="4134"/>
                        <a:pt x="11053" y="4134"/>
                      </a:cubicBezTo>
                      <a:cubicBezTo>
                        <a:pt x="10884" y="4008"/>
                        <a:pt x="10673" y="4008"/>
                        <a:pt x="10505" y="4134"/>
                      </a:cubicBezTo>
                      <a:cubicBezTo>
                        <a:pt x="8269" y="5948"/>
                        <a:pt x="8269" y="5948"/>
                        <a:pt x="8269" y="5948"/>
                      </a:cubicBezTo>
                      <a:cubicBezTo>
                        <a:pt x="8100" y="6033"/>
                        <a:pt x="8058" y="6244"/>
                        <a:pt x="8100" y="6455"/>
                      </a:cubicBezTo>
                      <a:cubicBezTo>
                        <a:pt x="8184" y="6623"/>
                        <a:pt x="8353" y="6750"/>
                        <a:pt x="8522" y="6750"/>
                      </a:cubicBezTo>
                      <a:cubicBezTo>
                        <a:pt x="8522" y="9450"/>
                        <a:pt x="8522" y="9450"/>
                        <a:pt x="8522" y="9450"/>
                      </a:cubicBezTo>
                      <a:cubicBezTo>
                        <a:pt x="8522" y="9703"/>
                        <a:pt x="8733" y="9872"/>
                        <a:pt x="8986" y="9872"/>
                      </a:cubicBezTo>
                      <a:lnTo>
                        <a:pt x="12572" y="9872"/>
                      </a:lnTo>
                      <a:close/>
                      <a:moveTo>
                        <a:pt x="16917" y="12698"/>
                      </a:moveTo>
                      <a:cubicBezTo>
                        <a:pt x="14681" y="10884"/>
                        <a:pt x="14681" y="10884"/>
                        <a:pt x="14681" y="10884"/>
                      </a:cubicBezTo>
                      <a:cubicBezTo>
                        <a:pt x="14513" y="10758"/>
                        <a:pt x="14259" y="10758"/>
                        <a:pt x="14091" y="10884"/>
                      </a:cubicBezTo>
                      <a:cubicBezTo>
                        <a:pt x="11855" y="12698"/>
                        <a:pt x="11855" y="12698"/>
                        <a:pt x="11855" y="12698"/>
                      </a:cubicBezTo>
                      <a:cubicBezTo>
                        <a:pt x="11686" y="12825"/>
                        <a:pt x="11644" y="12994"/>
                        <a:pt x="11728" y="13205"/>
                      </a:cubicBezTo>
                      <a:cubicBezTo>
                        <a:pt x="11770" y="13373"/>
                        <a:pt x="11939" y="13500"/>
                        <a:pt x="12150" y="13500"/>
                      </a:cubicBezTo>
                      <a:cubicBezTo>
                        <a:pt x="12150" y="16200"/>
                        <a:pt x="12150" y="16200"/>
                        <a:pt x="12150" y="16200"/>
                      </a:cubicBezTo>
                      <a:cubicBezTo>
                        <a:pt x="12150" y="16453"/>
                        <a:pt x="12319" y="16622"/>
                        <a:pt x="12572" y="16622"/>
                      </a:cubicBezTo>
                      <a:cubicBezTo>
                        <a:pt x="16200" y="16622"/>
                        <a:pt x="16200" y="16622"/>
                        <a:pt x="16200" y="16622"/>
                      </a:cubicBezTo>
                      <a:cubicBezTo>
                        <a:pt x="16453" y="16622"/>
                        <a:pt x="16622" y="16453"/>
                        <a:pt x="16622" y="16200"/>
                      </a:cubicBezTo>
                      <a:cubicBezTo>
                        <a:pt x="16622" y="13500"/>
                        <a:pt x="16622" y="13500"/>
                        <a:pt x="16622" y="13500"/>
                      </a:cubicBezTo>
                      <a:cubicBezTo>
                        <a:pt x="16833" y="13500"/>
                        <a:pt x="17002" y="13373"/>
                        <a:pt x="17044" y="13205"/>
                      </a:cubicBezTo>
                      <a:cubicBezTo>
                        <a:pt x="17128" y="12994"/>
                        <a:pt x="17086" y="12825"/>
                        <a:pt x="16917" y="12698"/>
                      </a:cubicBezTo>
                      <a:close/>
                      <a:moveTo>
                        <a:pt x="7172" y="11812"/>
                      </a:moveTo>
                      <a:cubicBezTo>
                        <a:pt x="6202" y="12572"/>
                        <a:pt x="6202" y="12572"/>
                        <a:pt x="6202" y="12572"/>
                      </a:cubicBezTo>
                      <a:cubicBezTo>
                        <a:pt x="8142" y="12572"/>
                        <a:pt x="8142" y="12572"/>
                        <a:pt x="8142" y="12572"/>
                      </a:cubicBezTo>
                      <a:lnTo>
                        <a:pt x="7172" y="11812"/>
                      </a:lnTo>
                      <a:close/>
                      <a:moveTo>
                        <a:pt x="13036" y="15736"/>
                      </a:moveTo>
                      <a:cubicBezTo>
                        <a:pt x="13922" y="15736"/>
                        <a:pt x="13922" y="15736"/>
                        <a:pt x="13922" y="15736"/>
                      </a:cubicBezTo>
                      <a:cubicBezTo>
                        <a:pt x="13922" y="14850"/>
                        <a:pt x="13922" y="14850"/>
                        <a:pt x="13922" y="14850"/>
                      </a:cubicBezTo>
                      <a:cubicBezTo>
                        <a:pt x="13922" y="14597"/>
                        <a:pt x="14133" y="14386"/>
                        <a:pt x="14386" y="14386"/>
                      </a:cubicBezTo>
                      <a:cubicBezTo>
                        <a:pt x="14639" y="14386"/>
                        <a:pt x="14850" y="14597"/>
                        <a:pt x="14850" y="14850"/>
                      </a:cubicBezTo>
                      <a:cubicBezTo>
                        <a:pt x="14850" y="15736"/>
                        <a:pt x="14850" y="15736"/>
                        <a:pt x="14850" y="15736"/>
                      </a:cubicBezTo>
                      <a:cubicBezTo>
                        <a:pt x="15736" y="15736"/>
                        <a:pt x="15736" y="15736"/>
                        <a:pt x="15736" y="15736"/>
                      </a:cubicBezTo>
                      <a:cubicBezTo>
                        <a:pt x="15736" y="13500"/>
                        <a:pt x="15736" y="13500"/>
                        <a:pt x="15736" y="13500"/>
                      </a:cubicBezTo>
                      <a:cubicBezTo>
                        <a:pt x="13036" y="13500"/>
                        <a:pt x="13036" y="13500"/>
                        <a:pt x="13036" y="13500"/>
                      </a:cubicBezTo>
                      <a:lnTo>
                        <a:pt x="13036" y="15736"/>
                      </a:lnTo>
                      <a:close/>
                    </a:path>
                  </a:pathLst>
                </a:custGeom>
                <a:solidFill>
                  <a:srgbClr val="91AAC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/>
                </a:p>
              </p:txBody>
            </p:sp>
            <p:sp>
              <p:nvSpPr>
                <p:cNvPr id="427" name="Shape 427"/>
                <p:cNvSpPr/>
                <p:nvPr/>
              </p:nvSpPr>
              <p:spPr>
                <a:xfrm>
                  <a:off x="299145" y="534719"/>
                  <a:ext cx="5437663" cy="1"/>
                </a:xfrm>
                <a:prstGeom prst="line">
                  <a:avLst/>
                </a:prstGeom>
                <a:solidFill>
                  <a:srgbClr val="CD7588"/>
                </a:solidFill>
                <a:ln w="6350" cap="flat">
                  <a:solidFill>
                    <a:srgbClr val="94ADC7"/>
                  </a:solidFill>
                  <a:prstDash val="solid"/>
                  <a:miter lim="8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 defTabSz="457200">
                    <a:defRPr sz="1200">
                      <a:latin typeface="+mj-lt"/>
                      <a:ea typeface="+mj-ea"/>
                      <a:cs typeface="+mj-cs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28" name="Shape 428"/>
                <p:cNvSpPr/>
                <p:nvPr/>
              </p:nvSpPr>
              <p:spPr>
                <a:xfrm>
                  <a:off x="299145" y="-1"/>
                  <a:ext cx="5437663" cy="1"/>
                </a:xfrm>
                <a:prstGeom prst="line">
                  <a:avLst/>
                </a:prstGeom>
                <a:solidFill>
                  <a:srgbClr val="CD7588"/>
                </a:solidFill>
                <a:ln w="6350" cap="flat">
                  <a:solidFill>
                    <a:srgbClr val="94ADC7"/>
                  </a:solidFill>
                  <a:prstDash val="solid"/>
                  <a:miter lim="8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 defTabSz="457200">
                    <a:defRPr sz="1200">
                      <a:latin typeface="+mj-lt"/>
                      <a:ea typeface="+mj-ea"/>
                      <a:cs typeface="+mj-cs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433" name="Group 433"/>
              <p:cNvGrpSpPr/>
              <p:nvPr/>
            </p:nvGrpSpPr>
            <p:grpSpPr>
              <a:xfrm>
                <a:off x="0" y="2044040"/>
                <a:ext cx="5736808" cy="534720"/>
                <a:chOff x="0" y="0"/>
                <a:chExt cx="5736807" cy="534719"/>
              </a:xfrm>
            </p:grpSpPr>
            <p:sp>
              <p:nvSpPr>
                <p:cNvPr id="430" name="Shape 430"/>
                <p:cNvSpPr/>
                <p:nvPr/>
              </p:nvSpPr>
              <p:spPr>
                <a:xfrm>
                  <a:off x="-1" y="-1"/>
                  <a:ext cx="598278" cy="53472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5822" y="13500"/>
                      </a:moveTo>
                      <a:cubicBezTo>
                        <a:pt x="8522" y="13500"/>
                        <a:pt x="8522" y="13500"/>
                        <a:pt x="8522" y="13500"/>
                      </a:cubicBezTo>
                      <a:cubicBezTo>
                        <a:pt x="8522" y="15736"/>
                        <a:pt x="8522" y="15736"/>
                        <a:pt x="8522" y="15736"/>
                      </a:cubicBezTo>
                      <a:cubicBezTo>
                        <a:pt x="7636" y="15736"/>
                        <a:pt x="7636" y="15736"/>
                        <a:pt x="7636" y="15736"/>
                      </a:cubicBezTo>
                      <a:cubicBezTo>
                        <a:pt x="7636" y="14850"/>
                        <a:pt x="7636" y="14850"/>
                        <a:pt x="7636" y="14850"/>
                      </a:cubicBezTo>
                      <a:cubicBezTo>
                        <a:pt x="7636" y="14597"/>
                        <a:pt x="7425" y="14386"/>
                        <a:pt x="7172" y="14386"/>
                      </a:cubicBezTo>
                      <a:cubicBezTo>
                        <a:pt x="6919" y="14386"/>
                        <a:pt x="6750" y="14597"/>
                        <a:pt x="6750" y="14850"/>
                      </a:cubicBezTo>
                      <a:cubicBezTo>
                        <a:pt x="6750" y="15736"/>
                        <a:pt x="6750" y="15736"/>
                        <a:pt x="6750" y="15736"/>
                      </a:cubicBezTo>
                      <a:cubicBezTo>
                        <a:pt x="5822" y="15736"/>
                        <a:pt x="5822" y="15736"/>
                        <a:pt x="5822" y="15736"/>
                      </a:cubicBezTo>
                      <a:lnTo>
                        <a:pt x="5822" y="13500"/>
                      </a:lnTo>
                      <a:close/>
                      <a:moveTo>
                        <a:pt x="14386" y="11812"/>
                      </a:moveTo>
                      <a:cubicBezTo>
                        <a:pt x="13416" y="12572"/>
                        <a:pt x="13416" y="12572"/>
                        <a:pt x="13416" y="12572"/>
                      </a:cubicBezTo>
                      <a:cubicBezTo>
                        <a:pt x="15356" y="12572"/>
                        <a:pt x="15356" y="12572"/>
                        <a:pt x="15356" y="12572"/>
                      </a:cubicBezTo>
                      <a:lnTo>
                        <a:pt x="14386" y="11812"/>
                      </a:lnTo>
                      <a:close/>
                      <a:moveTo>
                        <a:pt x="10800" y="5063"/>
                      </a:moveTo>
                      <a:cubicBezTo>
                        <a:pt x="9830" y="5822"/>
                        <a:pt x="9830" y="5822"/>
                        <a:pt x="9830" y="5822"/>
                      </a:cubicBezTo>
                      <a:cubicBezTo>
                        <a:pt x="11770" y="5822"/>
                        <a:pt x="11770" y="5822"/>
                        <a:pt x="11770" y="5822"/>
                      </a:cubicBezTo>
                      <a:lnTo>
                        <a:pt x="10800" y="5063"/>
                      </a:lnTo>
                      <a:close/>
                      <a:moveTo>
                        <a:pt x="9450" y="8986"/>
                      </a:moveTo>
                      <a:cubicBezTo>
                        <a:pt x="10336" y="8986"/>
                        <a:pt x="10336" y="8986"/>
                        <a:pt x="10336" y="8986"/>
                      </a:cubicBezTo>
                      <a:cubicBezTo>
                        <a:pt x="10336" y="8100"/>
                        <a:pt x="10336" y="8100"/>
                        <a:pt x="10336" y="8100"/>
                      </a:cubicBezTo>
                      <a:cubicBezTo>
                        <a:pt x="10336" y="7847"/>
                        <a:pt x="10547" y="7636"/>
                        <a:pt x="10800" y="7636"/>
                      </a:cubicBezTo>
                      <a:cubicBezTo>
                        <a:pt x="11053" y="7636"/>
                        <a:pt x="11222" y="7847"/>
                        <a:pt x="11222" y="8100"/>
                      </a:cubicBezTo>
                      <a:cubicBezTo>
                        <a:pt x="11222" y="8986"/>
                        <a:pt x="11222" y="8986"/>
                        <a:pt x="11222" y="8986"/>
                      </a:cubicBezTo>
                      <a:cubicBezTo>
                        <a:pt x="12150" y="8986"/>
                        <a:pt x="12150" y="8986"/>
                        <a:pt x="12150" y="8986"/>
                      </a:cubicBezTo>
                      <a:cubicBezTo>
                        <a:pt x="12150" y="6750"/>
                        <a:pt x="12150" y="6750"/>
                        <a:pt x="12150" y="6750"/>
                      </a:cubicBezTo>
                      <a:cubicBezTo>
                        <a:pt x="9450" y="6750"/>
                        <a:pt x="9450" y="6750"/>
                        <a:pt x="9450" y="6750"/>
                      </a:cubicBezTo>
                      <a:lnTo>
                        <a:pt x="9450" y="8986"/>
                      </a:lnTo>
                      <a:close/>
                      <a:moveTo>
                        <a:pt x="21600" y="10800"/>
                      </a:moveTo>
                      <a:cubicBezTo>
                        <a:pt x="21600" y="16748"/>
                        <a:pt x="16748" y="21600"/>
                        <a:pt x="10800" y="21600"/>
                      </a:cubicBezTo>
                      <a:cubicBezTo>
                        <a:pt x="4809" y="21600"/>
                        <a:pt x="0" y="16748"/>
                        <a:pt x="0" y="10800"/>
                      </a:cubicBezTo>
                      <a:cubicBezTo>
                        <a:pt x="0" y="4809"/>
                        <a:pt x="4809" y="0"/>
                        <a:pt x="10800" y="0"/>
                      </a:cubicBezTo>
                      <a:cubicBezTo>
                        <a:pt x="16748" y="0"/>
                        <a:pt x="21600" y="4809"/>
                        <a:pt x="21600" y="10800"/>
                      </a:cubicBezTo>
                      <a:close/>
                      <a:moveTo>
                        <a:pt x="9703" y="12698"/>
                      </a:moveTo>
                      <a:cubicBezTo>
                        <a:pt x="7467" y="10884"/>
                        <a:pt x="7467" y="10884"/>
                        <a:pt x="7467" y="10884"/>
                      </a:cubicBezTo>
                      <a:cubicBezTo>
                        <a:pt x="7298" y="10758"/>
                        <a:pt x="7087" y="10758"/>
                        <a:pt x="6919" y="10884"/>
                      </a:cubicBezTo>
                      <a:cubicBezTo>
                        <a:pt x="4641" y="12698"/>
                        <a:pt x="4641" y="12698"/>
                        <a:pt x="4641" y="12698"/>
                      </a:cubicBezTo>
                      <a:cubicBezTo>
                        <a:pt x="4514" y="12825"/>
                        <a:pt x="4430" y="12994"/>
                        <a:pt x="4514" y="13205"/>
                      </a:cubicBezTo>
                      <a:cubicBezTo>
                        <a:pt x="4556" y="13373"/>
                        <a:pt x="4725" y="13500"/>
                        <a:pt x="4936" y="13500"/>
                      </a:cubicBezTo>
                      <a:cubicBezTo>
                        <a:pt x="4936" y="16200"/>
                        <a:pt x="4936" y="16200"/>
                        <a:pt x="4936" y="16200"/>
                      </a:cubicBezTo>
                      <a:cubicBezTo>
                        <a:pt x="4936" y="16453"/>
                        <a:pt x="5147" y="16622"/>
                        <a:pt x="5400" y="16622"/>
                      </a:cubicBezTo>
                      <a:cubicBezTo>
                        <a:pt x="8986" y="16622"/>
                        <a:pt x="8986" y="16622"/>
                        <a:pt x="8986" y="16622"/>
                      </a:cubicBezTo>
                      <a:cubicBezTo>
                        <a:pt x="9239" y="16622"/>
                        <a:pt x="9450" y="16453"/>
                        <a:pt x="9450" y="16200"/>
                      </a:cubicBezTo>
                      <a:cubicBezTo>
                        <a:pt x="9450" y="13500"/>
                        <a:pt x="9450" y="13500"/>
                        <a:pt x="9450" y="13500"/>
                      </a:cubicBezTo>
                      <a:cubicBezTo>
                        <a:pt x="9619" y="13500"/>
                        <a:pt x="9787" y="13373"/>
                        <a:pt x="9872" y="13205"/>
                      </a:cubicBezTo>
                      <a:cubicBezTo>
                        <a:pt x="9914" y="12994"/>
                        <a:pt x="9872" y="12825"/>
                        <a:pt x="9703" y="12698"/>
                      </a:cubicBezTo>
                      <a:close/>
                      <a:moveTo>
                        <a:pt x="12572" y="9872"/>
                      </a:moveTo>
                      <a:cubicBezTo>
                        <a:pt x="12825" y="9872"/>
                        <a:pt x="13036" y="9703"/>
                        <a:pt x="13036" y="9450"/>
                      </a:cubicBezTo>
                      <a:cubicBezTo>
                        <a:pt x="13036" y="6750"/>
                        <a:pt x="13036" y="6750"/>
                        <a:pt x="13036" y="6750"/>
                      </a:cubicBezTo>
                      <a:cubicBezTo>
                        <a:pt x="13247" y="6750"/>
                        <a:pt x="13416" y="6623"/>
                        <a:pt x="13458" y="6455"/>
                      </a:cubicBezTo>
                      <a:cubicBezTo>
                        <a:pt x="13542" y="6244"/>
                        <a:pt x="13458" y="6033"/>
                        <a:pt x="13331" y="5948"/>
                      </a:cubicBezTo>
                      <a:cubicBezTo>
                        <a:pt x="11053" y="4134"/>
                        <a:pt x="11053" y="4134"/>
                        <a:pt x="11053" y="4134"/>
                      </a:cubicBezTo>
                      <a:cubicBezTo>
                        <a:pt x="10884" y="4008"/>
                        <a:pt x="10673" y="4008"/>
                        <a:pt x="10505" y="4134"/>
                      </a:cubicBezTo>
                      <a:cubicBezTo>
                        <a:pt x="8269" y="5948"/>
                        <a:pt x="8269" y="5948"/>
                        <a:pt x="8269" y="5948"/>
                      </a:cubicBezTo>
                      <a:cubicBezTo>
                        <a:pt x="8100" y="6033"/>
                        <a:pt x="8058" y="6244"/>
                        <a:pt x="8100" y="6455"/>
                      </a:cubicBezTo>
                      <a:cubicBezTo>
                        <a:pt x="8184" y="6623"/>
                        <a:pt x="8353" y="6750"/>
                        <a:pt x="8522" y="6750"/>
                      </a:cubicBezTo>
                      <a:cubicBezTo>
                        <a:pt x="8522" y="9450"/>
                        <a:pt x="8522" y="9450"/>
                        <a:pt x="8522" y="9450"/>
                      </a:cubicBezTo>
                      <a:cubicBezTo>
                        <a:pt x="8522" y="9703"/>
                        <a:pt x="8733" y="9872"/>
                        <a:pt x="8986" y="9872"/>
                      </a:cubicBezTo>
                      <a:lnTo>
                        <a:pt x="12572" y="9872"/>
                      </a:lnTo>
                      <a:close/>
                      <a:moveTo>
                        <a:pt x="16917" y="12698"/>
                      </a:moveTo>
                      <a:cubicBezTo>
                        <a:pt x="14681" y="10884"/>
                        <a:pt x="14681" y="10884"/>
                        <a:pt x="14681" y="10884"/>
                      </a:cubicBezTo>
                      <a:cubicBezTo>
                        <a:pt x="14513" y="10758"/>
                        <a:pt x="14259" y="10758"/>
                        <a:pt x="14091" y="10884"/>
                      </a:cubicBezTo>
                      <a:cubicBezTo>
                        <a:pt x="11855" y="12698"/>
                        <a:pt x="11855" y="12698"/>
                        <a:pt x="11855" y="12698"/>
                      </a:cubicBezTo>
                      <a:cubicBezTo>
                        <a:pt x="11686" y="12825"/>
                        <a:pt x="11644" y="12994"/>
                        <a:pt x="11728" y="13205"/>
                      </a:cubicBezTo>
                      <a:cubicBezTo>
                        <a:pt x="11770" y="13373"/>
                        <a:pt x="11939" y="13500"/>
                        <a:pt x="12150" y="13500"/>
                      </a:cubicBezTo>
                      <a:cubicBezTo>
                        <a:pt x="12150" y="16200"/>
                        <a:pt x="12150" y="16200"/>
                        <a:pt x="12150" y="16200"/>
                      </a:cubicBezTo>
                      <a:cubicBezTo>
                        <a:pt x="12150" y="16453"/>
                        <a:pt x="12319" y="16622"/>
                        <a:pt x="12572" y="16622"/>
                      </a:cubicBezTo>
                      <a:cubicBezTo>
                        <a:pt x="16200" y="16622"/>
                        <a:pt x="16200" y="16622"/>
                        <a:pt x="16200" y="16622"/>
                      </a:cubicBezTo>
                      <a:cubicBezTo>
                        <a:pt x="16453" y="16622"/>
                        <a:pt x="16622" y="16453"/>
                        <a:pt x="16622" y="16200"/>
                      </a:cubicBezTo>
                      <a:cubicBezTo>
                        <a:pt x="16622" y="13500"/>
                        <a:pt x="16622" y="13500"/>
                        <a:pt x="16622" y="13500"/>
                      </a:cubicBezTo>
                      <a:cubicBezTo>
                        <a:pt x="16833" y="13500"/>
                        <a:pt x="17002" y="13373"/>
                        <a:pt x="17044" y="13205"/>
                      </a:cubicBezTo>
                      <a:cubicBezTo>
                        <a:pt x="17128" y="12994"/>
                        <a:pt x="17086" y="12825"/>
                        <a:pt x="16917" y="12698"/>
                      </a:cubicBezTo>
                      <a:close/>
                      <a:moveTo>
                        <a:pt x="7172" y="11812"/>
                      </a:moveTo>
                      <a:cubicBezTo>
                        <a:pt x="6202" y="12572"/>
                        <a:pt x="6202" y="12572"/>
                        <a:pt x="6202" y="12572"/>
                      </a:cubicBezTo>
                      <a:cubicBezTo>
                        <a:pt x="8142" y="12572"/>
                        <a:pt x="8142" y="12572"/>
                        <a:pt x="8142" y="12572"/>
                      </a:cubicBezTo>
                      <a:lnTo>
                        <a:pt x="7172" y="11812"/>
                      </a:lnTo>
                      <a:close/>
                      <a:moveTo>
                        <a:pt x="13036" y="15736"/>
                      </a:moveTo>
                      <a:cubicBezTo>
                        <a:pt x="13922" y="15736"/>
                        <a:pt x="13922" y="15736"/>
                        <a:pt x="13922" y="15736"/>
                      </a:cubicBezTo>
                      <a:cubicBezTo>
                        <a:pt x="13922" y="14850"/>
                        <a:pt x="13922" y="14850"/>
                        <a:pt x="13922" y="14850"/>
                      </a:cubicBezTo>
                      <a:cubicBezTo>
                        <a:pt x="13922" y="14597"/>
                        <a:pt x="14133" y="14386"/>
                        <a:pt x="14386" y="14386"/>
                      </a:cubicBezTo>
                      <a:cubicBezTo>
                        <a:pt x="14639" y="14386"/>
                        <a:pt x="14850" y="14597"/>
                        <a:pt x="14850" y="14850"/>
                      </a:cubicBezTo>
                      <a:cubicBezTo>
                        <a:pt x="14850" y="15736"/>
                        <a:pt x="14850" y="15736"/>
                        <a:pt x="14850" y="15736"/>
                      </a:cubicBezTo>
                      <a:cubicBezTo>
                        <a:pt x="15736" y="15736"/>
                        <a:pt x="15736" y="15736"/>
                        <a:pt x="15736" y="15736"/>
                      </a:cubicBezTo>
                      <a:cubicBezTo>
                        <a:pt x="15736" y="13500"/>
                        <a:pt x="15736" y="13500"/>
                        <a:pt x="15736" y="13500"/>
                      </a:cubicBezTo>
                      <a:cubicBezTo>
                        <a:pt x="13036" y="13500"/>
                        <a:pt x="13036" y="13500"/>
                        <a:pt x="13036" y="13500"/>
                      </a:cubicBezTo>
                      <a:lnTo>
                        <a:pt x="13036" y="15736"/>
                      </a:lnTo>
                      <a:close/>
                    </a:path>
                  </a:pathLst>
                </a:custGeom>
                <a:solidFill>
                  <a:srgbClr val="C8728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/>
                </a:p>
              </p:txBody>
            </p:sp>
            <p:sp>
              <p:nvSpPr>
                <p:cNvPr id="431" name="Shape 431"/>
                <p:cNvSpPr/>
                <p:nvPr/>
              </p:nvSpPr>
              <p:spPr>
                <a:xfrm>
                  <a:off x="299145" y="534719"/>
                  <a:ext cx="5437663" cy="1"/>
                </a:xfrm>
                <a:prstGeom prst="line">
                  <a:avLst/>
                </a:prstGeom>
                <a:solidFill>
                  <a:srgbClr val="7AB486"/>
                </a:solidFill>
                <a:ln w="6350" cap="flat">
                  <a:solidFill>
                    <a:srgbClr val="CD7588"/>
                  </a:solidFill>
                  <a:prstDash val="solid"/>
                  <a:miter lim="8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 defTabSz="457200">
                    <a:defRPr sz="1200">
                      <a:latin typeface="+mj-lt"/>
                      <a:ea typeface="+mj-ea"/>
                      <a:cs typeface="+mj-cs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32" name="Shape 432"/>
                <p:cNvSpPr/>
                <p:nvPr/>
              </p:nvSpPr>
              <p:spPr>
                <a:xfrm>
                  <a:off x="299145" y="-1"/>
                  <a:ext cx="5437663" cy="1"/>
                </a:xfrm>
                <a:prstGeom prst="line">
                  <a:avLst/>
                </a:prstGeom>
                <a:solidFill>
                  <a:srgbClr val="7AB486"/>
                </a:solidFill>
                <a:ln w="6350" cap="flat">
                  <a:solidFill>
                    <a:srgbClr val="CD7588"/>
                  </a:solidFill>
                  <a:prstDash val="solid"/>
                  <a:miter lim="8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 defTabSz="457200">
                    <a:defRPr sz="1200">
                      <a:latin typeface="+mj-lt"/>
                      <a:ea typeface="+mj-ea"/>
                      <a:cs typeface="+mj-cs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437" name="Group 437"/>
              <p:cNvGrpSpPr/>
              <p:nvPr/>
            </p:nvGrpSpPr>
            <p:grpSpPr>
              <a:xfrm>
                <a:off x="0" y="2721499"/>
                <a:ext cx="5736808" cy="534720"/>
                <a:chOff x="0" y="0"/>
                <a:chExt cx="5736807" cy="534719"/>
              </a:xfrm>
            </p:grpSpPr>
            <p:sp>
              <p:nvSpPr>
                <p:cNvPr id="434" name="Shape 434"/>
                <p:cNvSpPr/>
                <p:nvPr/>
              </p:nvSpPr>
              <p:spPr>
                <a:xfrm>
                  <a:off x="-1" y="-1"/>
                  <a:ext cx="598278" cy="53472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5822" y="13500"/>
                      </a:moveTo>
                      <a:cubicBezTo>
                        <a:pt x="8522" y="13500"/>
                        <a:pt x="8522" y="13500"/>
                        <a:pt x="8522" y="13500"/>
                      </a:cubicBezTo>
                      <a:cubicBezTo>
                        <a:pt x="8522" y="15736"/>
                        <a:pt x="8522" y="15736"/>
                        <a:pt x="8522" y="15736"/>
                      </a:cubicBezTo>
                      <a:cubicBezTo>
                        <a:pt x="7636" y="15736"/>
                        <a:pt x="7636" y="15736"/>
                        <a:pt x="7636" y="15736"/>
                      </a:cubicBezTo>
                      <a:cubicBezTo>
                        <a:pt x="7636" y="14850"/>
                        <a:pt x="7636" y="14850"/>
                        <a:pt x="7636" y="14850"/>
                      </a:cubicBezTo>
                      <a:cubicBezTo>
                        <a:pt x="7636" y="14597"/>
                        <a:pt x="7425" y="14386"/>
                        <a:pt x="7172" y="14386"/>
                      </a:cubicBezTo>
                      <a:cubicBezTo>
                        <a:pt x="6919" y="14386"/>
                        <a:pt x="6750" y="14597"/>
                        <a:pt x="6750" y="14850"/>
                      </a:cubicBezTo>
                      <a:cubicBezTo>
                        <a:pt x="6750" y="15736"/>
                        <a:pt x="6750" y="15736"/>
                        <a:pt x="6750" y="15736"/>
                      </a:cubicBezTo>
                      <a:cubicBezTo>
                        <a:pt x="5822" y="15736"/>
                        <a:pt x="5822" y="15736"/>
                        <a:pt x="5822" y="15736"/>
                      </a:cubicBezTo>
                      <a:lnTo>
                        <a:pt x="5822" y="13500"/>
                      </a:lnTo>
                      <a:close/>
                      <a:moveTo>
                        <a:pt x="14386" y="11812"/>
                      </a:moveTo>
                      <a:cubicBezTo>
                        <a:pt x="13416" y="12572"/>
                        <a:pt x="13416" y="12572"/>
                        <a:pt x="13416" y="12572"/>
                      </a:cubicBezTo>
                      <a:cubicBezTo>
                        <a:pt x="15356" y="12572"/>
                        <a:pt x="15356" y="12572"/>
                        <a:pt x="15356" y="12572"/>
                      </a:cubicBezTo>
                      <a:lnTo>
                        <a:pt x="14386" y="11812"/>
                      </a:lnTo>
                      <a:close/>
                      <a:moveTo>
                        <a:pt x="10800" y="5063"/>
                      </a:moveTo>
                      <a:cubicBezTo>
                        <a:pt x="9830" y="5822"/>
                        <a:pt x="9830" y="5822"/>
                        <a:pt x="9830" y="5822"/>
                      </a:cubicBezTo>
                      <a:cubicBezTo>
                        <a:pt x="11770" y="5822"/>
                        <a:pt x="11770" y="5822"/>
                        <a:pt x="11770" y="5822"/>
                      </a:cubicBezTo>
                      <a:lnTo>
                        <a:pt x="10800" y="5063"/>
                      </a:lnTo>
                      <a:close/>
                      <a:moveTo>
                        <a:pt x="9450" y="8986"/>
                      </a:moveTo>
                      <a:cubicBezTo>
                        <a:pt x="10336" y="8986"/>
                        <a:pt x="10336" y="8986"/>
                        <a:pt x="10336" y="8986"/>
                      </a:cubicBezTo>
                      <a:cubicBezTo>
                        <a:pt x="10336" y="8100"/>
                        <a:pt x="10336" y="8100"/>
                        <a:pt x="10336" y="8100"/>
                      </a:cubicBezTo>
                      <a:cubicBezTo>
                        <a:pt x="10336" y="7847"/>
                        <a:pt x="10547" y="7636"/>
                        <a:pt x="10800" y="7636"/>
                      </a:cubicBezTo>
                      <a:cubicBezTo>
                        <a:pt x="11053" y="7636"/>
                        <a:pt x="11222" y="7847"/>
                        <a:pt x="11222" y="8100"/>
                      </a:cubicBezTo>
                      <a:cubicBezTo>
                        <a:pt x="11222" y="8986"/>
                        <a:pt x="11222" y="8986"/>
                        <a:pt x="11222" y="8986"/>
                      </a:cubicBezTo>
                      <a:cubicBezTo>
                        <a:pt x="12150" y="8986"/>
                        <a:pt x="12150" y="8986"/>
                        <a:pt x="12150" y="8986"/>
                      </a:cubicBezTo>
                      <a:cubicBezTo>
                        <a:pt x="12150" y="6750"/>
                        <a:pt x="12150" y="6750"/>
                        <a:pt x="12150" y="6750"/>
                      </a:cubicBezTo>
                      <a:cubicBezTo>
                        <a:pt x="9450" y="6750"/>
                        <a:pt x="9450" y="6750"/>
                        <a:pt x="9450" y="6750"/>
                      </a:cubicBezTo>
                      <a:lnTo>
                        <a:pt x="9450" y="8986"/>
                      </a:lnTo>
                      <a:close/>
                      <a:moveTo>
                        <a:pt x="21600" y="10800"/>
                      </a:moveTo>
                      <a:cubicBezTo>
                        <a:pt x="21600" y="16748"/>
                        <a:pt x="16748" y="21600"/>
                        <a:pt x="10800" y="21600"/>
                      </a:cubicBezTo>
                      <a:cubicBezTo>
                        <a:pt x="4809" y="21600"/>
                        <a:pt x="0" y="16748"/>
                        <a:pt x="0" y="10800"/>
                      </a:cubicBezTo>
                      <a:cubicBezTo>
                        <a:pt x="0" y="4809"/>
                        <a:pt x="4809" y="0"/>
                        <a:pt x="10800" y="0"/>
                      </a:cubicBezTo>
                      <a:cubicBezTo>
                        <a:pt x="16748" y="0"/>
                        <a:pt x="21600" y="4809"/>
                        <a:pt x="21600" y="10800"/>
                      </a:cubicBezTo>
                      <a:close/>
                      <a:moveTo>
                        <a:pt x="9703" y="12698"/>
                      </a:moveTo>
                      <a:cubicBezTo>
                        <a:pt x="7467" y="10884"/>
                        <a:pt x="7467" y="10884"/>
                        <a:pt x="7467" y="10884"/>
                      </a:cubicBezTo>
                      <a:cubicBezTo>
                        <a:pt x="7298" y="10758"/>
                        <a:pt x="7087" y="10758"/>
                        <a:pt x="6919" y="10884"/>
                      </a:cubicBezTo>
                      <a:cubicBezTo>
                        <a:pt x="4641" y="12698"/>
                        <a:pt x="4641" y="12698"/>
                        <a:pt x="4641" y="12698"/>
                      </a:cubicBezTo>
                      <a:cubicBezTo>
                        <a:pt x="4514" y="12825"/>
                        <a:pt x="4430" y="12994"/>
                        <a:pt x="4514" y="13205"/>
                      </a:cubicBezTo>
                      <a:cubicBezTo>
                        <a:pt x="4556" y="13373"/>
                        <a:pt x="4725" y="13500"/>
                        <a:pt x="4936" y="13500"/>
                      </a:cubicBezTo>
                      <a:cubicBezTo>
                        <a:pt x="4936" y="16200"/>
                        <a:pt x="4936" y="16200"/>
                        <a:pt x="4936" y="16200"/>
                      </a:cubicBezTo>
                      <a:cubicBezTo>
                        <a:pt x="4936" y="16453"/>
                        <a:pt x="5147" y="16622"/>
                        <a:pt x="5400" y="16622"/>
                      </a:cubicBezTo>
                      <a:cubicBezTo>
                        <a:pt x="8986" y="16622"/>
                        <a:pt x="8986" y="16622"/>
                        <a:pt x="8986" y="16622"/>
                      </a:cubicBezTo>
                      <a:cubicBezTo>
                        <a:pt x="9239" y="16622"/>
                        <a:pt x="9450" y="16453"/>
                        <a:pt x="9450" y="16200"/>
                      </a:cubicBezTo>
                      <a:cubicBezTo>
                        <a:pt x="9450" y="13500"/>
                        <a:pt x="9450" y="13500"/>
                        <a:pt x="9450" y="13500"/>
                      </a:cubicBezTo>
                      <a:cubicBezTo>
                        <a:pt x="9619" y="13500"/>
                        <a:pt x="9787" y="13373"/>
                        <a:pt x="9872" y="13205"/>
                      </a:cubicBezTo>
                      <a:cubicBezTo>
                        <a:pt x="9914" y="12994"/>
                        <a:pt x="9872" y="12825"/>
                        <a:pt x="9703" y="12698"/>
                      </a:cubicBezTo>
                      <a:close/>
                      <a:moveTo>
                        <a:pt x="12572" y="9872"/>
                      </a:moveTo>
                      <a:cubicBezTo>
                        <a:pt x="12825" y="9872"/>
                        <a:pt x="13036" y="9703"/>
                        <a:pt x="13036" y="9450"/>
                      </a:cubicBezTo>
                      <a:cubicBezTo>
                        <a:pt x="13036" y="6750"/>
                        <a:pt x="13036" y="6750"/>
                        <a:pt x="13036" y="6750"/>
                      </a:cubicBezTo>
                      <a:cubicBezTo>
                        <a:pt x="13247" y="6750"/>
                        <a:pt x="13416" y="6623"/>
                        <a:pt x="13458" y="6455"/>
                      </a:cubicBezTo>
                      <a:cubicBezTo>
                        <a:pt x="13542" y="6244"/>
                        <a:pt x="13458" y="6033"/>
                        <a:pt x="13331" y="5948"/>
                      </a:cubicBezTo>
                      <a:cubicBezTo>
                        <a:pt x="11053" y="4134"/>
                        <a:pt x="11053" y="4134"/>
                        <a:pt x="11053" y="4134"/>
                      </a:cubicBezTo>
                      <a:cubicBezTo>
                        <a:pt x="10884" y="4008"/>
                        <a:pt x="10673" y="4008"/>
                        <a:pt x="10505" y="4134"/>
                      </a:cubicBezTo>
                      <a:cubicBezTo>
                        <a:pt x="8269" y="5948"/>
                        <a:pt x="8269" y="5948"/>
                        <a:pt x="8269" y="5948"/>
                      </a:cubicBezTo>
                      <a:cubicBezTo>
                        <a:pt x="8100" y="6033"/>
                        <a:pt x="8058" y="6244"/>
                        <a:pt x="8100" y="6455"/>
                      </a:cubicBezTo>
                      <a:cubicBezTo>
                        <a:pt x="8184" y="6623"/>
                        <a:pt x="8353" y="6750"/>
                        <a:pt x="8522" y="6750"/>
                      </a:cubicBezTo>
                      <a:cubicBezTo>
                        <a:pt x="8522" y="9450"/>
                        <a:pt x="8522" y="9450"/>
                        <a:pt x="8522" y="9450"/>
                      </a:cubicBezTo>
                      <a:cubicBezTo>
                        <a:pt x="8522" y="9703"/>
                        <a:pt x="8733" y="9872"/>
                        <a:pt x="8986" y="9872"/>
                      </a:cubicBezTo>
                      <a:lnTo>
                        <a:pt x="12572" y="9872"/>
                      </a:lnTo>
                      <a:close/>
                      <a:moveTo>
                        <a:pt x="16917" y="12698"/>
                      </a:moveTo>
                      <a:cubicBezTo>
                        <a:pt x="14681" y="10884"/>
                        <a:pt x="14681" y="10884"/>
                        <a:pt x="14681" y="10884"/>
                      </a:cubicBezTo>
                      <a:cubicBezTo>
                        <a:pt x="14513" y="10758"/>
                        <a:pt x="14259" y="10758"/>
                        <a:pt x="14091" y="10884"/>
                      </a:cubicBezTo>
                      <a:cubicBezTo>
                        <a:pt x="11855" y="12698"/>
                        <a:pt x="11855" y="12698"/>
                        <a:pt x="11855" y="12698"/>
                      </a:cubicBezTo>
                      <a:cubicBezTo>
                        <a:pt x="11686" y="12825"/>
                        <a:pt x="11644" y="12994"/>
                        <a:pt x="11728" y="13205"/>
                      </a:cubicBezTo>
                      <a:cubicBezTo>
                        <a:pt x="11770" y="13373"/>
                        <a:pt x="11939" y="13500"/>
                        <a:pt x="12150" y="13500"/>
                      </a:cubicBezTo>
                      <a:cubicBezTo>
                        <a:pt x="12150" y="16200"/>
                        <a:pt x="12150" y="16200"/>
                        <a:pt x="12150" y="16200"/>
                      </a:cubicBezTo>
                      <a:cubicBezTo>
                        <a:pt x="12150" y="16453"/>
                        <a:pt x="12319" y="16622"/>
                        <a:pt x="12572" y="16622"/>
                      </a:cubicBezTo>
                      <a:cubicBezTo>
                        <a:pt x="16200" y="16622"/>
                        <a:pt x="16200" y="16622"/>
                        <a:pt x="16200" y="16622"/>
                      </a:cubicBezTo>
                      <a:cubicBezTo>
                        <a:pt x="16453" y="16622"/>
                        <a:pt x="16622" y="16453"/>
                        <a:pt x="16622" y="16200"/>
                      </a:cubicBezTo>
                      <a:cubicBezTo>
                        <a:pt x="16622" y="13500"/>
                        <a:pt x="16622" y="13500"/>
                        <a:pt x="16622" y="13500"/>
                      </a:cubicBezTo>
                      <a:cubicBezTo>
                        <a:pt x="16833" y="13500"/>
                        <a:pt x="17002" y="13373"/>
                        <a:pt x="17044" y="13205"/>
                      </a:cubicBezTo>
                      <a:cubicBezTo>
                        <a:pt x="17128" y="12994"/>
                        <a:pt x="17086" y="12825"/>
                        <a:pt x="16917" y="12698"/>
                      </a:cubicBezTo>
                      <a:close/>
                      <a:moveTo>
                        <a:pt x="7172" y="11812"/>
                      </a:moveTo>
                      <a:cubicBezTo>
                        <a:pt x="6202" y="12572"/>
                        <a:pt x="6202" y="12572"/>
                        <a:pt x="6202" y="12572"/>
                      </a:cubicBezTo>
                      <a:cubicBezTo>
                        <a:pt x="8142" y="12572"/>
                        <a:pt x="8142" y="12572"/>
                        <a:pt x="8142" y="12572"/>
                      </a:cubicBezTo>
                      <a:lnTo>
                        <a:pt x="7172" y="11812"/>
                      </a:lnTo>
                      <a:close/>
                      <a:moveTo>
                        <a:pt x="13036" y="15736"/>
                      </a:moveTo>
                      <a:cubicBezTo>
                        <a:pt x="13922" y="15736"/>
                        <a:pt x="13922" y="15736"/>
                        <a:pt x="13922" y="15736"/>
                      </a:cubicBezTo>
                      <a:cubicBezTo>
                        <a:pt x="13922" y="14850"/>
                        <a:pt x="13922" y="14850"/>
                        <a:pt x="13922" y="14850"/>
                      </a:cubicBezTo>
                      <a:cubicBezTo>
                        <a:pt x="13922" y="14597"/>
                        <a:pt x="14133" y="14386"/>
                        <a:pt x="14386" y="14386"/>
                      </a:cubicBezTo>
                      <a:cubicBezTo>
                        <a:pt x="14639" y="14386"/>
                        <a:pt x="14850" y="14597"/>
                        <a:pt x="14850" y="14850"/>
                      </a:cubicBezTo>
                      <a:cubicBezTo>
                        <a:pt x="14850" y="15736"/>
                        <a:pt x="14850" y="15736"/>
                        <a:pt x="14850" y="15736"/>
                      </a:cubicBezTo>
                      <a:cubicBezTo>
                        <a:pt x="15736" y="15736"/>
                        <a:pt x="15736" y="15736"/>
                        <a:pt x="15736" y="15736"/>
                      </a:cubicBezTo>
                      <a:cubicBezTo>
                        <a:pt x="15736" y="13500"/>
                        <a:pt x="15736" y="13500"/>
                        <a:pt x="15736" y="13500"/>
                      </a:cubicBezTo>
                      <a:cubicBezTo>
                        <a:pt x="13036" y="13500"/>
                        <a:pt x="13036" y="13500"/>
                        <a:pt x="13036" y="13500"/>
                      </a:cubicBezTo>
                      <a:lnTo>
                        <a:pt x="13036" y="15736"/>
                      </a:lnTo>
                      <a:close/>
                    </a:path>
                  </a:pathLst>
                </a:custGeom>
                <a:solidFill>
                  <a:srgbClr val="F3CD7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/>
                </a:p>
              </p:txBody>
            </p:sp>
            <p:sp>
              <p:nvSpPr>
                <p:cNvPr id="435" name="Shape 435"/>
                <p:cNvSpPr/>
                <p:nvPr/>
              </p:nvSpPr>
              <p:spPr>
                <a:xfrm>
                  <a:off x="299145" y="534719"/>
                  <a:ext cx="5437663" cy="1"/>
                </a:xfrm>
                <a:prstGeom prst="line">
                  <a:avLst/>
                </a:prstGeom>
                <a:solidFill>
                  <a:srgbClr val="7AB486"/>
                </a:solidFill>
                <a:ln w="6350" cap="flat">
                  <a:solidFill>
                    <a:srgbClr val="F3CD76"/>
                  </a:solidFill>
                  <a:prstDash val="solid"/>
                  <a:miter lim="8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 defTabSz="457200">
                    <a:defRPr sz="1200">
                      <a:latin typeface="+mj-lt"/>
                      <a:ea typeface="+mj-ea"/>
                      <a:cs typeface="+mj-cs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36" name="Shape 436"/>
                <p:cNvSpPr/>
                <p:nvPr/>
              </p:nvSpPr>
              <p:spPr>
                <a:xfrm>
                  <a:off x="299145" y="-1"/>
                  <a:ext cx="5437663" cy="1"/>
                </a:xfrm>
                <a:prstGeom prst="line">
                  <a:avLst/>
                </a:prstGeom>
                <a:solidFill>
                  <a:srgbClr val="7AB486"/>
                </a:solidFill>
                <a:ln w="6350" cap="flat">
                  <a:solidFill>
                    <a:srgbClr val="F3CD76"/>
                  </a:solidFill>
                  <a:prstDash val="solid"/>
                  <a:miter lim="8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 defTabSz="457200">
                    <a:defRPr sz="1200">
                      <a:latin typeface="+mj-lt"/>
                      <a:ea typeface="+mj-ea"/>
                      <a:cs typeface="+mj-cs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441" name="Group 441"/>
              <p:cNvGrpSpPr/>
              <p:nvPr/>
            </p:nvGrpSpPr>
            <p:grpSpPr>
              <a:xfrm>
                <a:off x="0" y="3398957"/>
                <a:ext cx="5736808" cy="534720"/>
                <a:chOff x="0" y="0"/>
                <a:chExt cx="5736807" cy="534719"/>
              </a:xfrm>
            </p:grpSpPr>
            <p:sp>
              <p:nvSpPr>
                <p:cNvPr id="438" name="Shape 438"/>
                <p:cNvSpPr/>
                <p:nvPr/>
              </p:nvSpPr>
              <p:spPr>
                <a:xfrm>
                  <a:off x="-1" y="-1"/>
                  <a:ext cx="598278" cy="53472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5822" y="13500"/>
                      </a:moveTo>
                      <a:cubicBezTo>
                        <a:pt x="8522" y="13500"/>
                        <a:pt x="8522" y="13500"/>
                        <a:pt x="8522" y="13500"/>
                      </a:cubicBezTo>
                      <a:cubicBezTo>
                        <a:pt x="8522" y="15736"/>
                        <a:pt x="8522" y="15736"/>
                        <a:pt x="8522" y="15736"/>
                      </a:cubicBezTo>
                      <a:cubicBezTo>
                        <a:pt x="7636" y="15736"/>
                        <a:pt x="7636" y="15736"/>
                        <a:pt x="7636" y="15736"/>
                      </a:cubicBezTo>
                      <a:cubicBezTo>
                        <a:pt x="7636" y="14850"/>
                        <a:pt x="7636" y="14850"/>
                        <a:pt x="7636" y="14850"/>
                      </a:cubicBezTo>
                      <a:cubicBezTo>
                        <a:pt x="7636" y="14597"/>
                        <a:pt x="7425" y="14386"/>
                        <a:pt x="7172" y="14386"/>
                      </a:cubicBezTo>
                      <a:cubicBezTo>
                        <a:pt x="6919" y="14386"/>
                        <a:pt x="6750" y="14597"/>
                        <a:pt x="6750" y="14850"/>
                      </a:cubicBezTo>
                      <a:cubicBezTo>
                        <a:pt x="6750" y="15736"/>
                        <a:pt x="6750" y="15736"/>
                        <a:pt x="6750" y="15736"/>
                      </a:cubicBezTo>
                      <a:cubicBezTo>
                        <a:pt x="5822" y="15736"/>
                        <a:pt x="5822" y="15736"/>
                        <a:pt x="5822" y="15736"/>
                      </a:cubicBezTo>
                      <a:lnTo>
                        <a:pt x="5822" y="13500"/>
                      </a:lnTo>
                      <a:close/>
                      <a:moveTo>
                        <a:pt x="14386" y="11812"/>
                      </a:moveTo>
                      <a:cubicBezTo>
                        <a:pt x="13416" y="12572"/>
                        <a:pt x="13416" y="12572"/>
                        <a:pt x="13416" y="12572"/>
                      </a:cubicBezTo>
                      <a:cubicBezTo>
                        <a:pt x="15356" y="12572"/>
                        <a:pt x="15356" y="12572"/>
                        <a:pt x="15356" y="12572"/>
                      </a:cubicBezTo>
                      <a:lnTo>
                        <a:pt x="14386" y="11812"/>
                      </a:lnTo>
                      <a:close/>
                      <a:moveTo>
                        <a:pt x="10800" y="5063"/>
                      </a:moveTo>
                      <a:cubicBezTo>
                        <a:pt x="9830" y="5822"/>
                        <a:pt x="9830" y="5822"/>
                        <a:pt x="9830" y="5822"/>
                      </a:cubicBezTo>
                      <a:cubicBezTo>
                        <a:pt x="11770" y="5822"/>
                        <a:pt x="11770" y="5822"/>
                        <a:pt x="11770" y="5822"/>
                      </a:cubicBezTo>
                      <a:lnTo>
                        <a:pt x="10800" y="5063"/>
                      </a:lnTo>
                      <a:close/>
                      <a:moveTo>
                        <a:pt x="9450" y="8986"/>
                      </a:moveTo>
                      <a:cubicBezTo>
                        <a:pt x="10336" y="8986"/>
                        <a:pt x="10336" y="8986"/>
                        <a:pt x="10336" y="8986"/>
                      </a:cubicBezTo>
                      <a:cubicBezTo>
                        <a:pt x="10336" y="8100"/>
                        <a:pt x="10336" y="8100"/>
                        <a:pt x="10336" y="8100"/>
                      </a:cubicBezTo>
                      <a:cubicBezTo>
                        <a:pt x="10336" y="7847"/>
                        <a:pt x="10547" y="7636"/>
                        <a:pt x="10800" y="7636"/>
                      </a:cubicBezTo>
                      <a:cubicBezTo>
                        <a:pt x="11053" y="7636"/>
                        <a:pt x="11222" y="7847"/>
                        <a:pt x="11222" y="8100"/>
                      </a:cubicBezTo>
                      <a:cubicBezTo>
                        <a:pt x="11222" y="8986"/>
                        <a:pt x="11222" y="8986"/>
                        <a:pt x="11222" y="8986"/>
                      </a:cubicBezTo>
                      <a:cubicBezTo>
                        <a:pt x="12150" y="8986"/>
                        <a:pt x="12150" y="8986"/>
                        <a:pt x="12150" y="8986"/>
                      </a:cubicBezTo>
                      <a:cubicBezTo>
                        <a:pt x="12150" y="6750"/>
                        <a:pt x="12150" y="6750"/>
                        <a:pt x="12150" y="6750"/>
                      </a:cubicBezTo>
                      <a:cubicBezTo>
                        <a:pt x="9450" y="6750"/>
                        <a:pt x="9450" y="6750"/>
                        <a:pt x="9450" y="6750"/>
                      </a:cubicBezTo>
                      <a:lnTo>
                        <a:pt x="9450" y="8986"/>
                      </a:lnTo>
                      <a:close/>
                      <a:moveTo>
                        <a:pt x="21600" y="10800"/>
                      </a:moveTo>
                      <a:cubicBezTo>
                        <a:pt x="21600" y="16748"/>
                        <a:pt x="16748" y="21600"/>
                        <a:pt x="10800" y="21600"/>
                      </a:cubicBezTo>
                      <a:cubicBezTo>
                        <a:pt x="4809" y="21600"/>
                        <a:pt x="0" y="16748"/>
                        <a:pt x="0" y="10800"/>
                      </a:cubicBezTo>
                      <a:cubicBezTo>
                        <a:pt x="0" y="4809"/>
                        <a:pt x="4809" y="0"/>
                        <a:pt x="10800" y="0"/>
                      </a:cubicBezTo>
                      <a:cubicBezTo>
                        <a:pt x="16748" y="0"/>
                        <a:pt x="21600" y="4809"/>
                        <a:pt x="21600" y="10800"/>
                      </a:cubicBezTo>
                      <a:close/>
                      <a:moveTo>
                        <a:pt x="9703" y="12698"/>
                      </a:moveTo>
                      <a:cubicBezTo>
                        <a:pt x="7467" y="10884"/>
                        <a:pt x="7467" y="10884"/>
                        <a:pt x="7467" y="10884"/>
                      </a:cubicBezTo>
                      <a:cubicBezTo>
                        <a:pt x="7298" y="10758"/>
                        <a:pt x="7087" y="10758"/>
                        <a:pt x="6919" y="10884"/>
                      </a:cubicBezTo>
                      <a:cubicBezTo>
                        <a:pt x="4641" y="12698"/>
                        <a:pt x="4641" y="12698"/>
                        <a:pt x="4641" y="12698"/>
                      </a:cubicBezTo>
                      <a:cubicBezTo>
                        <a:pt x="4514" y="12825"/>
                        <a:pt x="4430" y="12994"/>
                        <a:pt x="4514" y="13205"/>
                      </a:cubicBezTo>
                      <a:cubicBezTo>
                        <a:pt x="4556" y="13373"/>
                        <a:pt x="4725" y="13500"/>
                        <a:pt x="4936" y="13500"/>
                      </a:cubicBezTo>
                      <a:cubicBezTo>
                        <a:pt x="4936" y="16200"/>
                        <a:pt x="4936" y="16200"/>
                        <a:pt x="4936" y="16200"/>
                      </a:cubicBezTo>
                      <a:cubicBezTo>
                        <a:pt x="4936" y="16453"/>
                        <a:pt x="5147" y="16622"/>
                        <a:pt x="5400" y="16622"/>
                      </a:cubicBezTo>
                      <a:cubicBezTo>
                        <a:pt x="8986" y="16622"/>
                        <a:pt x="8986" y="16622"/>
                        <a:pt x="8986" y="16622"/>
                      </a:cubicBezTo>
                      <a:cubicBezTo>
                        <a:pt x="9239" y="16622"/>
                        <a:pt x="9450" y="16453"/>
                        <a:pt x="9450" y="16200"/>
                      </a:cubicBezTo>
                      <a:cubicBezTo>
                        <a:pt x="9450" y="13500"/>
                        <a:pt x="9450" y="13500"/>
                        <a:pt x="9450" y="13500"/>
                      </a:cubicBezTo>
                      <a:cubicBezTo>
                        <a:pt x="9619" y="13500"/>
                        <a:pt x="9787" y="13373"/>
                        <a:pt x="9872" y="13205"/>
                      </a:cubicBezTo>
                      <a:cubicBezTo>
                        <a:pt x="9914" y="12994"/>
                        <a:pt x="9872" y="12825"/>
                        <a:pt x="9703" y="12698"/>
                      </a:cubicBezTo>
                      <a:close/>
                      <a:moveTo>
                        <a:pt x="12572" y="9872"/>
                      </a:moveTo>
                      <a:cubicBezTo>
                        <a:pt x="12825" y="9872"/>
                        <a:pt x="13036" y="9703"/>
                        <a:pt x="13036" y="9450"/>
                      </a:cubicBezTo>
                      <a:cubicBezTo>
                        <a:pt x="13036" y="6750"/>
                        <a:pt x="13036" y="6750"/>
                        <a:pt x="13036" y="6750"/>
                      </a:cubicBezTo>
                      <a:cubicBezTo>
                        <a:pt x="13247" y="6750"/>
                        <a:pt x="13416" y="6623"/>
                        <a:pt x="13458" y="6455"/>
                      </a:cubicBezTo>
                      <a:cubicBezTo>
                        <a:pt x="13542" y="6244"/>
                        <a:pt x="13458" y="6033"/>
                        <a:pt x="13331" y="5948"/>
                      </a:cubicBezTo>
                      <a:cubicBezTo>
                        <a:pt x="11053" y="4134"/>
                        <a:pt x="11053" y="4134"/>
                        <a:pt x="11053" y="4134"/>
                      </a:cubicBezTo>
                      <a:cubicBezTo>
                        <a:pt x="10884" y="4008"/>
                        <a:pt x="10673" y="4008"/>
                        <a:pt x="10505" y="4134"/>
                      </a:cubicBezTo>
                      <a:cubicBezTo>
                        <a:pt x="8269" y="5948"/>
                        <a:pt x="8269" y="5948"/>
                        <a:pt x="8269" y="5948"/>
                      </a:cubicBezTo>
                      <a:cubicBezTo>
                        <a:pt x="8100" y="6033"/>
                        <a:pt x="8058" y="6244"/>
                        <a:pt x="8100" y="6455"/>
                      </a:cubicBezTo>
                      <a:cubicBezTo>
                        <a:pt x="8184" y="6623"/>
                        <a:pt x="8353" y="6750"/>
                        <a:pt x="8522" y="6750"/>
                      </a:cubicBezTo>
                      <a:cubicBezTo>
                        <a:pt x="8522" y="9450"/>
                        <a:pt x="8522" y="9450"/>
                        <a:pt x="8522" y="9450"/>
                      </a:cubicBezTo>
                      <a:cubicBezTo>
                        <a:pt x="8522" y="9703"/>
                        <a:pt x="8733" y="9872"/>
                        <a:pt x="8986" y="9872"/>
                      </a:cubicBezTo>
                      <a:lnTo>
                        <a:pt x="12572" y="9872"/>
                      </a:lnTo>
                      <a:close/>
                      <a:moveTo>
                        <a:pt x="16917" y="12698"/>
                      </a:moveTo>
                      <a:cubicBezTo>
                        <a:pt x="14681" y="10884"/>
                        <a:pt x="14681" y="10884"/>
                        <a:pt x="14681" y="10884"/>
                      </a:cubicBezTo>
                      <a:cubicBezTo>
                        <a:pt x="14513" y="10758"/>
                        <a:pt x="14259" y="10758"/>
                        <a:pt x="14091" y="10884"/>
                      </a:cubicBezTo>
                      <a:cubicBezTo>
                        <a:pt x="11855" y="12698"/>
                        <a:pt x="11855" y="12698"/>
                        <a:pt x="11855" y="12698"/>
                      </a:cubicBezTo>
                      <a:cubicBezTo>
                        <a:pt x="11686" y="12825"/>
                        <a:pt x="11644" y="12994"/>
                        <a:pt x="11728" y="13205"/>
                      </a:cubicBezTo>
                      <a:cubicBezTo>
                        <a:pt x="11770" y="13373"/>
                        <a:pt x="11939" y="13500"/>
                        <a:pt x="12150" y="13500"/>
                      </a:cubicBezTo>
                      <a:cubicBezTo>
                        <a:pt x="12150" y="16200"/>
                        <a:pt x="12150" y="16200"/>
                        <a:pt x="12150" y="16200"/>
                      </a:cubicBezTo>
                      <a:cubicBezTo>
                        <a:pt x="12150" y="16453"/>
                        <a:pt x="12319" y="16622"/>
                        <a:pt x="12572" y="16622"/>
                      </a:cubicBezTo>
                      <a:cubicBezTo>
                        <a:pt x="16200" y="16622"/>
                        <a:pt x="16200" y="16622"/>
                        <a:pt x="16200" y="16622"/>
                      </a:cubicBezTo>
                      <a:cubicBezTo>
                        <a:pt x="16453" y="16622"/>
                        <a:pt x="16622" y="16453"/>
                        <a:pt x="16622" y="16200"/>
                      </a:cubicBezTo>
                      <a:cubicBezTo>
                        <a:pt x="16622" y="13500"/>
                        <a:pt x="16622" y="13500"/>
                        <a:pt x="16622" y="13500"/>
                      </a:cubicBezTo>
                      <a:cubicBezTo>
                        <a:pt x="16833" y="13500"/>
                        <a:pt x="17002" y="13373"/>
                        <a:pt x="17044" y="13205"/>
                      </a:cubicBezTo>
                      <a:cubicBezTo>
                        <a:pt x="17128" y="12994"/>
                        <a:pt x="17086" y="12825"/>
                        <a:pt x="16917" y="12698"/>
                      </a:cubicBezTo>
                      <a:close/>
                      <a:moveTo>
                        <a:pt x="7172" y="11812"/>
                      </a:moveTo>
                      <a:cubicBezTo>
                        <a:pt x="6202" y="12572"/>
                        <a:pt x="6202" y="12572"/>
                        <a:pt x="6202" y="12572"/>
                      </a:cubicBezTo>
                      <a:cubicBezTo>
                        <a:pt x="8142" y="12572"/>
                        <a:pt x="8142" y="12572"/>
                        <a:pt x="8142" y="12572"/>
                      </a:cubicBezTo>
                      <a:lnTo>
                        <a:pt x="7172" y="11812"/>
                      </a:lnTo>
                      <a:close/>
                      <a:moveTo>
                        <a:pt x="13036" y="15736"/>
                      </a:moveTo>
                      <a:cubicBezTo>
                        <a:pt x="13922" y="15736"/>
                        <a:pt x="13922" y="15736"/>
                        <a:pt x="13922" y="15736"/>
                      </a:cubicBezTo>
                      <a:cubicBezTo>
                        <a:pt x="13922" y="14850"/>
                        <a:pt x="13922" y="14850"/>
                        <a:pt x="13922" y="14850"/>
                      </a:cubicBezTo>
                      <a:cubicBezTo>
                        <a:pt x="13922" y="14597"/>
                        <a:pt x="14133" y="14386"/>
                        <a:pt x="14386" y="14386"/>
                      </a:cubicBezTo>
                      <a:cubicBezTo>
                        <a:pt x="14639" y="14386"/>
                        <a:pt x="14850" y="14597"/>
                        <a:pt x="14850" y="14850"/>
                      </a:cubicBezTo>
                      <a:cubicBezTo>
                        <a:pt x="14850" y="15736"/>
                        <a:pt x="14850" y="15736"/>
                        <a:pt x="14850" y="15736"/>
                      </a:cubicBezTo>
                      <a:cubicBezTo>
                        <a:pt x="15736" y="15736"/>
                        <a:pt x="15736" y="15736"/>
                        <a:pt x="15736" y="15736"/>
                      </a:cubicBezTo>
                      <a:cubicBezTo>
                        <a:pt x="15736" y="13500"/>
                        <a:pt x="15736" y="13500"/>
                        <a:pt x="15736" y="13500"/>
                      </a:cubicBezTo>
                      <a:cubicBezTo>
                        <a:pt x="13036" y="13500"/>
                        <a:pt x="13036" y="13500"/>
                        <a:pt x="13036" y="13500"/>
                      </a:cubicBezTo>
                      <a:lnTo>
                        <a:pt x="13036" y="15736"/>
                      </a:lnTo>
                      <a:close/>
                    </a:path>
                  </a:pathLst>
                </a:custGeom>
                <a:solidFill>
                  <a:srgbClr val="B9DCD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/>
                </a:p>
              </p:txBody>
            </p:sp>
            <p:sp>
              <p:nvSpPr>
                <p:cNvPr id="439" name="Shape 439"/>
                <p:cNvSpPr/>
                <p:nvPr/>
              </p:nvSpPr>
              <p:spPr>
                <a:xfrm>
                  <a:off x="299145" y="534719"/>
                  <a:ext cx="5437663" cy="1"/>
                </a:xfrm>
                <a:prstGeom prst="line">
                  <a:avLst/>
                </a:prstGeom>
                <a:solidFill>
                  <a:srgbClr val="7AB486"/>
                </a:solidFill>
                <a:ln w="6350" cap="flat">
                  <a:solidFill>
                    <a:srgbClr val="B9DCD3"/>
                  </a:solidFill>
                  <a:prstDash val="solid"/>
                  <a:miter lim="8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 defTabSz="457200">
                    <a:defRPr sz="1200">
                      <a:latin typeface="+mj-lt"/>
                      <a:ea typeface="+mj-ea"/>
                      <a:cs typeface="+mj-cs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40" name="Shape 440"/>
                <p:cNvSpPr/>
                <p:nvPr/>
              </p:nvSpPr>
              <p:spPr>
                <a:xfrm>
                  <a:off x="299145" y="-1"/>
                  <a:ext cx="5437663" cy="1"/>
                </a:xfrm>
                <a:prstGeom prst="line">
                  <a:avLst/>
                </a:prstGeom>
                <a:solidFill>
                  <a:srgbClr val="7AB486"/>
                </a:solidFill>
                <a:ln w="6350" cap="flat">
                  <a:solidFill>
                    <a:srgbClr val="B9DCD3"/>
                  </a:solidFill>
                  <a:prstDash val="solid"/>
                  <a:miter lim="8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 defTabSz="457200">
                    <a:defRPr sz="1200">
                      <a:latin typeface="+mj-lt"/>
                      <a:ea typeface="+mj-ea"/>
                      <a:cs typeface="+mj-cs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445" name="Group 445"/>
              <p:cNvGrpSpPr/>
              <p:nvPr/>
            </p:nvGrpSpPr>
            <p:grpSpPr>
              <a:xfrm>
                <a:off x="0" y="4076414"/>
                <a:ext cx="5736808" cy="534720"/>
                <a:chOff x="0" y="0"/>
                <a:chExt cx="5736807" cy="534719"/>
              </a:xfrm>
            </p:grpSpPr>
            <p:sp>
              <p:nvSpPr>
                <p:cNvPr id="442" name="Shape 442"/>
                <p:cNvSpPr/>
                <p:nvPr/>
              </p:nvSpPr>
              <p:spPr>
                <a:xfrm>
                  <a:off x="-1" y="-1"/>
                  <a:ext cx="598278" cy="53472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5822" y="13500"/>
                      </a:moveTo>
                      <a:cubicBezTo>
                        <a:pt x="8522" y="13500"/>
                        <a:pt x="8522" y="13500"/>
                        <a:pt x="8522" y="13500"/>
                      </a:cubicBezTo>
                      <a:cubicBezTo>
                        <a:pt x="8522" y="15736"/>
                        <a:pt x="8522" y="15736"/>
                        <a:pt x="8522" y="15736"/>
                      </a:cubicBezTo>
                      <a:cubicBezTo>
                        <a:pt x="7636" y="15736"/>
                        <a:pt x="7636" y="15736"/>
                        <a:pt x="7636" y="15736"/>
                      </a:cubicBezTo>
                      <a:cubicBezTo>
                        <a:pt x="7636" y="14850"/>
                        <a:pt x="7636" y="14850"/>
                        <a:pt x="7636" y="14850"/>
                      </a:cubicBezTo>
                      <a:cubicBezTo>
                        <a:pt x="7636" y="14597"/>
                        <a:pt x="7425" y="14386"/>
                        <a:pt x="7172" y="14386"/>
                      </a:cubicBezTo>
                      <a:cubicBezTo>
                        <a:pt x="6919" y="14386"/>
                        <a:pt x="6750" y="14597"/>
                        <a:pt x="6750" y="14850"/>
                      </a:cubicBezTo>
                      <a:cubicBezTo>
                        <a:pt x="6750" y="15736"/>
                        <a:pt x="6750" y="15736"/>
                        <a:pt x="6750" y="15736"/>
                      </a:cubicBezTo>
                      <a:cubicBezTo>
                        <a:pt x="5822" y="15736"/>
                        <a:pt x="5822" y="15736"/>
                        <a:pt x="5822" y="15736"/>
                      </a:cubicBezTo>
                      <a:lnTo>
                        <a:pt x="5822" y="13500"/>
                      </a:lnTo>
                      <a:close/>
                      <a:moveTo>
                        <a:pt x="14386" y="11812"/>
                      </a:moveTo>
                      <a:cubicBezTo>
                        <a:pt x="13416" y="12572"/>
                        <a:pt x="13416" y="12572"/>
                        <a:pt x="13416" y="12572"/>
                      </a:cubicBezTo>
                      <a:cubicBezTo>
                        <a:pt x="15356" y="12572"/>
                        <a:pt x="15356" y="12572"/>
                        <a:pt x="15356" y="12572"/>
                      </a:cubicBezTo>
                      <a:lnTo>
                        <a:pt x="14386" y="11812"/>
                      </a:lnTo>
                      <a:close/>
                      <a:moveTo>
                        <a:pt x="10800" y="5063"/>
                      </a:moveTo>
                      <a:cubicBezTo>
                        <a:pt x="9830" y="5822"/>
                        <a:pt x="9830" y="5822"/>
                        <a:pt x="9830" y="5822"/>
                      </a:cubicBezTo>
                      <a:cubicBezTo>
                        <a:pt x="11770" y="5822"/>
                        <a:pt x="11770" y="5822"/>
                        <a:pt x="11770" y="5822"/>
                      </a:cubicBezTo>
                      <a:lnTo>
                        <a:pt x="10800" y="5063"/>
                      </a:lnTo>
                      <a:close/>
                      <a:moveTo>
                        <a:pt x="9450" y="8986"/>
                      </a:moveTo>
                      <a:cubicBezTo>
                        <a:pt x="10336" y="8986"/>
                        <a:pt x="10336" y="8986"/>
                        <a:pt x="10336" y="8986"/>
                      </a:cubicBezTo>
                      <a:cubicBezTo>
                        <a:pt x="10336" y="8100"/>
                        <a:pt x="10336" y="8100"/>
                        <a:pt x="10336" y="8100"/>
                      </a:cubicBezTo>
                      <a:cubicBezTo>
                        <a:pt x="10336" y="7847"/>
                        <a:pt x="10547" y="7636"/>
                        <a:pt x="10800" y="7636"/>
                      </a:cubicBezTo>
                      <a:cubicBezTo>
                        <a:pt x="11053" y="7636"/>
                        <a:pt x="11222" y="7847"/>
                        <a:pt x="11222" y="8100"/>
                      </a:cubicBezTo>
                      <a:cubicBezTo>
                        <a:pt x="11222" y="8986"/>
                        <a:pt x="11222" y="8986"/>
                        <a:pt x="11222" y="8986"/>
                      </a:cubicBezTo>
                      <a:cubicBezTo>
                        <a:pt x="12150" y="8986"/>
                        <a:pt x="12150" y="8986"/>
                        <a:pt x="12150" y="8986"/>
                      </a:cubicBezTo>
                      <a:cubicBezTo>
                        <a:pt x="12150" y="6750"/>
                        <a:pt x="12150" y="6750"/>
                        <a:pt x="12150" y="6750"/>
                      </a:cubicBezTo>
                      <a:cubicBezTo>
                        <a:pt x="9450" y="6750"/>
                        <a:pt x="9450" y="6750"/>
                        <a:pt x="9450" y="6750"/>
                      </a:cubicBezTo>
                      <a:lnTo>
                        <a:pt x="9450" y="8986"/>
                      </a:lnTo>
                      <a:close/>
                      <a:moveTo>
                        <a:pt x="21600" y="10800"/>
                      </a:moveTo>
                      <a:cubicBezTo>
                        <a:pt x="21600" y="16748"/>
                        <a:pt x="16748" y="21600"/>
                        <a:pt x="10800" y="21600"/>
                      </a:cubicBezTo>
                      <a:cubicBezTo>
                        <a:pt x="4809" y="21600"/>
                        <a:pt x="0" y="16748"/>
                        <a:pt x="0" y="10800"/>
                      </a:cubicBezTo>
                      <a:cubicBezTo>
                        <a:pt x="0" y="4809"/>
                        <a:pt x="4809" y="0"/>
                        <a:pt x="10800" y="0"/>
                      </a:cubicBezTo>
                      <a:cubicBezTo>
                        <a:pt x="16748" y="0"/>
                        <a:pt x="21600" y="4809"/>
                        <a:pt x="21600" y="10800"/>
                      </a:cubicBezTo>
                      <a:close/>
                      <a:moveTo>
                        <a:pt x="9703" y="12698"/>
                      </a:moveTo>
                      <a:cubicBezTo>
                        <a:pt x="7467" y="10884"/>
                        <a:pt x="7467" y="10884"/>
                        <a:pt x="7467" y="10884"/>
                      </a:cubicBezTo>
                      <a:cubicBezTo>
                        <a:pt x="7298" y="10758"/>
                        <a:pt x="7087" y="10758"/>
                        <a:pt x="6919" y="10884"/>
                      </a:cubicBezTo>
                      <a:cubicBezTo>
                        <a:pt x="4641" y="12698"/>
                        <a:pt x="4641" y="12698"/>
                        <a:pt x="4641" y="12698"/>
                      </a:cubicBezTo>
                      <a:cubicBezTo>
                        <a:pt x="4514" y="12825"/>
                        <a:pt x="4430" y="12994"/>
                        <a:pt x="4514" y="13205"/>
                      </a:cubicBezTo>
                      <a:cubicBezTo>
                        <a:pt x="4556" y="13373"/>
                        <a:pt x="4725" y="13500"/>
                        <a:pt x="4936" y="13500"/>
                      </a:cubicBezTo>
                      <a:cubicBezTo>
                        <a:pt x="4936" y="16200"/>
                        <a:pt x="4936" y="16200"/>
                        <a:pt x="4936" y="16200"/>
                      </a:cubicBezTo>
                      <a:cubicBezTo>
                        <a:pt x="4936" y="16453"/>
                        <a:pt x="5147" y="16622"/>
                        <a:pt x="5400" y="16622"/>
                      </a:cubicBezTo>
                      <a:cubicBezTo>
                        <a:pt x="8986" y="16622"/>
                        <a:pt x="8986" y="16622"/>
                        <a:pt x="8986" y="16622"/>
                      </a:cubicBezTo>
                      <a:cubicBezTo>
                        <a:pt x="9239" y="16622"/>
                        <a:pt x="9450" y="16453"/>
                        <a:pt x="9450" y="16200"/>
                      </a:cubicBezTo>
                      <a:cubicBezTo>
                        <a:pt x="9450" y="13500"/>
                        <a:pt x="9450" y="13500"/>
                        <a:pt x="9450" y="13500"/>
                      </a:cubicBezTo>
                      <a:cubicBezTo>
                        <a:pt x="9619" y="13500"/>
                        <a:pt x="9787" y="13373"/>
                        <a:pt x="9872" y="13205"/>
                      </a:cubicBezTo>
                      <a:cubicBezTo>
                        <a:pt x="9914" y="12994"/>
                        <a:pt x="9872" y="12825"/>
                        <a:pt x="9703" y="12698"/>
                      </a:cubicBezTo>
                      <a:close/>
                      <a:moveTo>
                        <a:pt x="12572" y="9872"/>
                      </a:moveTo>
                      <a:cubicBezTo>
                        <a:pt x="12825" y="9872"/>
                        <a:pt x="13036" y="9703"/>
                        <a:pt x="13036" y="9450"/>
                      </a:cubicBezTo>
                      <a:cubicBezTo>
                        <a:pt x="13036" y="6750"/>
                        <a:pt x="13036" y="6750"/>
                        <a:pt x="13036" y="6750"/>
                      </a:cubicBezTo>
                      <a:cubicBezTo>
                        <a:pt x="13247" y="6750"/>
                        <a:pt x="13416" y="6623"/>
                        <a:pt x="13458" y="6455"/>
                      </a:cubicBezTo>
                      <a:cubicBezTo>
                        <a:pt x="13542" y="6244"/>
                        <a:pt x="13458" y="6033"/>
                        <a:pt x="13331" y="5948"/>
                      </a:cubicBezTo>
                      <a:cubicBezTo>
                        <a:pt x="11053" y="4134"/>
                        <a:pt x="11053" y="4134"/>
                        <a:pt x="11053" y="4134"/>
                      </a:cubicBezTo>
                      <a:cubicBezTo>
                        <a:pt x="10884" y="4008"/>
                        <a:pt x="10673" y="4008"/>
                        <a:pt x="10505" y="4134"/>
                      </a:cubicBezTo>
                      <a:cubicBezTo>
                        <a:pt x="8269" y="5948"/>
                        <a:pt x="8269" y="5948"/>
                        <a:pt x="8269" y="5948"/>
                      </a:cubicBezTo>
                      <a:cubicBezTo>
                        <a:pt x="8100" y="6033"/>
                        <a:pt x="8058" y="6244"/>
                        <a:pt x="8100" y="6455"/>
                      </a:cubicBezTo>
                      <a:cubicBezTo>
                        <a:pt x="8184" y="6623"/>
                        <a:pt x="8353" y="6750"/>
                        <a:pt x="8522" y="6750"/>
                      </a:cubicBezTo>
                      <a:cubicBezTo>
                        <a:pt x="8522" y="9450"/>
                        <a:pt x="8522" y="9450"/>
                        <a:pt x="8522" y="9450"/>
                      </a:cubicBezTo>
                      <a:cubicBezTo>
                        <a:pt x="8522" y="9703"/>
                        <a:pt x="8733" y="9872"/>
                        <a:pt x="8986" y="9872"/>
                      </a:cubicBezTo>
                      <a:lnTo>
                        <a:pt x="12572" y="9872"/>
                      </a:lnTo>
                      <a:close/>
                      <a:moveTo>
                        <a:pt x="16917" y="12698"/>
                      </a:moveTo>
                      <a:cubicBezTo>
                        <a:pt x="14681" y="10884"/>
                        <a:pt x="14681" y="10884"/>
                        <a:pt x="14681" y="10884"/>
                      </a:cubicBezTo>
                      <a:cubicBezTo>
                        <a:pt x="14513" y="10758"/>
                        <a:pt x="14259" y="10758"/>
                        <a:pt x="14091" y="10884"/>
                      </a:cubicBezTo>
                      <a:cubicBezTo>
                        <a:pt x="11855" y="12698"/>
                        <a:pt x="11855" y="12698"/>
                        <a:pt x="11855" y="12698"/>
                      </a:cubicBezTo>
                      <a:cubicBezTo>
                        <a:pt x="11686" y="12825"/>
                        <a:pt x="11644" y="12994"/>
                        <a:pt x="11728" y="13205"/>
                      </a:cubicBezTo>
                      <a:cubicBezTo>
                        <a:pt x="11770" y="13373"/>
                        <a:pt x="11939" y="13500"/>
                        <a:pt x="12150" y="13500"/>
                      </a:cubicBezTo>
                      <a:cubicBezTo>
                        <a:pt x="12150" y="16200"/>
                        <a:pt x="12150" y="16200"/>
                        <a:pt x="12150" y="16200"/>
                      </a:cubicBezTo>
                      <a:cubicBezTo>
                        <a:pt x="12150" y="16453"/>
                        <a:pt x="12319" y="16622"/>
                        <a:pt x="12572" y="16622"/>
                      </a:cubicBezTo>
                      <a:cubicBezTo>
                        <a:pt x="16200" y="16622"/>
                        <a:pt x="16200" y="16622"/>
                        <a:pt x="16200" y="16622"/>
                      </a:cubicBezTo>
                      <a:cubicBezTo>
                        <a:pt x="16453" y="16622"/>
                        <a:pt x="16622" y="16453"/>
                        <a:pt x="16622" y="16200"/>
                      </a:cubicBezTo>
                      <a:cubicBezTo>
                        <a:pt x="16622" y="13500"/>
                        <a:pt x="16622" y="13500"/>
                        <a:pt x="16622" y="13500"/>
                      </a:cubicBezTo>
                      <a:cubicBezTo>
                        <a:pt x="16833" y="13500"/>
                        <a:pt x="17002" y="13373"/>
                        <a:pt x="17044" y="13205"/>
                      </a:cubicBezTo>
                      <a:cubicBezTo>
                        <a:pt x="17128" y="12994"/>
                        <a:pt x="17086" y="12825"/>
                        <a:pt x="16917" y="12698"/>
                      </a:cubicBezTo>
                      <a:close/>
                      <a:moveTo>
                        <a:pt x="7172" y="11812"/>
                      </a:moveTo>
                      <a:cubicBezTo>
                        <a:pt x="6202" y="12572"/>
                        <a:pt x="6202" y="12572"/>
                        <a:pt x="6202" y="12572"/>
                      </a:cubicBezTo>
                      <a:cubicBezTo>
                        <a:pt x="8142" y="12572"/>
                        <a:pt x="8142" y="12572"/>
                        <a:pt x="8142" y="12572"/>
                      </a:cubicBezTo>
                      <a:lnTo>
                        <a:pt x="7172" y="11812"/>
                      </a:lnTo>
                      <a:close/>
                      <a:moveTo>
                        <a:pt x="13036" y="15736"/>
                      </a:moveTo>
                      <a:cubicBezTo>
                        <a:pt x="13922" y="15736"/>
                        <a:pt x="13922" y="15736"/>
                        <a:pt x="13922" y="15736"/>
                      </a:cubicBezTo>
                      <a:cubicBezTo>
                        <a:pt x="13922" y="14850"/>
                        <a:pt x="13922" y="14850"/>
                        <a:pt x="13922" y="14850"/>
                      </a:cubicBezTo>
                      <a:cubicBezTo>
                        <a:pt x="13922" y="14597"/>
                        <a:pt x="14133" y="14386"/>
                        <a:pt x="14386" y="14386"/>
                      </a:cubicBezTo>
                      <a:cubicBezTo>
                        <a:pt x="14639" y="14386"/>
                        <a:pt x="14850" y="14597"/>
                        <a:pt x="14850" y="14850"/>
                      </a:cubicBezTo>
                      <a:cubicBezTo>
                        <a:pt x="14850" y="15736"/>
                        <a:pt x="14850" y="15736"/>
                        <a:pt x="14850" y="15736"/>
                      </a:cubicBezTo>
                      <a:cubicBezTo>
                        <a:pt x="15736" y="15736"/>
                        <a:pt x="15736" y="15736"/>
                        <a:pt x="15736" y="15736"/>
                      </a:cubicBezTo>
                      <a:cubicBezTo>
                        <a:pt x="15736" y="13500"/>
                        <a:pt x="15736" y="13500"/>
                        <a:pt x="15736" y="13500"/>
                      </a:cubicBezTo>
                      <a:cubicBezTo>
                        <a:pt x="13036" y="13500"/>
                        <a:pt x="13036" y="13500"/>
                        <a:pt x="13036" y="13500"/>
                      </a:cubicBezTo>
                      <a:lnTo>
                        <a:pt x="13036" y="15736"/>
                      </a:lnTo>
                      <a:close/>
                    </a:path>
                  </a:pathLst>
                </a:custGeom>
                <a:solidFill>
                  <a:srgbClr val="9792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/>
                </a:p>
              </p:txBody>
            </p:sp>
            <p:sp>
              <p:nvSpPr>
                <p:cNvPr id="443" name="Shape 443"/>
                <p:cNvSpPr/>
                <p:nvPr/>
              </p:nvSpPr>
              <p:spPr>
                <a:xfrm>
                  <a:off x="299145" y="534719"/>
                  <a:ext cx="5437663" cy="1"/>
                </a:xfrm>
                <a:prstGeom prst="line">
                  <a:avLst/>
                </a:prstGeom>
                <a:solidFill>
                  <a:srgbClr val="7AB486"/>
                </a:solidFill>
                <a:ln w="6350" cap="flat">
                  <a:solidFill>
                    <a:srgbClr val="969190"/>
                  </a:solidFill>
                  <a:prstDash val="solid"/>
                  <a:miter lim="8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 defTabSz="457200">
                    <a:defRPr sz="1200">
                      <a:latin typeface="+mj-lt"/>
                      <a:ea typeface="+mj-ea"/>
                      <a:cs typeface="+mj-cs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44" name="Shape 444"/>
                <p:cNvSpPr/>
                <p:nvPr/>
              </p:nvSpPr>
              <p:spPr>
                <a:xfrm>
                  <a:off x="299145" y="-1"/>
                  <a:ext cx="5437663" cy="1"/>
                </a:xfrm>
                <a:prstGeom prst="line">
                  <a:avLst/>
                </a:prstGeom>
                <a:solidFill>
                  <a:srgbClr val="7AB486"/>
                </a:solidFill>
                <a:ln w="6350" cap="flat">
                  <a:solidFill>
                    <a:srgbClr val="969190"/>
                  </a:solidFill>
                  <a:prstDash val="solid"/>
                  <a:miter lim="8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 defTabSz="457200">
                    <a:defRPr sz="1200">
                      <a:latin typeface="+mj-lt"/>
                      <a:ea typeface="+mj-ea"/>
                      <a:cs typeface="+mj-cs"/>
                      <a:sym typeface="Helvetica"/>
                    </a:defRPr>
                  </a:pPr>
                  <a:endParaRPr/>
                </a:p>
              </p:txBody>
            </p:sp>
          </p:grpSp>
          <p:grpSp>
            <p:nvGrpSpPr>
              <p:cNvPr id="449" name="Group 449"/>
              <p:cNvGrpSpPr/>
              <p:nvPr/>
            </p:nvGrpSpPr>
            <p:grpSpPr>
              <a:xfrm>
                <a:off x="0" y="4738328"/>
                <a:ext cx="5736808" cy="534720"/>
                <a:chOff x="0" y="0"/>
                <a:chExt cx="5736807" cy="534719"/>
              </a:xfrm>
            </p:grpSpPr>
            <p:sp>
              <p:nvSpPr>
                <p:cNvPr id="446" name="Shape 446"/>
                <p:cNvSpPr/>
                <p:nvPr/>
              </p:nvSpPr>
              <p:spPr>
                <a:xfrm>
                  <a:off x="-1" y="-1"/>
                  <a:ext cx="598278" cy="53472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5822" y="13500"/>
                      </a:moveTo>
                      <a:cubicBezTo>
                        <a:pt x="8522" y="13500"/>
                        <a:pt x="8522" y="13500"/>
                        <a:pt x="8522" y="13500"/>
                      </a:cubicBezTo>
                      <a:cubicBezTo>
                        <a:pt x="8522" y="15736"/>
                        <a:pt x="8522" y="15736"/>
                        <a:pt x="8522" y="15736"/>
                      </a:cubicBezTo>
                      <a:cubicBezTo>
                        <a:pt x="7636" y="15736"/>
                        <a:pt x="7636" y="15736"/>
                        <a:pt x="7636" y="15736"/>
                      </a:cubicBezTo>
                      <a:cubicBezTo>
                        <a:pt x="7636" y="14850"/>
                        <a:pt x="7636" y="14850"/>
                        <a:pt x="7636" y="14850"/>
                      </a:cubicBezTo>
                      <a:cubicBezTo>
                        <a:pt x="7636" y="14597"/>
                        <a:pt x="7425" y="14386"/>
                        <a:pt x="7172" y="14386"/>
                      </a:cubicBezTo>
                      <a:cubicBezTo>
                        <a:pt x="6919" y="14386"/>
                        <a:pt x="6750" y="14597"/>
                        <a:pt x="6750" y="14850"/>
                      </a:cubicBezTo>
                      <a:cubicBezTo>
                        <a:pt x="6750" y="15736"/>
                        <a:pt x="6750" y="15736"/>
                        <a:pt x="6750" y="15736"/>
                      </a:cubicBezTo>
                      <a:cubicBezTo>
                        <a:pt x="5822" y="15736"/>
                        <a:pt x="5822" y="15736"/>
                        <a:pt x="5822" y="15736"/>
                      </a:cubicBezTo>
                      <a:lnTo>
                        <a:pt x="5822" y="13500"/>
                      </a:lnTo>
                      <a:close/>
                      <a:moveTo>
                        <a:pt x="14386" y="11812"/>
                      </a:moveTo>
                      <a:cubicBezTo>
                        <a:pt x="13416" y="12572"/>
                        <a:pt x="13416" y="12572"/>
                        <a:pt x="13416" y="12572"/>
                      </a:cubicBezTo>
                      <a:cubicBezTo>
                        <a:pt x="15356" y="12572"/>
                        <a:pt x="15356" y="12572"/>
                        <a:pt x="15356" y="12572"/>
                      </a:cubicBezTo>
                      <a:lnTo>
                        <a:pt x="14386" y="11812"/>
                      </a:lnTo>
                      <a:close/>
                      <a:moveTo>
                        <a:pt x="10800" y="5063"/>
                      </a:moveTo>
                      <a:cubicBezTo>
                        <a:pt x="9830" y="5822"/>
                        <a:pt x="9830" y="5822"/>
                        <a:pt x="9830" y="5822"/>
                      </a:cubicBezTo>
                      <a:cubicBezTo>
                        <a:pt x="11770" y="5822"/>
                        <a:pt x="11770" y="5822"/>
                        <a:pt x="11770" y="5822"/>
                      </a:cubicBezTo>
                      <a:lnTo>
                        <a:pt x="10800" y="5063"/>
                      </a:lnTo>
                      <a:close/>
                      <a:moveTo>
                        <a:pt x="9450" y="8986"/>
                      </a:moveTo>
                      <a:cubicBezTo>
                        <a:pt x="10336" y="8986"/>
                        <a:pt x="10336" y="8986"/>
                        <a:pt x="10336" y="8986"/>
                      </a:cubicBezTo>
                      <a:cubicBezTo>
                        <a:pt x="10336" y="8100"/>
                        <a:pt x="10336" y="8100"/>
                        <a:pt x="10336" y="8100"/>
                      </a:cubicBezTo>
                      <a:cubicBezTo>
                        <a:pt x="10336" y="7847"/>
                        <a:pt x="10547" y="7636"/>
                        <a:pt x="10800" y="7636"/>
                      </a:cubicBezTo>
                      <a:cubicBezTo>
                        <a:pt x="11053" y="7636"/>
                        <a:pt x="11222" y="7847"/>
                        <a:pt x="11222" y="8100"/>
                      </a:cubicBezTo>
                      <a:cubicBezTo>
                        <a:pt x="11222" y="8986"/>
                        <a:pt x="11222" y="8986"/>
                        <a:pt x="11222" y="8986"/>
                      </a:cubicBezTo>
                      <a:cubicBezTo>
                        <a:pt x="12150" y="8986"/>
                        <a:pt x="12150" y="8986"/>
                        <a:pt x="12150" y="8986"/>
                      </a:cubicBezTo>
                      <a:cubicBezTo>
                        <a:pt x="12150" y="6750"/>
                        <a:pt x="12150" y="6750"/>
                        <a:pt x="12150" y="6750"/>
                      </a:cubicBezTo>
                      <a:cubicBezTo>
                        <a:pt x="9450" y="6750"/>
                        <a:pt x="9450" y="6750"/>
                        <a:pt x="9450" y="6750"/>
                      </a:cubicBezTo>
                      <a:lnTo>
                        <a:pt x="9450" y="8986"/>
                      </a:lnTo>
                      <a:close/>
                      <a:moveTo>
                        <a:pt x="21600" y="10800"/>
                      </a:moveTo>
                      <a:cubicBezTo>
                        <a:pt x="21600" y="16748"/>
                        <a:pt x="16748" y="21600"/>
                        <a:pt x="10800" y="21600"/>
                      </a:cubicBezTo>
                      <a:cubicBezTo>
                        <a:pt x="4809" y="21600"/>
                        <a:pt x="0" y="16748"/>
                        <a:pt x="0" y="10800"/>
                      </a:cubicBezTo>
                      <a:cubicBezTo>
                        <a:pt x="0" y="4809"/>
                        <a:pt x="4809" y="0"/>
                        <a:pt x="10800" y="0"/>
                      </a:cubicBezTo>
                      <a:cubicBezTo>
                        <a:pt x="16748" y="0"/>
                        <a:pt x="21600" y="4809"/>
                        <a:pt x="21600" y="10800"/>
                      </a:cubicBezTo>
                      <a:close/>
                      <a:moveTo>
                        <a:pt x="9703" y="12698"/>
                      </a:moveTo>
                      <a:cubicBezTo>
                        <a:pt x="7467" y="10884"/>
                        <a:pt x="7467" y="10884"/>
                        <a:pt x="7467" y="10884"/>
                      </a:cubicBezTo>
                      <a:cubicBezTo>
                        <a:pt x="7298" y="10758"/>
                        <a:pt x="7087" y="10758"/>
                        <a:pt x="6919" y="10884"/>
                      </a:cubicBezTo>
                      <a:cubicBezTo>
                        <a:pt x="4641" y="12698"/>
                        <a:pt x="4641" y="12698"/>
                        <a:pt x="4641" y="12698"/>
                      </a:cubicBezTo>
                      <a:cubicBezTo>
                        <a:pt x="4514" y="12825"/>
                        <a:pt x="4430" y="12994"/>
                        <a:pt x="4514" y="13205"/>
                      </a:cubicBezTo>
                      <a:cubicBezTo>
                        <a:pt x="4556" y="13373"/>
                        <a:pt x="4725" y="13500"/>
                        <a:pt x="4936" y="13500"/>
                      </a:cubicBezTo>
                      <a:cubicBezTo>
                        <a:pt x="4936" y="16200"/>
                        <a:pt x="4936" y="16200"/>
                        <a:pt x="4936" y="16200"/>
                      </a:cubicBezTo>
                      <a:cubicBezTo>
                        <a:pt x="4936" y="16453"/>
                        <a:pt x="5147" y="16622"/>
                        <a:pt x="5400" y="16622"/>
                      </a:cubicBezTo>
                      <a:cubicBezTo>
                        <a:pt x="8986" y="16622"/>
                        <a:pt x="8986" y="16622"/>
                        <a:pt x="8986" y="16622"/>
                      </a:cubicBezTo>
                      <a:cubicBezTo>
                        <a:pt x="9239" y="16622"/>
                        <a:pt x="9450" y="16453"/>
                        <a:pt x="9450" y="16200"/>
                      </a:cubicBezTo>
                      <a:cubicBezTo>
                        <a:pt x="9450" y="13500"/>
                        <a:pt x="9450" y="13500"/>
                        <a:pt x="9450" y="13500"/>
                      </a:cubicBezTo>
                      <a:cubicBezTo>
                        <a:pt x="9619" y="13500"/>
                        <a:pt x="9787" y="13373"/>
                        <a:pt x="9872" y="13205"/>
                      </a:cubicBezTo>
                      <a:cubicBezTo>
                        <a:pt x="9914" y="12994"/>
                        <a:pt x="9872" y="12825"/>
                        <a:pt x="9703" y="12698"/>
                      </a:cubicBezTo>
                      <a:close/>
                      <a:moveTo>
                        <a:pt x="12572" y="9872"/>
                      </a:moveTo>
                      <a:cubicBezTo>
                        <a:pt x="12825" y="9872"/>
                        <a:pt x="13036" y="9703"/>
                        <a:pt x="13036" y="9450"/>
                      </a:cubicBezTo>
                      <a:cubicBezTo>
                        <a:pt x="13036" y="6750"/>
                        <a:pt x="13036" y="6750"/>
                        <a:pt x="13036" y="6750"/>
                      </a:cubicBezTo>
                      <a:cubicBezTo>
                        <a:pt x="13247" y="6750"/>
                        <a:pt x="13416" y="6623"/>
                        <a:pt x="13458" y="6455"/>
                      </a:cubicBezTo>
                      <a:cubicBezTo>
                        <a:pt x="13542" y="6244"/>
                        <a:pt x="13458" y="6033"/>
                        <a:pt x="13331" y="5948"/>
                      </a:cubicBezTo>
                      <a:cubicBezTo>
                        <a:pt x="11053" y="4134"/>
                        <a:pt x="11053" y="4134"/>
                        <a:pt x="11053" y="4134"/>
                      </a:cubicBezTo>
                      <a:cubicBezTo>
                        <a:pt x="10884" y="4008"/>
                        <a:pt x="10673" y="4008"/>
                        <a:pt x="10505" y="4134"/>
                      </a:cubicBezTo>
                      <a:cubicBezTo>
                        <a:pt x="8269" y="5948"/>
                        <a:pt x="8269" y="5948"/>
                        <a:pt x="8269" y="5948"/>
                      </a:cubicBezTo>
                      <a:cubicBezTo>
                        <a:pt x="8100" y="6033"/>
                        <a:pt x="8058" y="6244"/>
                        <a:pt x="8100" y="6455"/>
                      </a:cubicBezTo>
                      <a:cubicBezTo>
                        <a:pt x="8184" y="6623"/>
                        <a:pt x="8353" y="6750"/>
                        <a:pt x="8522" y="6750"/>
                      </a:cubicBezTo>
                      <a:cubicBezTo>
                        <a:pt x="8522" y="9450"/>
                        <a:pt x="8522" y="9450"/>
                        <a:pt x="8522" y="9450"/>
                      </a:cubicBezTo>
                      <a:cubicBezTo>
                        <a:pt x="8522" y="9703"/>
                        <a:pt x="8733" y="9872"/>
                        <a:pt x="8986" y="9872"/>
                      </a:cubicBezTo>
                      <a:lnTo>
                        <a:pt x="12572" y="9872"/>
                      </a:lnTo>
                      <a:close/>
                      <a:moveTo>
                        <a:pt x="16917" y="12698"/>
                      </a:moveTo>
                      <a:cubicBezTo>
                        <a:pt x="14681" y="10884"/>
                        <a:pt x="14681" y="10884"/>
                        <a:pt x="14681" y="10884"/>
                      </a:cubicBezTo>
                      <a:cubicBezTo>
                        <a:pt x="14513" y="10758"/>
                        <a:pt x="14259" y="10758"/>
                        <a:pt x="14091" y="10884"/>
                      </a:cubicBezTo>
                      <a:cubicBezTo>
                        <a:pt x="11855" y="12698"/>
                        <a:pt x="11855" y="12698"/>
                        <a:pt x="11855" y="12698"/>
                      </a:cubicBezTo>
                      <a:cubicBezTo>
                        <a:pt x="11686" y="12825"/>
                        <a:pt x="11644" y="12994"/>
                        <a:pt x="11728" y="13205"/>
                      </a:cubicBezTo>
                      <a:cubicBezTo>
                        <a:pt x="11770" y="13373"/>
                        <a:pt x="11939" y="13500"/>
                        <a:pt x="12150" y="13500"/>
                      </a:cubicBezTo>
                      <a:cubicBezTo>
                        <a:pt x="12150" y="16200"/>
                        <a:pt x="12150" y="16200"/>
                        <a:pt x="12150" y="16200"/>
                      </a:cubicBezTo>
                      <a:cubicBezTo>
                        <a:pt x="12150" y="16453"/>
                        <a:pt x="12319" y="16622"/>
                        <a:pt x="12572" y="16622"/>
                      </a:cubicBezTo>
                      <a:cubicBezTo>
                        <a:pt x="16200" y="16622"/>
                        <a:pt x="16200" y="16622"/>
                        <a:pt x="16200" y="16622"/>
                      </a:cubicBezTo>
                      <a:cubicBezTo>
                        <a:pt x="16453" y="16622"/>
                        <a:pt x="16622" y="16453"/>
                        <a:pt x="16622" y="16200"/>
                      </a:cubicBezTo>
                      <a:cubicBezTo>
                        <a:pt x="16622" y="13500"/>
                        <a:pt x="16622" y="13500"/>
                        <a:pt x="16622" y="13500"/>
                      </a:cubicBezTo>
                      <a:cubicBezTo>
                        <a:pt x="16833" y="13500"/>
                        <a:pt x="17002" y="13373"/>
                        <a:pt x="17044" y="13205"/>
                      </a:cubicBezTo>
                      <a:cubicBezTo>
                        <a:pt x="17128" y="12994"/>
                        <a:pt x="17086" y="12825"/>
                        <a:pt x="16917" y="12698"/>
                      </a:cubicBezTo>
                      <a:close/>
                      <a:moveTo>
                        <a:pt x="7172" y="11812"/>
                      </a:moveTo>
                      <a:cubicBezTo>
                        <a:pt x="6202" y="12572"/>
                        <a:pt x="6202" y="12572"/>
                        <a:pt x="6202" y="12572"/>
                      </a:cubicBezTo>
                      <a:cubicBezTo>
                        <a:pt x="8142" y="12572"/>
                        <a:pt x="8142" y="12572"/>
                        <a:pt x="8142" y="12572"/>
                      </a:cubicBezTo>
                      <a:lnTo>
                        <a:pt x="7172" y="11812"/>
                      </a:lnTo>
                      <a:close/>
                      <a:moveTo>
                        <a:pt x="13036" y="15736"/>
                      </a:moveTo>
                      <a:cubicBezTo>
                        <a:pt x="13922" y="15736"/>
                        <a:pt x="13922" y="15736"/>
                        <a:pt x="13922" y="15736"/>
                      </a:cubicBezTo>
                      <a:cubicBezTo>
                        <a:pt x="13922" y="14850"/>
                        <a:pt x="13922" y="14850"/>
                        <a:pt x="13922" y="14850"/>
                      </a:cubicBezTo>
                      <a:cubicBezTo>
                        <a:pt x="13922" y="14597"/>
                        <a:pt x="14133" y="14386"/>
                        <a:pt x="14386" y="14386"/>
                      </a:cubicBezTo>
                      <a:cubicBezTo>
                        <a:pt x="14639" y="14386"/>
                        <a:pt x="14850" y="14597"/>
                        <a:pt x="14850" y="14850"/>
                      </a:cubicBezTo>
                      <a:cubicBezTo>
                        <a:pt x="14850" y="15736"/>
                        <a:pt x="14850" y="15736"/>
                        <a:pt x="14850" y="15736"/>
                      </a:cubicBezTo>
                      <a:cubicBezTo>
                        <a:pt x="15736" y="15736"/>
                        <a:pt x="15736" y="15736"/>
                        <a:pt x="15736" y="15736"/>
                      </a:cubicBezTo>
                      <a:cubicBezTo>
                        <a:pt x="15736" y="13500"/>
                        <a:pt x="15736" y="13500"/>
                        <a:pt x="15736" y="13500"/>
                      </a:cubicBezTo>
                      <a:cubicBezTo>
                        <a:pt x="13036" y="13500"/>
                        <a:pt x="13036" y="13500"/>
                        <a:pt x="13036" y="13500"/>
                      </a:cubicBezTo>
                      <a:lnTo>
                        <a:pt x="13036" y="15736"/>
                      </a:lnTo>
                      <a:close/>
                    </a:path>
                  </a:pathLst>
                </a:custGeom>
                <a:solidFill>
                  <a:srgbClr val="C6A7B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/>
                </a:p>
              </p:txBody>
            </p:sp>
            <p:sp>
              <p:nvSpPr>
                <p:cNvPr id="447" name="Shape 447"/>
                <p:cNvSpPr/>
                <p:nvPr/>
              </p:nvSpPr>
              <p:spPr>
                <a:xfrm>
                  <a:off x="299145" y="534719"/>
                  <a:ext cx="5437663" cy="1"/>
                </a:xfrm>
                <a:prstGeom prst="line">
                  <a:avLst/>
                </a:prstGeom>
                <a:solidFill>
                  <a:srgbClr val="7AB486"/>
                </a:solidFill>
                <a:ln w="6350" cap="flat">
                  <a:solidFill>
                    <a:srgbClr val="C6A7BF"/>
                  </a:solidFill>
                  <a:prstDash val="solid"/>
                  <a:miter lim="8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 defTabSz="457200">
                    <a:defRPr sz="1200">
                      <a:latin typeface="+mj-lt"/>
                      <a:ea typeface="+mj-ea"/>
                      <a:cs typeface="+mj-cs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48" name="Shape 448"/>
                <p:cNvSpPr/>
                <p:nvPr/>
              </p:nvSpPr>
              <p:spPr>
                <a:xfrm>
                  <a:off x="299145" y="-1"/>
                  <a:ext cx="5437663" cy="1"/>
                </a:xfrm>
                <a:prstGeom prst="line">
                  <a:avLst/>
                </a:prstGeom>
                <a:solidFill>
                  <a:srgbClr val="7AB486"/>
                </a:solidFill>
                <a:ln w="6350" cap="flat">
                  <a:solidFill>
                    <a:srgbClr val="C6A7BF"/>
                  </a:solidFill>
                  <a:prstDash val="solid"/>
                  <a:miter lim="8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 defTabSz="457200">
                    <a:defRPr sz="1200">
                      <a:latin typeface="+mj-lt"/>
                      <a:ea typeface="+mj-ea"/>
                      <a:cs typeface="+mj-cs"/>
                      <a:sym typeface="Helvetica"/>
                    </a:defRPr>
                  </a:pPr>
                  <a:endParaRPr/>
                </a:p>
              </p:txBody>
            </p:sp>
          </p:grpSp>
        </p:grpSp>
        <p:sp>
          <p:nvSpPr>
            <p:cNvPr id="451" name="Shape 451"/>
            <p:cNvSpPr/>
            <p:nvPr/>
          </p:nvSpPr>
          <p:spPr>
            <a:xfrm>
              <a:off x="2224466" y="0"/>
              <a:ext cx="1688758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/>
              </a:lvl1pPr>
            </a:lstStyle>
            <a:p>
              <a:pPr lvl="0">
                <a:defRPr sz="1800"/>
              </a:pPr>
              <a:r>
                <a:rPr sz="1400"/>
                <a:t>Average price</a:t>
              </a:r>
            </a:p>
          </p:txBody>
        </p:sp>
        <p:sp>
          <p:nvSpPr>
            <p:cNvPr id="452" name="Shape 452"/>
            <p:cNvSpPr/>
            <p:nvPr/>
          </p:nvSpPr>
          <p:spPr>
            <a:xfrm>
              <a:off x="3649413" y="5142"/>
              <a:ext cx="2474288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/>
              </a:lvl1pPr>
            </a:lstStyle>
            <a:p>
              <a:pPr lvl="0">
                <a:defRPr sz="1800"/>
              </a:pPr>
              <a:r>
                <a:rPr sz="1400"/>
                <a:t>Minimum	     Maximum</a:t>
              </a:r>
            </a:p>
          </p:txBody>
        </p:sp>
      </p:grpSp>
      <p:grpSp>
        <p:nvGrpSpPr>
          <p:cNvPr id="456" name="Group 456"/>
          <p:cNvGrpSpPr/>
          <p:nvPr/>
        </p:nvGrpSpPr>
        <p:grpSpPr>
          <a:xfrm>
            <a:off x="7121325" y="237191"/>
            <a:ext cx="4900780" cy="6383617"/>
            <a:chOff x="0" y="0"/>
            <a:chExt cx="4900779" cy="6383616"/>
          </a:xfrm>
        </p:grpSpPr>
        <p:pic>
          <p:nvPicPr>
            <p:cNvPr id="454" name="image7.png" descr="Et billede, der indeholder tekst&#10;&#10;Beskrivelse, der er oprettet med meget høj sikkerhed"/>
            <p:cNvPicPr/>
            <p:nvPr/>
          </p:nvPicPr>
          <p:blipFill>
            <a:blip r:embed="rId2">
              <a:extLst/>
            </a:blip>
            <a:srcRect l="11928" b="3272"/>
            <a:stretch>
              <a:fillRect/>
            </a:stretch>
          </p:blipFill>
          <p:spPr>
            <a:xfrm>
              <a:off x="0" y="0"/>
              <a:ext cx="4459463" cy="63836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5" name="image8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68664" y="65855"/>
              <a:ext cx="1632116" cy="15123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>
            <a:spLocks noGrp="1"/>
          </p:cNvSpPr>
          <p:nvPr>
            <p:ph type="title"/>
          </p:nvPr>
        </p:nvSpPr>
        <p:spPr>
          <a:xfrm>
            <a:off x="469899" y="2632798"/>
            <a:ext cx="10418235" cy="1592404"/>
          </a:xfrm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600">
                <a:solidFill>
                  <a:srgbClr val="FFFFFF"/>
                </a:solidFill>
              </a:rPr>
              <a:t>The data</a:t>
            </a:r>
          </a:p>
        </p:txBody>
      </p:sp>
    </p:spTree>
  </p:cSld>
  <p:clrMapOvr>
    <a:masterClrMapping/>
  </p:clrMapOvr>
  <p:transition spd="med">
    <p:dissolv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cs typeface="Calibri"/>
              </a:rPr>
              <a:t>Square Feet as a predictor</a:t>
            </a:r>
          </a:p>
          <a:p>
            <a:pPr marL="685800"/>
            <a:r>
              <a:rPr lang="en-GB" dirty="0">
                <a:cs typeface="Calibri"/>
              </a:rPr>
              <a:t>Not enough observations</a:t>
            </a:r>
            <a:endParaRPr lang="en-GB" dirty="0"/>
          </a:p>
          <a:p>
            <a:pPr marL="685800"/>
            <a:r>
              <a:rPr lang="en-GB" dirty="0">
                <a:cs typeface="Calibri"/>
              </a:rPr>
              <a:t>Most intuitive aspect</a:t>
            </a:r>
            <a:endParaRPr lang="en-GB" dirty="0"/>
          </a:p>
          <a:p>
            <a:endParaRPr lang="en-GB" dirty="0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E0553-02AC-4347-9C38-16558914C7B7}"/>
              </a:ext>
            </a:extLst>
          </p:cNvPr>
          <p:cNvSpPr txBox="1"/>
          <p:nvPr/>
        </p:nvSpPr>
        <p:spPr>
          <a:xfrm>
            <a:off x="838200" y="628650"/>
            <a:ext cx="6096000" cy="76944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dirty="0">
                <a:latin typeface="Calibri Light"/>
                <a:ea typeface="+mj-ea"/>
                <a:cs typeface="+mj-cs"/>
              </a:rPr>
              <a:t>Initial Problem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94AF0B-8A57-4EC8-8A94-D7BAB5D0F8E6}"/>
              </a:ext>
            </a:extLst>
          </p:cNvPr>
          <p:cNvSpPr txBox="1"/>
          <p:nvPr/>
        </p:nvSpPr>
        <p:spPr>
          <a:xfrm>
            <a:off x="3048000" y="3857625"/>
            <a:ext cx="6096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4" name="Picture 1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BB5A184-C933-4B6C-8F21-EB69CDDD6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75237"/>
            <a:ext cx="11949102" cy="24362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EECE46-EBA9-47CD-A32E-8B0DE78A7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862" y="1341943"/>
            <a:ext cx="6014092" cy="299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577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DA724-0C6F-4648-A9D7-5890DD4C9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How useful would Square feet have been?</a:t>
            </a:r>
            <a:endParaRPr lang="en-US" dirty="0"/>
          </a:p>
        </p:txBody>
      </p:sp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D2FD60E5-4209-4A36-89AF-BB8A2AA16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1125" y="1688042"/>
            <a:ext cx="6979280" cy="435133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0D2FF4E-A8E7-4C93-8D3D-616052124A03}"/>
              </a:ext>
            </a:extLst>
          </p:cNvPr>
          <p:cNvSpPr txBox="1">
            <a:spLocks/>
          </p:cNvSpPr>
          <p:nvPr/>
        </p:nvSpPr>
        <p:spPr>
          <a:xfrm>
            <a:off x="361950" y="1981200"/>
            <a:ext cx="4906434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cs typeface="Calibri"/>
              </a:rPr>
              <a:t>Clear trend</a:t>
            </a:r>
          </a:p>
          <a:p>
            <a:r>
              <a:rPr lang="en-GB" dirty="0">
                <a:cs typeface="Calibri"/>
              </a:rPr>
              <a:t>Incorrect data</a:t>
            </a:r>
          </a:p>
          <a:p>
            <a:pPr lvl="1"/>
            <a:r>
              <a:rPr lang="en-GB" dirty="0">
                <a:cs typeface="Calibri"/>
              </a:rPr>
              <a:t>Improper values inputted</a:t>
            </a:r>
          </a:p>
          <a:p>
            <a:pPr lvl="1"/>
            <a:r>
              <a:rPr lang="en-GB" dirty="0">
                <a:cs typeface="Calibri"/>
              </a:rPr>
              <a:t>Smaller than is legally allowed</a:t>
            </a:r>
          </a:p>
          <a:p>
            <a:pPr lvl="1"/>
            <a:r>
              <a:rPr lang="en-GB" dirty="0">
                <a:cs typeface="Calibri"/>
              </a:rPr>
              <a:t>Was it properly measured?</a:t>
            </a:r>
          </a:p>
          <a:p>
            <a:pPr lvl="1"/>
            <a:endParaRPr lang="en-GB" dirty="0">
              <a:cs typeface="Calibri"/>
            </a:endParaRPr>
          </a:p>
          <a:p>
            <a:endParaRPr lang="en-GB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8931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D1A7A-FCDB-488C-999D-A9752107E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Investigating Mean Price Per Area</a:t>
            </a:r>
            <a:endParaRPr lang="en-US" dirty="0"/>
          </a:p>
        </p:txBody>
      </p:sp>
      <p:pic>
        <p:nvPicPr>
          <p:cNvPr id="3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CF4A7980-0C90-42AB-AD05-8E95BA714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688042"/>
            <a:ext cx="8415280" cy="458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27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72860-2284-47C5-B5F8-33CC6A006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Further investigating the Price per region</a:t>
            </a:r>
            <a:endParaRPr lang="en-US" dirty="0"/>
          </a:p>
        </p:txBody>
      </p:sp>
      <p:pic>
        <p:nvPicPr>
          <p:cNvPr id="4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3ECFB1A5-CDE0-4A5B-AC41-B3785D4C6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248" y="2266982"/>
            <a:ext cx="6648979" cy="4120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52C635-4E83-43D7-8EE2-EFB59298A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51" y="1597026"/>
            <a:ext cx="4703729" cy="352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242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xfrm>
            <a:off x="469899" y="2632798"/>
            <a:ext cx="10418235" cy="1592404"/>
          </a:xfrm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600">
                <a:solidFill>
                  <a:srgbClr val="FFFFFF"/>
                </a:solidFill>
              </a:rPr>
              <a:t>Introduction</a:t>
            </a:r>
          </a:p>
        </p:txBody>
      </p:sp>
    </p:spTree>
  </p:cSld>
  <p:clrMapOvr>
    <a:masterClrMapping/>
  </p:clrMapOvr>
  <p:transition spd="med">
    <p:dissolv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F342F-5B48-4B63-9498-CD85464EC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</a:t>
            </a:r>
            <a:r>
              <a:rPr lang="en-US" dirty="0">
                <a:solidFill>
                  <a:srgbClr val="000000"/>
                </a:solidFill>
              </a:rPr>
              <a:t> of Listings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</a:rPr>
              <a:t>per </a:t>
            </a:r>
            <a:r>
              <a:rPr lang="en-US" dirty="0"/>
              <a:t>Area</a:t>
            </a:r>
          </a:p>
        </p:txBody>
      </p:sp>
      <p:pic>
        <p:nvPicPr>
          <p:cNvPr id="4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0E4D41C6-8323-4D43-8174-69DADF9B4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4500" y="1688042"/>
            <a:ext cx="8686800" cy="473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5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8CD50-D1F5-4F83-B85B-D4700E430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Looking into Review Scores</a:t>
            </a:r>
            <a:endParaRPr lang="en-US" dirty="0"/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92ADBA2-CF0A-4867-B378-683739EFC1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33950" y="1688042"/>
            <a:ext cx="6855500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979839-E844-4B04-912E-5FA1446FF6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544" y="1457855"/>
            <a:ext cx="3325756" cy="516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53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674F45DE-D916-4752-AF37-E4FA26D24A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973" y="1520585"/>
            <a:ext cx="6096000" cy="39763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DD47EA-7A33-4E90-BE65-6C5E4FDE1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204" y="1442536"/>
            <a:ext cx="6325944" cy="42143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643D23-44F8-48F2-A267-FE6893350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Investigating the reliability of Review Scores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807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2A37-CCC7-4897-B654-EBCF04AFB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Looking into </a:t>
            </a:r>
            <a:r>
              <a:rPr lang="en-US" dirty="0" err="1">
                <a:cs typeface="Calibri Light"/>
              </a:rPr>
              <a:t>Superhost</a:t>
            </a:r>
            <a:r>
              <a:rPr lang="en-US" dirty="0">
                <a:cs typeface="Calibri Light"/>
              </a:rPr>
              <a:t> Status</a:t>
            </a:r>
            <a:endParaRPr lang="en-US" dirty="0"/>
          </a:p>
        </p:txBody>
      </p:sp>
      <p:pic>
        <p:nvPicPr>
          <p:cNvPr id="4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5243EC23-93BD-4B41-A2FC-F96990042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448" y="2308634"/>
            <a:ext cx="6379059" cy="45493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A5AAD3-EAB3-4166-ADDB-854212CF15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74" y="3223034"/>
            <a:ext cx="3848647" cy="1595439"/>
          </a:xfrm>
          <a:prstGeom prst="rect">
            <a:avLst/>
          </a:prstGeom>
        </p:spPr>
      </p:pic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0BF4DF4C-5F06-4570-9ECD-0B38F428BF11}"/>
              </a:ext>
            </a:extLst>
          </p:cNvPr>
          <p:cNvSpPr/>
          <p:nvPr/>
        </p:nvSpPr>
        <p:spPr>
          <a:xfrm>
            <a:off x="1692998" y="1633830"/>
            <a:ext cx="3784349" cy="1168536"/>
          </a:xfrm>
          <a:prstGeom prst="wedgeEllipseCallout">
            <a:avLst>
              <a:gd name="adj1" fmla="val -33273"/>
              <a:gd name="adj2" fmla="val 81548"/>
            </a:avLst>
          </a:prstGeom>
          <a:solidFill>
            <a:srgbClr val="FFFFFF"/>
          </a:solidFill>
          <a:ln w="12700" cap="flat">
            <a:solidFill>
              <a:srgbClr val="4472C4"/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R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1600" dirty="0" err="1"/>
              <a:t>Superhosts</a:t>
            </a:r>
            <a:r>
              <a:rPr lang="en-US" sz="1600" dirty="0"/>
              <a:t> earn 22% more </a:t>
            </a:r>
          </a:p>
          <a:p>
            <a:pPr marR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1600" dirty="0"/>
              <a:t>than other hosts and benefit </a:t>
            </a:r>
          </a:p>
          <a:p>
            <a:pPr marR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1600" dirty="0"/>
              <a:t>from a variety of rewards</a:t>
            </a:r>
          </a:p>
        </p:txBody>
      </p:sp>
    </p:spTree>
    <p:extLst>
      <p:ext uri="{BB962C8B-B14F-4D97-AF65-F5344CB8AC3E}">
        <p14:creationId xmlns:p14="http://schemas.microsoft.com/office/powerpoint/2010/main" val="3816392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3F11BF-ECE3-424E-B89D-3D52DDDF6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494" y="-236445"/>
            <a:ext cx="12472987" cy="830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95EFAD-C9E7-4AC4-A7A3-C60AA100A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pattern observed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7CD9D0B-8A79-4D78-89D7-7E48EC6E09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4187498"/>
              </p:ext>
            </p:extLst>
          </p:nvPr>
        </p:nvGraphicFramePr>
        <p:xfrm>
          <a:off x="1798160" y="1002879"/>
          <a:ext cx="8742539" cy="5828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2814146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>
            <a:spLocks noGrp="1"/>
          </p:cNvSpPr>
          <p:nvPr>
            <p:ph type="title"/>
          </p:nvPr>
        </p:nvSpPr>
        <p:spPr>
          <a:xfrm>
            <a:off x="469899" y="2632798"/>
            <a:ext cx="10418235" cy="1592404"/>
          </a:xfrm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600">
                <a:solidFill>
                  <a:srgbClr val="FFFFFF"/>
                </a:solidFill>
              </a:rPr>
              <a:t>Pricing decisions</a:t>
            </a:r>
          </a:p>
        </p:txBody>
      </p:sp>
    </p:spTree>
  </p:cSld>
  <p:clrMapOvr>
    <a:masterClrMapping/>
  </p:clrMapOvr>
  <p:transition spd="med">
    <p:dissolv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3"/>
          <p:cNvSpPr>
            <a:spLocks noChangeArrowheads="1"/>
          </p:cNvSpPr>
          <p:nvPr/>
        </p:nvSpPr>
        <p:spPr bwMode="auto">
          <a:xfrm rot="5400000">
            <a:off x="757555" y="335960"/>
            <a:ext cx="1097280" cy="2377440"/>
          </a:xfrm>
          <a:prstGeom prst="chevron">
            <a:avLst>
              <a:gd name="adj" fmla="val 25000"/>
            </a:avLst>
          </a:prstGeom>
          <a:solidFill>
            <a:srgbClr val="046A38"/>
          </a:solidFill>
          <a:ln w="6350" algn="ctr">
            <a:noFill/>
            <a:miter lim="800000"/>
            <a:headEnd/>
            <a:tailEnd/>
          </a:ln>
        </p:spPr>
        <p:txBody>
          <a:bodyPr rot="10800000" vert="eaVert" lIns="88900" tIns="88900" rIns="88900" bIns="88900" anchor="ctr"/>
          <a:lstStyle/>
          <a:p>
            <a:pPr algn="ctr">
              <a:defRPr/>
            </a:pPr>
            <a:r>
              <a:rPr lang="en-GB" sz="1400" dirty="0">
                <a:solidFill>
                  <a:schemeClr val="bg1"/>
                </a:solidFill>
                <a:ea typeface="Arial" pitchFamily="34" charset="0"/>
              </a:rPr>
              <a:t>New host – how to price?</a:t>
            </a: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 rot="5400000">
            <a:off x="757555" y="1464660"/>
            <a:ext cx="1097280" cy="2377440"/>
          </a:xfrm>
          <a:prstGeom prst="chevron">
            <a:avLst>
              <a:gd name="adj" fmla="val 25000"/>
            </a:avLst>
          </a:prstGeom>
          <a:solidFill>
            <a:srgbClr val="046A38"/>
          </a:solidFill>
          <a:ln w="6350" algn="ctr">
            <a:noFill/>
            <a:miter lim="800000"/>
            <a:headEnd/>
            <a:tailEnd/>
          </a:ln>
        </p:spPr>
        <p:txBody>
          <a:bodyPr rot="10800000" vert="eaVert" lIns="88900" tIns="88900" rIns="88900" bIns="88900" anchor="ctr"/>
          <a:lstStyle/>
          <a:p>
            <a:pPr algn="ctr">
              <a:defRPr/>
            </a:pPr>
            <a:r>
              <a:rPr lang="en-GB" sz="1400" dirty="0">
                <a:solidFill>
                  <a:schemeClr val="bg1"/>
                </a:solidFill>
                <a:ea typeface="Arial" pitchFamily="34" charset="0"/>
              </a:rPr>
              <a:t>Maximum number of guests?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 rot="5400000">
            <a:off x="757555" y="2579059"/>
            <a:ext cx="1097280" cy="2377440"/>
          </a:xfrm>
          <a:prstGeom prst="chevron">
            <a:avLst>
              <a:gd name="adj" fmla="val 25000"/>
            </a:avLst>
          </a:prstGeom>
          <a:solidFill>
            <a:srgbClr val="046A38"/>
          </a:solidFill>
          <a:ln w="6350" algn="ctr">
            <a:noFill/>
            <a:miter lim="800000"/>
            <a:headEnd/>
            <a:tailEnd/>
          </a:ln>
        </p:spPr>
        <p:txBody>
          <a:bodyPr rot="10800000" vert="eaVert" lIns="88900" tIns="88900" rIns="88900" bIns="88900" anchor="ctr"/>
          <a:lstStyle/>
          <a:p>
            <a:pPr algn="ctr">
              <a:defRPr/>
            </a:pPr>
            <a:r>
              <a:rPr lang="en-GB" sz="1400" dirty="0">
                <a:solidFill>
                  <a:schemeClr val="bg1"/>
                </a:solidFill>
                <a:ea typeface="Arial" pitchFamily="34" charset="0"/>
              </a:rPr>
              <a:t>Lack of information?</a:t>
            </a:r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9" t="-1" r="25707" b="-139"/>
          <a:stretch/>
        </p:blipFill>
        <p:spPr>
          <a:xfrm>
            <a:off x="7300176" y="0"/>
            <a:ext cx="6524625" cy="686802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02537" y="258044"/>
            <a:ext cx="5383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Pricing decisions as a host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492988" y="1339244"/>
            <a:ext cx="4921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Pricing your Airbnb listing can be difficult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92988" y="2469638"/>
            <a:ext cx="4921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 an additional bed?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92988" y="3583113"/>
            <a:ext cx="4921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How to get answers to such questions?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78753" y="4418803"/>
            <a:ext cx="273738" cy="435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800"/>
              </a:lnSpc>
            </a:pPr>
            <a:r>
              <a:rPr lang="en-GB" dirty="0">
                <a:solidFill>
                  <a:srgbClr val="046A38"/>
                </a:solidFill>
              </a:rPr>
              <a:t>.</a:t>
            </a:r>
          </a:p>
          <a:p>
            <a:pPr algn="ctr">
              <a:lnSpc>
                <a:spcPts val="800"/>
              </a:lnSpc>
            </a:pPr>
            <a:r>
              <a:rPr lang="en-GB" dirty="0">
                <a:solidFill>
                  <a:srgbClr val="046A38"/>
                </a:solidFill>
              </a:rPr>
              <a:t>.</a:t>
            </a:r>
          </a:p>
          <a:p>
            <a:pPr algn="ctr">
              <a:lnSpc>
                <a:spcPts val="800"/>
              </a:lnSpc>
            </a:pPr>
            <a:r>
              <a:rPr lang="en-GB" dirty="0">
                <a:solidFill>
                  <a:srgbClr val="046A38"/>
                </a:solidFill>
              </a:rPr>
              <a:t>.</a:t>
            </a:r>
          </a:p>
        </p:txBody>
      </p:sp>
      <p:sp>
        <p:nvSpPr>
          <p:cNvPr id="22" name="Freeform 584"/>
          <p:cNvSpPr>
            <a:spLocks noChangeAspect="1" noEditPoints="1"/>
          </p:cNvSpPr>
          <p:nvPr/>
        </p:nvSpPr>
        <p:spPr bwMode="auto">
          <a:xfrm>
            <a:off x="955622" y="5785649"/>
            <a:ext cx="720000" cy="720000"/>
          </a:xfrm>
          <a:custGeom>
            <a:avLst/>
            <a:gdLst>
              <a:gd name="T0" fmla="*/ 256 w 512"/>
              <a:gd name="T1" fmla="*/ 0 h 512"/>
              <a:gd name="T2" fmla="*/ 0 w 512"/>
              <a:gd name="T3" fmla="*/ 256 h 512"/>
              <a:gd name="T4" fmla="*/ 256 w 512"/>
              <a:gd name="T5" fmla="*/ 512 h 512"/>
              <a:gd name="T6" fmla="*/ 512 w 512"/>
              <a:gd name="T7" fmla="*/ 256 h 512"/>
              <a:gd name="T8" fmla="*/ 256 w 512"/>
              <a:gd name="T9" fmla="*/ 0 h 512"/>
              <a:gd name="T10" fmla="*/ 405 w 512"/>
              <a:gd name="T11" fmla="*/ 373 h 512"/>
              <a:gd name="T12" fmla="*/ 106 w 512"/>
              <a:gd name="T13" fmla="*/ 373 h 512"/>
              <a:gd name="T14" fmla="*/ 96 w 512"/>
              <a:gd name="T15" fmla="*/ 362 h 512"/>
              <a:gd name="T16" fmla="*/ 96 w 512"/>
              <a:gd name="T17" fmla="*/ 149 h 512"/>
              <a:gd name="T18" fmla="*/ 106 w 512"/>
              <a:gd name="T19" fmla="*/ 138 h 512"/>
              <a:gd name="T20" fmla="*/ 117 w 512"/>
              <a:gd name="T21" fmla="*/ 149 h 512"/>
              <a:gd name="T22" fmla="*/ 117 w 512"/>
              <a:gd name="T23" fmla="*/ 352 h 512"/>
              <a:gd name="T24" fmla="*/ 405 w 512"/>
              <a:gd name="T25" fmla="*/ 352 h 512"/>
              <a:gd name="T26" fmla="*/ 416 w 512"/>
              <a:gd name="T27" fmla="*/ 362 h 512"/>
              <a:gd name="T28" fmla="*/ 405 w 512"/>
              <a:gd name="T29" fmla="*/ 373 h 512"/>
              <a:gd name="T30" fmla="*/ 413 w 512"/>
              <a:gd name="T31" fmla="*/ 178 h 512"/>
              <a:gd name="T32" fmla="*/ 295 w 512"/>
              <a:gd name="T33" fmla="*/ 295 h 512"/>
              <a:gd name="T34" fmla="*/ 280 w 512"/>
              <a:gd name="T35" fmla="*/ 295 h 512"/>
              <a:gd name="T36" fmla="*/ 224 w 512"/>
              <a:gd name="T37" fmla="*/ 239 h 512"/>
              <a:gd name="T38" fmla="*/ 157 w 512"/>
              <a:gd name="T39" fmla="*/ 306 h 512"/>
              <a:gd name="T40" fmla="*/ 149 w 512"/>
              <a:gd name="T41" fmla="*/ 309 h 512"/>
              <a:gd name="T42" fmla="*/ 141 w 512"/>
              <a:gd name="T43" fmla="*/ 306 h 512"/>
              <a:gd name="T44" fmla="*/ 141 w 512"/>
              <a:gd name="T45" fmla="*/ 291 h 512"/>
              <a:gd name="T46" fmla="*/ 216 w 512"/>
              <a:gd name="T47" fmla="*/ 216 h 512"/>
              <a:gd name="T48" fmla="*/ 231 w 512"/>
              <a:gd name="T49" fmla="*/ 216 h 512"/>
              <a:gd name="T50" fmla="*/ 288 w 512"/>
              <a:gd name="T51" fmla="*/ 273 h 512"/>
              <a:gd name="T52" fmla="*/ 397 w 512"/>
              <a:gd name="T53" fmla="*/ 163 h 512"/>
              <a:gd name="T54" fmla="*/ 413 w 512"/>
              <a:gd name="T55" fmla="*/ 163 h 512"/>
              <a:gd name="T56" fmla="*/ 413 w 512"/>
              <a:gd name="T57" fmla="*/ 178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12" h="512">
                <a:moveTo>
                  <a:pt x="256" y="0"/>
                </a:moveTo>
                <a:cubicBezTo>
                  <a:pt x="114" y="0"/>
                  <a:pt x="0" y="114"/>
                  <a:pt x="0" y="256"/>
                </a:cubicBezTo>
                <a:cubicBezTo>
                  <a:pt x="0" y="397"/>
                  <a:pt x="114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4"/>
                  <a:pt x="397" y="0"/>
                  <a:pt x="256" y="0"/>
                </a:cubicBezTo>
                <a:close/>
                <a:moveTo>
                  <a:pt x="405" y="373"/>
                </a:moveTo>
                <a:cubicBezTo>
                  <a:pt x="106" y="373"/>
                  <a:pt x="106" y="373"/>
                  <a:pt x="106" y="373"/>
                </a:cubicBezTo>
                <a:cubicBezTo>
                  <a:pt x="100" y="373"/>
                  <a:pt x="96" y="368"/>
                  <a:pt x="96" y="362"/>
                </a:cubicBezTo>
                <a:cubicBezTo>
                  <a:pt x="96" y="149"/>
                  <a:pt x="96" y="149"/>
                  <a:pt x="96" y="149"/>
                </a:cubicBezTo>
                <a:cubicBezTo>
                  <a:pt x="96" y="143"/>
                  <a:pt x="100" y="138"/>
                  <a:pt x="106" y="138"/>
                </a:cubicBezTo>
                <a:cubicBezTo>
                  <a:pt x="112" y="138"/>
                  <a:pt x="117" y="143"/>
                  <a:pt x="117" y="149"/>
                </a:cubicBezTo>
                <a:cubicBezTo>
                  <a:pt x="117" y="352"/>
                  <a:pt x="117" y="352"/>
                  <a:pt x="117" y="352"/>
                </a:cubicBezTo>
                <a:cubicBezTo>
                  <a:pt x="405" y="352"/>
                  <a:pt x="405" y="352"/>
                  <a:pt x="405" y="352"/>
                </a:cubicBezTo>
                <a:cubicBezTo>
                  <a:pt x="411" y="352"/>
                  <a:pt x="416" y="356"/>
                  <a:pt x="416" y="362"/>
                </a:cubicBezTo>
                <a:cubicBezTo>
                  <a:pt x="416" y="368"/>
                  <a:pt x="411" y="373"/>
                  <a:pt x="405" y="373"/>
                </a:cubicBezTo>
                <a:close/>
                <a:moveTo>
                  <a:pt x="413" y="178"/>
                </a:moveTo>
                <a:cubicBezTo>
                  <a:pt x="295" y="295"/>
                  <a:pt x="295" y="295"/>
                  <a:pt x="295" y="295"/>
                </a:cubicBezTo>
                <a:cubicBezTo>
                  <a:pt x="291" y="299"/>
                  <a:pt x="284" y="299"/>
                  <a:pt x="280" y="295"/>
                </a:cubicBezTo>
                <a:cubicBezTo>
                  <a:pt x="224" y="239"/>
                  <a:pt x="224" y="239"/>
                  <a:pt x="224" y="239"/>
                </a:cubicBezTo>
                <a:cubicBezTo>
                  <a:pt x="157" y="306"/>
                  <a:pt x="157" y="306"/>
                  <a:pt x="157" y="306"/>
                </a:cubicBezTo>
                <a:cubicBezTo>
                  <a:pt x="154" y="308"/>
                  <a:pt x="152" y="309"/>
                  <a:pt x="149" y="309"/>
                </a:cubicBezTo>
                <a:cubicBezTo>
                  <a:pt x="146" y="309"/>
                  <a:pt x="144" y="308"/>
                  <a:pt x="141" y="306"/>
                </a:cubicBezTo>
                <a:cubicBezTo>
                  <a:pt x="137" y="302"/>
                  <a:pt x="137" y="295"/>
                  <a:pt x="141" y="291"/>
                </a:cubicBezTo>
                <a:cubicBezTo>
                  <a:pt x="216" y="216"/>
                  <a:pt x="216" y="216"/>
                  <a:pt x="216" y="216"/>
                </a:cubicBezTo>
                <a:cubicBezTo>
                  <a:pt x="220" y="212"/>
                  <a:pt x="227" y="212"/>
                  <a:pt x="231" y="216"/>
                </a:cubicBezTo>
                <a:cubicBezTo>
                  <a:pt x="288" y="273"/>
                  <a:pt x="288" y="273"/>
                  <a:pt x="288" y="273"/>
                </a:cubicBezTo>
                <a:cubicBezTo>
                  <a:pt x="397" y="163"/>
                  <a:pt x="397" y="163"/>
                  <a:pt x="397" y="163"/>
                </a:cubicBezTo>
                <a:cubicBezTo>
                  <a:pt x="402" y="159"/>
                  <a:pt x="408" y="159"/>
                  <a:pt x="413" y="163"/>
                </a:cubicBezTo>
                <a:cubicBezTo>
                  <a:pt x="417" y="167"/>
                  <a:pt x="417" y="174"/>
                  <a:pt x="413" y="178"/>
                </a:cubicBezTo>
                <a:close/>
              </a:path>
            </a:pathLst>
          </a:custGeom>
          <a:solidFill>
            <a:srgbClr val="046A3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8" name="TextBox 57"/>
          <p:cNvSpPr txBox="1"/>
          <p:nvPr/>
        </p:nvSpPr>
        <p:spPr>
          <a:xfrm>
            <a:off x="2492988" y="5028220"/>
            <a:ext cx="4921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Utilize the available data to make a pricing model!</a:t>
            </a:r>
          </a:p>
        </p:txBody>
      </p:sp>
      <p:sp>
        <p:nvSpPr>
          <p:cNvPr id="59" name="Freeform 404"/>
          <p:cNvSpPr>
            <a:spLocks noChangeAspect="1" noEditPoints="1"/>
          </p:cNvSpPr>
          <p:nvPr/>
        </p:nvSpPr>
        <p:spPr bwMode="auto">
          <a:xfrm>
            <a:off x="946195" y="4897249"/>
            <a:ext cx="720000" cy="720000"/>
          </a:xfrm>
          <a:custGeom>
            <a:avLst/>
            <a:gdLst>
              <a:gd name="T0" fmla="*/ 256 w 512"/>
              <a:gd name="T1" fmla="*/ 0 h 512"/>
              <a:gd name="T2" fmla="*/ 0 w 512"/>
              <a:gd name="T3" fmla="*/ 256 h 512"/>
              <a:gd name="T4" fmla="*/ 256 w 512"/>
              <a:gd name="T5" fmla="*/ 512 h 512"/>
              <a:gd name="T6" fmla="*/ 512 w 512"/>
              <a:gd name="T7" fmla="*/ 256 h 512"/>
              <a:gd name="T8" fmla="*/ 256 w 512"/>
              <a:gd name="T9" fmla="*/ 0 h 512"/>
              <a:gd name="T10" fmla="*/ 295 w 512"/>
              <a:gd name="T11" fmla="*/ 370 h 512"/>
              <a:gd name="T12" fmla="*/ 263 w 512"/>
              <a:gd name="T13" fmla="*/ 402 h 512"/>
              <a:gd name="T14" fmla="*/ 260 w 512"/>
              <a:gd name="T15" fmla="*/ 404 h 512"/>
              <a:gd name="T16" fmla="*/ 256 w 512"/>
              <a:gd name="T17" fmla="*/ 405 h 512"/>
              <a:gd name="T18" fmla="*/ 252 w 512"/>
              <a:gd name="T19" fmla="*/ 404 h 512"/>
              <a:gd name="T20" fmla="*/ 248 w 512"/>
              <a:gd name="T21" fmla="*/ 402 h 512"/>
              <a:gd name="T22" fmla="*/ 216 w 512"/>
              <a:gd name="T23" fmla="*/ 370 h 512"/>
              <a:gd name="T24" fmla="*/ 216 w 512"/>
              <a:gd name="T25" fmla="*/ 355 h 512"/>
              <a:gd name="T26" fmla="*/ 231 w 512"/>
              <a:gd name="T27" fmla="*/ 355 h 512"/>
              <a:gd name="T28" fmla="*/ 245 w 512"/>
              <a:gd name="T29" fmla="*/ 369 h 512"/>
              <a:gd name="T30" fmla="*/ 245 w 512"/>
              <a:gd name="T31" fmla="*/ 245 h 512"/>
              <a:gd name="T32" fmla="*/ 256 w 512"/>
              <a:gd name="T33" fmla="*/ 234 h 512"/>
              <a:gd name="T34" fmla="*/ 266 w 512"/>
              <a:gd name="T35" fmla="*/ 245 h 512"/>
              <a:gd name="T36" fmla="*/ 266 w 512"/>
              <a:gd name="T37" fmla="*/ 369 h 512"/>
              <a:gd name="T38" fmla="*/ 280 w 512"/>
              <a:gd name="T39" fmla="*/ 355 h 512"/>
              <a:gd name="T40" fmla="*/ 295 w 512"/>
              <a:gd name="T41" fmla="*/ 355 h 512"/>
              <a:gd name="T42" fmla="*/ 295 w 512"/>
              <a:gd name="T43" fmla="*/ 370 h 512"/>
              <a:gd name="T44" fmla="*/ 362 w 512"/>
              <a:gd name="T45" fmla="*/ 320 h 512"/>
              <a:gd name="T46" fmla="*/ 309 w 512"/>
              <a:gd name="T47" fmla="*/ 320 h 512"/>
              <a:gd name="T48" fmla="*/ 298 w 512"/>
              <a:gd name="T49" fmla="*/ 309 h 512"/>
              <a:gd name="T50" fmla="*/ 309 w 512"/>
              <a:gd name="T51" fmla="*/ 298 h 512"/>
              <a:gd name="T52" fmla="*/ 362 w 512"/>
              <a:gd name="T53" fmla="*/ 298 h 512"/>
              <a:gd name="T54" fmla="*/ 394 w 512"/>
              <a:gd name="T55" fmla="*/ 266 h 512"/>
              <a:gd name="T56" fmla="*/ 362 w 512"/>
              <a:gd name="T57" fmla="*/ 234 h 512"/>
              <a:gd name="T58" fmla="*/ 351 w 512"/>
              <a:gd name="T59" fmla="*/ 238 h 512"/>
              <a:gd name="T60" fmla="*/ 339 w 512"/>
              <a:gd name="T61" fmla="*/ 237 h 512"/>
              <a:gd name="T62" fmla="*/ 335 w 512"/>
              <a:gd name="T63" fmla="*/ 227 h 512"/>
              <a:gd name="T64" fmla="*/ 336 w 512"/>
              <a:gd name="T65" fmla="*/ 222 h 512"/>
              <a:gd name="T66" fmla="*/ 337 w 512"/>
              <a:gd name="T67" fmla="*/ 214 h 512"/>
              <a:gd name="T68" fmla="*/ 272 w 512"/>
              <a:gd name="T69" fmla="*/ 149 h 512"/>
              <a:gd name="T70" fmla="*/ 207 w 512"/>
              <a:gd name="T71" fmla="*/ 201 h 512"/>
              <a:gd name="T72" fmla="*/ 201 w 512"/>
              <a:gd name="T73" fmla="*/ 208 h 512"/>
              <a:gd name="T74" fmla="*/ 191 w 512"/>
              <a:gd name="T75" fmla="*/ 207 h 512"/>
              <a:gd name="T76" fmla="*/ 167 w 512"/>
              <a:gd name="T77" fmla="*/ 199 h 512"/>
              <a:gd name="T78" fmla="*/ 117 w 512"/>
              <a:gd name="T79" fmla="*/ 249 h 512"/>
              <a:gd name="T80" fmla="*/ 167 w 512"/>
              <a:gd name="T81" fmla="*/ 298 h 512"/>
              <a:gd name="T82" fmla="*/ 202 w 512"/>
              <a:gd name="T83" fmla="*/ 298 h 512"/>
              <a:gd name="T84" fmla="*/ 213 w 512"/>
              <a:gd name="T85" fmla="*/ 309 h 512"/>
              <a:gd name="T86" fmla="*/ 202 w 512"/>
              <a:gd name="T87" fmla="*/ 320 h 512"/>
              <a:gd name="T88" fmla="*/ 167 w 512"/>
              <a:gd name="T89" fmla="*/ 320 h 512"/>
              <a:gd name="T90" fmla="*/ 96 w 512"/>
              <a:gd name="T91" fmla="*/ 249 h 512"/>
              <a:gd name="T92" fmla="*/ 167 w 512"/>
              <a:gd name="T93" fmla="*/ 178 h 512"/>
              <a:gd name="T94" fmla="*/ 190 w 512"/>
              <a:gd name="T95" fmla="*/ 183 h 512"/>
              <a:gd name="T96" fmla="*/ 272 w 512"/>
              <a:gd name="T97" fmla="*/ 128 h 512"/>
              <a:gd name="T98" fmla="*/ 358 w 512"/>
              <a:gd name="T99" fmla="*/ 213 h 512"/>
              <a:gd name="T100" fmla="*/ 362 w 512"/>
              <a:gd name="T101" fmla="*/ 213 h 512"/>
              <a:gd name="T102" fmla="*/ 416 w 512"/>
              <a:gd name="T103" fmla="*/ 266 h 512"/>
              <a:gd name="T104" fmla="*/ 362 w 512"/>
              <a:gd name="T105" fmla="*/ 32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12" h="512">
                <a:moveTo>
                  <a:pt x="256" y="0"/>
                </a:moveTo>
                <a:cubicBezTo>
                  <a:pt x="114" y="0"/>
                  <a:pt x="0" y="114"/>
                  <a:pt x="0" y="256"/>
                </a:cubicBezTo>
                <a:cubicBezTo>
                  <a:pt x="0" y="397"/>
                  <a:pt x="114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4"/>
                  <a:pt x="397" y="0"/>
                  <a:pt x="256" y="0"/>
                </a:cubicBezTo>
                <a:close/>
                <a:moveTo>
                  <a:pt x="295" y="370"/>
                </a:moveTo>
                <a:cubicBezTo>
                  <a:pt x="263" y="402"/>
                  <a:pt x="263" y="402"/>
                  <a:pt x="263" y="402"/>
                </a:cubicBezTo>
                <a:cubicBezTo>
                  <a:pt x="262" y="403"/>
                  <a:pt x="261" y="404"/>
                  <a:pt x="260" y="404"/>
                </a:cubicBezTo>
                <a:cubicBezTo>
                  <a:pt x="258" y="405"/>
                  <a:pt x="257" y="405"/>
                  <a:pt x="256" y="405"/>
                </a:cubicBezTo>
                <a:cubicBezTo>
                  <a:pt x="254" y="405"/>
                  <a:pt x="253" y="405"/>
                  <a:pt x="252" y="404"/>
                </a:cubicBezTo>
                <a:cubicBezTo>
                  <a:pt x="250" y="404"/>
                  <a:pt x="249" y="403"/>
                  <a:pt x="248" y="402"/>
                </a:cubicBezTo>
                <a:cubicBezTo>
                  <a:pt x="216" y="370"/>
                  <a:pt x="216" y="370"/>
                  <a:pt x="216" y="370"/>
                </a:cubicBezTo>
                <a:cubicBezTo>
                  <a:pt x="212" y="366"/>
                  <a:pt x="212" y="359"/>
                  <a:pt x="216" y="355"/>
                </a:cubicBezTo>
                <a:cubicBezTo>
                  <a:pt x="220" y="351"/>
                  <a:pt x="227" y="351"/>
                  <a:pt x="231" y="355"/>
                </a:cubicBezTo>
                <a:cubicBezTo>
                  <a:pt x="245" y="369"/>
                  <a:pt x="245" y="369"/>
                  <a:pt x="245" y="369"/>
                </a:cubicBezTo>
                <a:cubicBezTo>
                  <a:pt x="245" y="245"/>
                  <a:pt x="245" y="245"/>
                  <a:pt x="245" y="245"/>
                </a:cubicBezTo>
                <a:cubicBezTo>
                  <a:pt x="245" y="239"/>
                  <a:pt x="250" y="234"/>
                  <a:pt x="256" y="234"/>
                </a:cubicBezTo>
                <a:cubicBezTo>
                  <a:pt x="262" y="234"/>
                  <a:pt x="266" y="239"/>
                  <a:pt x="266" y="245"/>
                </a:cubicBezTo>
                <a:cubicBezTo>
                  <a:pt x="266" y="369"/>
                  <a:pt x="266" y="369"/>
                  <a:pt x="266" y="369"/>
                </a:cubicBezTo>
                <a:cubicBezTo>
                  <a:pt x="280" y="355"/>
                  <a:pt x="280" y="355"/>
                  <a:pt x="280" y="355"/>
                </a:cubicBezTo>
                <a:cubicBezTo>
                  <a:pt x="284" y="351"/>
                  <a:pt x="291" y="351"/>
                  <a:pt x="295" y="355"/>
                </a:cubicBezTo>
                <a:cubicBezTo>
                  <a:pt x="299" y="359"/>
                  <a:pt x="299" y="366"/>
                  <a:pt x="295" y="370"/>
                </a:cubicBezTo>
                <a:close/>
                <a:moveTo>
                  <a:pt x="362" y="320"/>
                </a:moveTo>
                <a:cubicBezTo>
                  <a:pt x="309" y="320"/>
                  <a:pt x="309" y="320"/>
                  <a:pt x="309" y="320"/>
                </a:cubicBezTo>
                <a:cubicBezTo>
                  <a:pt x="303" y="320"/>
                  <a:pt x="298" y="315"/>
                  <a:pt x="298" y="309"/>
                </a:cubicBezTo>
                <a:cubicBezTo>
                  <a:pt x="298" y="303"/>
                  <a:pt x="303" y="298"/>
                  <a:pt x="309" y="298"/>
                </a:cubicBezTo>
                <a:cubicBezTo>
                  <a:pt x="362" y="298"/>
                  <a:pt x="362" y="298"/>
                  <a:pt x="362" y="298"/>
                </a:cubicBezTo>
                <a:cubicBezTo>
                  <a:pt x="380" y="298"/>
                  <a:pt x="394" y="284"/>
                  <a:pt x="394" y="266"/>
                </a:cubicBezTo>
                <a:cubicBezTo>
                  <a:pt x="394" y="249"/>
                  <a:pt x="380" y="234"/>
                  <a:pt x="362" y="234"/>
                </a:cubicBezTo>
                <a:cubicBezTo>
                  <a:pt x="361" y="234"/>
                  <a:pt x="357" y="235"/>
                  <a:pt x="351" y="238"/>
                </a:cubicBezTo>
                <a:cubicBezTo>
                  <a:pt x="347" y="240"/>
                  <a:pt x="343" y="240"/>
                  <a:pt x="339" y="237"/>
                </a:cubicBezTo>
                <a:cubicBezTo>
                  <a:pt x="336" y="235"/>
                  <a:pt x="334" y="231"/>
                  <a:pt x="335" y="227"/>
                </a:cubicBezTo>
                <a:cubicBezTo>
                  <a:pt x="336" y="225"/>
                  <a:pt x="336" y="224"/>
                  <a:pt x="336" y="222"/>
                </a:cubicBezTo>
                <a:cubicBezTo>
                  <a:pt x="336" y="219"/>
                  <a:pt x="337" y="217"/>
                  <a:pt x="337" y="214"/>
                </a:cubicBezTo>
                <a:cubicBezTo>
                  <a:pt x="337" y="178"/>
                  <a:pt x="308" y="149"/>
                  <a:pt x="272" y="149"/>
                </a:cubicBezTo>
                <a:cubicBezTo>
                  <a:pt x="241" y="149"/>
                  <a:pt x="213" y="171"/>
                  <a:pt x="207" y="201"/>
                </a:cubicBezTo>
                <a:cubicBezTo>
                  <a:pt x="206" y="204"/>
                  <a:pt x="204" y="207"/>
                  <a:pt x="201" y="208"/>
                </a:cubicBezTo>
                <a:cubicBezTo>
                  <a:pt x="197" y="210"/>
                  <a:pt x="194" y="209"/>
                  <a:pt x="191" y="207"/>
                </a:cubicBezTo>
                <a:cubicBezTo>
                  <a:pt x="183" y="202"/>
                  <a:pt x="176" y="199"/>
                  <a:pt x="167" y="199"/>
                </a:cubicBezTo>
                <a:cubicBezTo>
                  <a:pt x="139" y="199"/>
                  <a:pt x="117" y="221"/>
                  <a:pt x="117" y="249"/>
                </a:cubicBezTo>
                <a:cubicBezTo>
                  <a:pt x="117" y="276"/>
                  <a:pt x="139" y="298"/>
                  <a:pt x="167" y="298"/>
                </a:cubicBezTo>
                <a:cubicBezTo>
                  <a:pt x="202" y="298"/>
                  <a:pt x="202" y="298"/>
                  <a:pt x="202" y="298"/>
                </a:cubicBezTo>
                <a:cubicBezTo>
                  <a:pt x="208" y="298"/>
                  <a:pt x="213" y="303"/>
                  <a:pt x="213" y="309"/>
                </a:cubicBezTo>
                <a:cubicBezTo>
                  <a:pt x="213" y="315"/>
                  <a:pt x="208" y="320"/>
                  <a:pt x="202" y="320"/>
                </a:cubicBezTo>
                <a:cubicBezTo>
                  <a:pt x="167" y="320"/>
                  <a:pt x="167" y="320"/>
                  <a:pt x="167" y="320"/>
                </a:cubicBezTo>
                <a:cubicBezTo>
                  <a:pt x="127" y="320"/>
                  <a:pt x="96" y="288"/>
                  <a:pt x="96" y="249"/>
                </a:cubicBezTo>
                <a:cubicBezTo>
                  <a:pt x="96" y="210"/>
                  <a:pt x="127" y="178"/>
                  <a:pt x="167" y="178"/>
                </a:cubicBezTo>
                <a:cubicBezTo>
                  <a:pt x="176" y="178"/>
                  <a:pt x="183" y="180"/>
                  <a:pt x="190" y="183"/>
                </a:cubicBezTo>
                <a:cubicBezTo>
                  <a:pt x="203" y="150"/>
                  <a:pt x="235" y="128"/>
                  <a:pt x="272" y="128"/>
                </a:cubicBezTo>
                <a:cubicBezTo>
                  <a:pt x="319" y="128"/>
                  <a:pt x="358" y="166"/>
                  <a:pt x="358" y="213"/>
                </a:cubicBezTo>
                <a:cubicBezTo>
                  <a:pt x="360" y="213"/>
                  <a:pt x="361" y="213"/>
                  <a:pt x="362" y="213"/>
                </a:cubicBezTo>
                <a:cubicBezTo>
                  <a:pt x="392" y="213"/>
                  <a:pt x="416" y="237"/>
                  <a:pt x="416" y="266"/>
                </a:cubicBezTo>
                <a:cubicBezTo>
                  <a:pt x="416" y="296"/>
                  <a:pt x="392" y="320"/>
                  <a:pt x="362" y="320"/>
                </a:cubicBezTo>
                <a:close/>
              </a:path>
            </a:pathLst>
          </a:custGeom>
          <a:solidFill>
            <a:srgbClr val="046A38"/>
          </a:solidFill>
          <a:ln>
            <a:noFill/>
          </a:ln>
          <a:extLst/>
        </p:spPr>
        <p:txBody>
          <a:bodyPr vert="horz" wrap="square" lIns="121446" tIns="60723" rIns="121446" bIns="60723" numCol="1" anchor="t" anchorCtr="0" compatLnSpc="1">
            <a:prstTxWarp prst="textNoShape">
              <a:avLst/>
            </a:prstTxWarp>
          </a:bodyPr>
          <a:lstStyle/>
          <a:p>
            <a:endParaRPr lang="en-GB" sz="319"/>
          </a:p>
        </p:txBody>
      </p:sp>
      <p:sp>
        <p:nvSpPr>
          <p:cNvPr id="60" name="TextBox 59"/>
          <p:cNvSpPr txBox="1"/>
          <p:nvPr/>
        </p:nvSpPr>
        <p:spPr>
          <a:xfrm>
            <a:off x="2487303" y="5960983"/>
            <a:ext cx="4921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 the estimates to make informed decisions!</a:t>
            </a:r>
          </a:p>
        </p:txBody>
      </p:sp>
    </p:spTree>
    <p:extLst>
      <p:ext uri="{BB962C8B-B14F-4D97-AF65-F5344CB8AC3E}">
        <p14:creationId xmlns:p14="http://schemas.microsoft.com/office/powerpoint/2010/main" val="103910798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/>
        </p:nvSpPr>
        <p:spPr>
          <a:xfrm>
            <a:off x="440635" y="268069"/>
            <a:ext cx="6733163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/>
            </a:lvl1pPr>
          </a:lstStyle>
          <a:p>
            <a:pPr lvl="0">
              <a:defRPr sz="1800"/>
            </a:pPr>
            <a:r>
              <a:rPr sz="2800"/>
              <a:t>Modelling implicit prices &amp; estimation</a:t>
            </a:r>
          </a:p>
        </p:txBody>
      </p:sp>
      <p:sp>
        <p:nvSpPr>
          <p:cNvPr id="485" name="Shape 485"/>
          <p:cNvSpPr/>
          <p:nvPr/>
        </p:nvSpPr>
        <p:spPr>
          <a:xfrm>
            <a:off x="440636" y="987969"/>
            <a:ext cx="8000608" cy="1708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22250" lvl="0" indent="-222250">
              <a:lnSpc>
                <a:spcPct val="150000"/>
              </a:lnSpc>
              <a:buSzPct val="100000"/>
              <a:buFont typeface="Arial"/>
              <a:buChar char="•"/>
            </a:pPr>
            <a:r>
              <a:rPr sz="1400" dirty="0"/>
              <a:t>Airbnb listings – heterogeneous goods traded in a single market</a:t>
            </a:r>
          </a:p>
          <a:p>
            <a:pPr marL="222250" lvl="0" indent="-222250">
              <a:lnSpc>
                <a:spcPct val="150000"/>
              </a:lnSpc>
              <a:buSzPct val="100000"/>
              <a:buFont typeface="Arial"/>
              <a:buChar char="•"/>
            </a:pPr>
            <a:r>
              <a:rPr sz="1400" dirty="0"/>
              <a:t>Use available measureable characteristics to decompose the price of the listing into implicit prices of measurable characteristics</a:t>
            </a:r>
          </a:p>
          <a:p>
            <a:pPr marL="679450" lvl="1" indent="-222250">
              <a:lnSpc>
                <a:spcPct val="150000"/>
              </a:lnSpc>
              <a:buSzPct val="100000"/>
              <a:buFont typeface="Arial"/>
              <a:buChar char="•"/>
            </a:pPr>
            <a:r>
              <a:rPr sz="1400" dirty="0"/>
              <a:t>Advantages: Using (most) of the information that consumers face in the model</a:t>
            </a:r>
          </a:p>
          <a:p>
            <a:pPr marL="679450" lvl="1" indent="-222250">
              <a:lnSpc>
                <a:spcPct val="150000"/>
              </a:lnSpc>
              <a:buSzPct val="100000"/>
              <a:buFont typeface="Arial"/>
              <a:buChar char="•"/>
            </a:pPr>
            <a:r>
              <a:rPr sz="1400" dirty="0"/>
              <a:t>Disadvantages: Unobservable characteristics that affect pricing and missing variables</a:t>
            </a:r>
            <a:r>
              <a:rPr lang="da-DK" sz="1400" dirty="0"/>
              <a:t> (</a:t>
            </a:r>
            <a:r>
              <a:rPr lang="da-DK" sz="1400" dirty="0" err="1"/>
              <a:t>e.g</a:t>
            </a:r>
            <a:r>
              <a:rPr lang="da-DK" sz="1400" dirty="0"/>
              <a:t>. </a:t>
            </a:r>
            <a:r>
              <a:rPr lang="da-DK" sz="1400" dirty="0" err="1"/>
              <a:t>pictures</a:t>
            </a:r>
            <a:r>
              <a:rPr lang="da-DK" sz="1400" dirty="0"/>
              <a:t>)</a:t>
            </a:r>
            <a:endParaRPr sz="1400" dirty="0"/>
          </a:p>
        </p:txBody>
      </p:sp>
      <p:grpSp>
        <p:nvGrpSpPr>
          <p:cNvPr id="510" name="Group 510"/>
          <p:cNvGrpSpPr/>
          <p:nvPr/>
        </p:nvGrpSpPr>
        <p:grpSpPr>
          <a:xfrm>
            <a:off x="382205" y="2662246"/>
            <a:ext cx="11542236" cy="3995466"/>
            <a:chOff x="0" y="0"/>
            <a:chExt cx="11542235" cy="3995464"/>
          </a:xfrm>
        </p:grpSpPr>
        <p:sp>
          <p:nvSpPr>
            <p:cNvPr id="486" name="Shape 486"/>
            <p:cNvSpPr/>
            <p:nvPr/>
          </p:nvSpPr>
          <p:spPr>
            <a:xfrm>
              <a:off x="1653460" y="642342"/>
              <a:ext cx="8205790" cy="2534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0" y="21599"/>
                  </a:moveTo>
                  <a:cubicBezTo>
                    <a:pt x="0" y="21561"/>
                    <a:pt x="0" y="21523"/>
                    <a:pt x="0" y="21486"/>
                  </a:cubicBezTo>
                  <a:cubicBezTo>
                    <a:pt x="0" y="9619"/>
                    <a:pt x="4835" y="0"/>
                    <a:pt x="10800" y="0"/>
                  </a:cubicBezTo>
                  <a:cubicBezTo>
                    <a:pt x="16765" y="-1"/>
                    <a:pt x="21600" y="9619"/>
                    <a:pt x="21600" y="21485"/>
                  </a:cubicBezTo>
                </a:path>
              </a:pathLst>
            </a:custGeom>
            <a:noFill/>
            <a:ln w="635000" cap="flat">
              <a:solidFill>
                <a:srgbClr val="0C788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/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 rot="10800000" flipH="1">
              <a:off x="3835930" y="2925819"/>
              <a:ext cx="3833470" cy="275031"/>
            </a:xfrm>
            <a:prstGeom prst="triangle">
              <a:avLst/>
            </a:prstGeom>
            <a:solidFill>
              <a:srgbClr val="D6DCE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grpSp>
          <p:nvGrpSpPr>
            <p:cNvPr id="490" name="Group 490"/>
            <p:cNvGrpSpPr/>
            <p:nvPr/>
          </p:nvGrpSpPr>
          <p:grpSpPr>
            <a:xfrm>
              <a:off x="0" y="2033778"/>
              <a:ext cx="2694257" cy="998797"/>
              <a:chOff x="0" y="0"/>
              <a:chExt cx="2694256" cy="998796"/>
            </a:xfrm>
          </p:grpSpPr>
          <p:sp>
            <p:nvSpPr>
              <p:cNvPr id="488" name="Shape 488"/>
              <p:cNvSpPr/>
              <p:nvPr/>
            </p:nvSpPr>
            <p:spPr>
              <a:xfrm>
                <a:off x="-1" y="-1"/>
                <a:ext cx="2694258" cy="9987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0C788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105999"/>
                  </a:lnSpc>
                  <a:defRPr sz="1400"/>
                </a:pPr>
                <a:endParaRPr/>
              </a:p>
            </p:txBody>
          </p:sp>
          <p:sp>
            <p:nvSpPr>
              <p:cNvPr id="489" name="Shape 489"/>
              <p:cNvSpPr/>
              <p:nvPr/>
            </p:nvSpPr>
            <p:spPr>
              <a:xfrm>
                <a:off x="394565" y="188120"/>
                <a:ext cx="1905125" cy="6225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88900" tIns="88900" rIns="88900" bIns="88900" numCol="1" anchor="ctr">
                <a:spAutoFit/>
              </a:bodyPr>
              <a:lstStyle/>
              <a:p>
                <a:pPr marL="133350" lvl="0" indent="-133350">
                  <a:lnSpc>
                    <a:spcPct val="105999"/>
                  </a:lnSpc>
                  <a:buClr>
                    <a:srgbClr val="000000"/>
                  </a:buClr>
                  <a:buSzPct val="100000"/>
                  <a:buFont typeface="Arial"/>
                  <a:buChar char="•"/>
                </a:pPr>
                <a:r>
                  <a:rPr sz="1400"/>
                  <a:t>Guest capacity</a:t>
                </a:r>
              </a:p>
              <a:p>
                <a:pPr marL="133350" lvl="0" indent="-133350">
                  <a:lnSpc>
                    <a:spcPct val="105999"/>
                  </a:lnSpc>
                  <a:buClr>
                    <a:srgbClr val="000000"/>
                  </a:buClr>
                  <a:buSzPct val="100000"/>
                  <a:buFont typeface="Arial"/>
                  <a:buChar char="•"/>
                </a:pPr>
                <a:r>
                  <a:rPr sz="1400"/>
                  <a:t>Number of beds</a:t>
                </a:r>
              </a:p>
            </p:txBody>
          </p:sp>
        </p:grpSp>
        <p:grpSp>
          <p:nvGrpSpPr>
            <p:cNvPr id="493" name="Group 493"/>
            <p:cNvGrpSpPr/>
            <p:nvPr/>
          </p:nvGrpSpPr>
          <p:grpSpPr>
            <a:xfrm>
              <a:off x="1422172" y="1016889"/>
              <a:ext cx="2694257" cy="998797"/>
              <a:chOff x="0" y="0"/>
              <a:chExt cx="2694256" cy="998796"/>
            </a:xfrm>
          </p:grpSpPr>
          <p:sp>
            <p:nvSpPr>
              <p:cNvPr id="491" name="Shape 491"/>
              <p:cNvSpPr/>
              <p:nvPr/>
            </p:nvSpPr>
            <p:spPr>
              <a:xfrm>
                <a:off x="-1" y="-1"/>
                <a:ext cx="2694258" cy="9987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0C788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105999"/>
                  </a:lnSpc>
                  <a:defRPr sz="1400"/>
                </a:pPr>
                <a:endParaRPr/>
              </a:p>
            </p:txBody>
          </p:sp>
          <p:sp>
            <p:nvSpPr>
              <p:cNvPr id="492" name="Shape 492"/>
              <p:cNvSpPr/>
              <p:nvPr/>
            </p:nvSpPr>
            <p:spPr>
              <a:xfrm>
                <a:off x="394565" y="73693"/>
                <a:ext cx="1905125" cy="85140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88900" tIns="88900" rIns="88900" bIns="88900" numCol="1" anchor="ctr">
                <a:spAutoFit/>
              </a:bodyPr>
              <a:lstStyle/>
              <a:p>
                <a:pPr marL="133350" lvl="0" indent="-133350">
                  <a:lnSpc>
                    <a:spcPct val="105999"/>
                  </a:lnSpc>
                  <a:buClr>
                    <a:srgbClr val="000000"/>
                  </a:buClr>
                  <a:buSzPct val="100000"/>
                  <a:buFont typeface="Arial"/>
                  <a:buChar char="•"/>
                </a:pPr>
                <a:r>
                  <a:rPr sz="1400"/>
                  <a:t>Bathrooms</a:t>
                </a:r>
              </a:p>
              <a:p>
                <a:pPr marL="133350" lvl="0" indent="-133350">
                  <a:lnSpc>
                    <a:spcPct val="105999"/>
                  </a:lnSpc>
                  <a:buClr>
                    <a:srgbClr val="000000"/>
                  </a:buClr>
                  <a:buSzPct val="100000"/>
                  <a:buFont typeface="Arial"/>
                  <a:buChar char="•"/>
                </a:pPr>
                <a:r>
                  <a:rPr sz="1400"/>
                  <a:t>Bedrooms</a:t>
                </a:r>
              </a:p>
            </p:txBody>
          </p:sp>
        </p:grpSp>
        <p:grpSp>
          <p:nvGrpSpPr>
            <p:cNvPr id="496" name="Group 496"/>
            <p:cNvGrpSpPr/>
            <p:nvPr/>
          </p:nvGrpSpPr>
          <p:grpSpPr>
            <a:xfrm>
              <a:off x="2841884" y="0"/>
              <a:ext cx="2694255" cy="998797"/>
              <a:chOff x="0" y="0"/>
              <a:chExt cx="2694253" cy="998796"/>
            </a:xfrm>
          </p:grpSpPr>
          <p:sp>
            <p:nvSpPr>
              <p:cNvPr id="494" name="Shape 494"/>
              <p:cNvSpPr/>
              <p:nvPr/>
            </p:nvSpPr>
            <p:spPr>
              <a:xfrm>
                <a:off x="0" y="-1"/>
                <a:ext cx="2694254" cy="9987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0C788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105999"/>
                  </a:lnSpc>
                  <a:defRPr sz="1400"/>
                </a:pPr>
                <a:endParaRPr/>
              </a:p>
            </p:txBody>
          </p:sp>
          <p:sp>
            <p:nvSpPr>
              <p:cNvPr id="495" name="Shape 495"/>
              <p:cNvSpPr/>
              <p:nvPr/>
            </p:nvSpPr>
            <p:spPr>
              <a:xfrm>
                <a:off x="394564" y="188120"/>
                <a:ext cx="1905125" cy="6225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88900" tIns="88900" rIns="88900" bIns="88900" numCol="1" anchor="ctr">
                <a:spAutoFit/>
              </a:bodyPr>
              <a:lstStyle/>
              <a:p>
                <a:pPr marL="133350" lvl="0" indent="-133350">
                  <a:lnSpc>
                    <a:spcPct val="105999"/>
                  </a:lnSpc>
                  <a:buClr>
                    <a:srgbClr val="000000"/>
                  </a:buClr>
                  <a:buSzPct val="100000"/>
                  <a:buFont typeface="Arial"/>
                  <a:buChar char="•"/>
                </a:pPr>
                <a:r>
                  <a:rPr sz="1400"/>
                  <a:t>Entire home</a:t>
                </a:r>
              </a:p>
              <a:p>
                <a:pPr marL="133350" lvl="0" indent="-133350">
                  <a:lnSpc>
                    <a:spcPct val="105999"/>
                  </a:lnSpc>
                  <a:buClr>
                    <a:srgbClr val="000000"/>
                  </a:buClr>
                  <a:buSzPct val="100000"/>
                  <a:buFont typeface="Arial"/>
                  <a:buChar char="•"/>
                </a:pPr>
                <a:r>
                  <a:rPr sz="1400"/>
                  <a:t>Private room</a:t>
                </a:r>
              </a:p>
            </p:txBody>
          </p:sp>
        </p:grpSp>
        <p:grpSp>
          <p:nvGrpSpPr>
            <p:cNvPr id="499" name="Group 499"/>
            <p:cNvGrpSpPr/>
            <p:nvPr/>
          </p:nvGrpSpPr>
          <p:grpSpPr>
            <a:xfrm>
              <a:off x="8847979" y="2033778"/>
              <a:ext cx="2694257" cy="998797"/>
              <a:chOff x="0" y="0"/>
              <a:chExt cx="2694256" cy="998796"/>
            </a:xfrm>
          </p:grpSpPr>
          <p:sp>
            <p:nvSpPr>
              <p:cNvPr id="497" name="Shape 497"/>
              <p:cNvSpPr/>
              <p:nvPr/>
            </p:nvSpPr>
            <p:spPr>
              <a:xfrm flipH="1">
                <a:off x="0" y="0"/>
                <a:ext cx="2694257" cy="9987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0C788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105999"/>
                  </a:lnSpc>
                  <a:defRPr sz="1400"/>
                </a:pPr>
                <a:endParaRPr/>
              </a:p>
            </p:txBody>
          </p:sp>
          <p:sp>
            <p:nvSpPr>
              <p:cNvPr id="498" name="Shape 498"/>
              <p:cNvSpPr/>
              <p:nvPr/>
            </p:nvSpPr>
            <p:spPr>
              <a:xfrm>
                <a:off x="394566" y="302547"/>
                <a:ext cx="1905126" cy="393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88900" tIns="88900" rIns="88900" bIns="88900" numCol="1" anchor="ctr">
                <a:spAutoFit/>
              </a:bodyPr>
              <a:lstStyle>
                <a:lvl1pPr marL="133350" indent="-133350">
                  <a:lnSpc>
                    <a:spcPct val="105999"/>
                  </a:lnSpc>
                  <a:buClr>
                    <a:srgbClr val="000000"/>
                  </a:buClr>
                  <a:buSzPct val="100000"/>
                  <a:buFont typeface="Arial"/>
                  <a:buChar char="•"/>
                  <a:defRPr sz="1400"/>
                </a:lvl1pPr>
              </a:lstStyle>
              <a:p>
                <a:pPr lvl="0">
                  <a:defRPr sz="1800"/>
                </a:pPr>
                <a:r>
                  <a:rPr sz="1400"/>
                  <a:t>Neighbourhoods</a:t>
                </a:r>
              </a:p>
            </p:txBody>
          </p:sp>
        </p:grpSp>
        <p:grpSp>
          <p:nvGrpSpPr>
            <p:cNvPr id="502" name="Group 502"/>
            <p:cNvGrpSpPr/>
            <p:nvPr/>
          </p:nvGrpSpPr>
          <p:grpSpPr>
            <a:xfrm>
              <a:off x="7413504" y="1016889"/>
              <a:ext cx="2694255" cy="998797"/>
              <a:chOff x="0" y="0"/>
              <a:chExt cx="2694253" cy="998796"/>
            </a:xfrm>
          </p:grpSpPr>
          <p:sp>
            <p:nvSpPr>
              <p:cNvPr id="500" name="Shape 500"/>
              <p:cNvSpPr/>
              <p:nvPr/>
            </p:nvSpPr>
            <p:spPr>
              <a:xfrm flipH="1">
                <a:off x="0" y="0"/>
                <a:ext cx="2694254" cy="9987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0C788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105999"/>
                  </a:lnSpc>
                  <a:defRPr sz="1400"/>
                </a:pPr>
                <a:endParaRPr/>
              </a:p>
            </p:txBody>
          </p:sp>
          <p:sp>
            <p:nvSpPr>
              <p:cNvPr id="501" name="Shape 501"/>
              <p:cNvSpPr/>
              <p:nvPr/>
            </p:nvSpPr>
            <p:spPr>
              <a:xfrm>
                <a:off x="394564" y="73693"/>
                <a:ext cx="1905126" cy="85140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88900" tIns="88900" rIns="88900" bIns="88900" numCol="1" anchor="ctr">
                <a:spAutoFit/>
              </a:bodyPr>
              <a:lstStyle/>
              <a:p>
                <a:pPr marL="133350" lvl="0" indent="-133350">
                  <a:lnSpc>
                    <a:spcPct val="105999"/>
                  </a:lnSpc>
                  <a:buClr>
                    <a:srgbClr val="000000"/>
                  </a:buClr>
                  <a:buSzPct val="100000"/>
                  <a:buFont typeface="Arial"/>
                  <a:buChar char="•"/>
                </a:pPr>
                <a:r>
                  <a:rPr sz="1400"/>
                  <a:t>Host characteristics</a:t>
                </a:r>
              </a:p>
              <a:p>
                <a:pPr marL="133350" lvl="0" indent="-133350">
                  <a:lnSpc>
                    <a:spcPct val="105999"/>
                  </a:lnSpc>
                  <a:buClr>
                    <a:srgbClr val="000000"/>
                  </a:buClr>
                  <a:buSzPct val="100000"/>
                  <a:buFont typeface="Arial"/>
                  <a:buChar char="•"/>
                </a:pPr>
                <a:r>
                  <a:rPr sz="1400"/>
                  <a:t>Booking characteristics</a:t>
                </a:r>
              </a:p>
            </p:txBody>
          </p:sp>
        </p:grpSp>
        <p:grpSp>
          <p:nvGrpSpPr>
            <p:cNvPr id="505" name="Group 505"/>
            <p:cNvGrpSpPr/>
            <p:nvPr/>
          </p:nvGrpSpPr>
          <p:grpSpPr>
            <a:xfrm>
              <a:off x="5979029" y="0"/>
              <a:ext cx="2694257" cy="998797"/>
              <a:chOff x="0" y="0"/>
              <a:chExt cx="2694256" cy="998796"/>
            </a:xfrm>
          </p:grpSpPr>
          <p:sp>
            <p:nvSpPr>
              <p:cNvPr id="503" name="Shape 503"/>
              <p:cNvSpPr/>
              <p:nvPr/>
            </p:nvSpPr>
            <p:spPr>
              <a:xfrm flipH="1">
                <a:off x="0" y="0"/>
                <a:ext cx="2694257" cy="9987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0C788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105999"/>
                  </a:lnSpc>
                  <a:defRPr sz="1400"/>
                </a:pPr>
                <a:endParaRPr/>
              </a:p>
            </p:txBody>
          </p:sp>
          <p:sp>
            <p:nvSpPr>
              <p:cNvPr id="504" name="Shape 504"/>
              <p:cNvSpPr/>
              <p:nvPr/>
            </p:nvSpPr>
            <p:spPr>
              <a:xfrm>
                <a:off x="394566" y="188120"/>
                <a:ext cx="1905126" cy="6225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88900" tIns="88900" rIns="88900" bIns="88900" numCol="1" anchor="ctr">
                <a:spAutoFit/>
              </a:bodyPr>
              <a:lstStyle/>
              <a:p>
                <a:pPr marL="133350" lvl="0" indent="-133350">
                  <a:lnSpc>
                    <a:spcPct val="105999"/>
                  </a:lnSpc>
                  <a:buClr>
                    <a:srgbClr val="000000"/>
                  </a:buClr>
                  <a:buSzPct val="100000"/>
                  <a:buFont typeface="Arial"/>
                  <a:buChar char="•"/>
                </a:pPr>
                <a:r>
                  <a:rPr sz="1400"/>
                  <a:t>Number of reviews</a:t>
                </a:r>
              </a:p>
              <a:p>
                <a:pPr marL="133350" lvl="0" indent="-133350">
                  <a:lnSpc>
                    <a:spcPct val="105999"/>
                  </a:lnSpc>
                  <a:buClr>
                    <a:srgbClr val="000000"/>
                  </a:buClr>
                  <a:buSzPct val="100000"/>
                  <a:buFont typeface="Arial"/>
                  <a:buChar char="•"/>
                </a:pPr>
                <a:r>
                  <a:rPr sz="1400"/>
                  <a:t>Review scores</a:t>
                </a:r>
              </a:p>
            </p:txBody>
          </p:sp>
        </p:grpSp>
        <p:grpSp>
          <p:nvGrpSpPr>
            <p:cNvPr id="508" name="Group 508"/>
            <p:cNvGrpSpPr/>
            <p:nvPr/>
          </p:nvGrpSpPr>
          <p:grpSpPr>
            <a:xfrm>
              <a:off x="127945" y="3268081"/>
              <a:ext cx="11249435" cy="727384"/>
              <a:chOff x="0" y="0"/>
              <a:chExt cx="11249434" cy="727383"/>
            </a:xfrm>
          </p:grpSpPr>
          <p:sp>
            <p:nvSpPr>
              <p:cNvPr id="506" name="Shape 506"/>
              <p:cNvSpPr/>
              <p:nvPr/>
            </p:nvSpPr>
            <p:spPr>
              <a:xfrm>
                <a:off x="0" y="0"/>
                <a:ext cx="11249435" cy="727384"/>
              </a:xfrm>
              <a:prstGeom prst="roundRect">
                <a:avLst>
                  <a:gd name="adj" fmla="val 16667"/>
                </a:avLst>
              </a:prstGeom>
              <a:solidFill>
                <a:srgbClr val="046A3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2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07" name="Shape 507"/>
              <p:cNvSpPr/>
              <p:nvPr/>
            </p:nvSpPr>
            <p:spPr>
              <a:xfrm>
                <a:off x="35507" y="122391"/>
                <a:ext cx="11178420" cy="482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88900" tIns="88900" rIns="88900" bIns="88900" numCol="1" anchor="ctr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2000">
                    <a:solidFill>
                      <a:srgbClr val="FFFFFF"/>
                    </a:solidFill>
                  </a:rPr>
                  <a:t>Implicit prices of the elements of a listing</a:t>
                </a:r>
              </a:p>
            </p:txBody>
          </p:sp>
        </p:grpSp>
        <p:sp>
          <p:nvSpPr>
            <p:cNvPr id="509" name="Shape 509"/>
            <p:cNvSpPr/>
            <p:nvPr/>
          </p:nvSpPr>
          <p:spPr>
            <a:xfrm>
              <a:off x="4000781" y="2316289"/>
              <a:ext cx="3543130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spcBef>
                  <a:spcPts val="1200"/>
                </a:spcBef>
                <a:defRPr sz="2000"/>
              </a:lvl1pPr>
            </a:lstStyle>
            <a:p>
              <a:pPr lvl="0">
                <a:defRPr sz="1800"/>
              </a:pPr>
              <a:r>
                <a:rPr sz="2000"/>
                <a:t>Hedonic pricing model</a:t>
              </a:r>
            </a:p>
          </p:txBody>
        </p:sp>
      </p:grpSp>
      <p:grpSp>
        <p:nvGrpSpPr>
          <p:cNvPr id="514" name="Group 514"/>
          <p:cNvGrpSpPr/>
          <p:nvPr/>
        </p:nvGrpSpPr>
        <p:grpSpPr>
          <a:xfrm>
            <a:off x="411248" y="3421169"/>
            <a:ext cx="1376987" cy="1590801"/>
            <a:chOff x="0" y="0"/>
            <a:chExt cx="1376986" cy="1590800"/>
          </a:xfrm>
        </p:grpSpPr>
        <p:sp>
          <p:nvSpPr>
            <p:cNvPr id="511" name="Shape 511"/>
            <p:cNvSpPr/>
            <p:nvPr/>
          </p:nvSpPr>
          <p:spPr>
            <a:xfrm>
              <a:off x="80453" y="1445270"/>
              <a:ext cx="145531" cy="145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46A38"/>
            </a:solidFill>
            <a:ln w="19050" cap="flat">
              <a:solidFill>
                <a:srgbClr val="046A38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05999"/>
                </a:lnSpc>
                <a:defRPr sz="1600" b="1">
                  <a:solidFill>
                    <a:srgbClr val="FFC000"/>
                  </a:solidFill>
                </a:defRPr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 flipV="1">
              <a:off x="101765" y="521640"/>
              <a:ext cx="380977" cy="944943"/>
            </a:xfrm>
            <a:prstGeom prst="line">
              <a:avLst/>
            </a:prstGeom>
            <a:noFill/>
            <a:ln w="19050" cap="flat">
              <a:solidFill>
                <a:srgbClr val="046A38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-1" y="-1"/>
              <a:ext cx="1376988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spcBef>
                  <a:spcPts val="600"/>
                </a:spcBef>
                <a:defRPr sz="1400" b="1">
                  <a:solidFill>
                    <a:srgbClr val="046A38"/>
                  </a:solidFill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1400" b="1">
                  <a:solidFill>
                    <a:srgbClr val="046A38"/>
                  </a:solidFill>
                </a:rPr>
                <a:t>Primary decision variables</a:t>
              </a:r>
            </a:p>
          </p:txBody>
        </p:sp>
      </p:grpSp>
      <p:grpSp>
        <p:nvGrpSpPr>
          <p:cNvPr id="521" name="Group 521"/>
          <p:cNvGrpSpPr/>
          <p:nvPr/>
        </p:nvGrpSpPr>
        <p:grpSpPr>
          <a:xfrm>
            <a:off x="8438063" y="1543675"/>
            <a:ext cx="3755731" cy="1605225"/>
            <a:chOff x="0" y="0"/>
            <a:chExt cx="3755729" cy="1605223"/>
          </a:xfrm>
        </p:grpSpPr>
        <p:sp>
          <p:nvSpPr>
            <p:cNvPr id="515" name="Shape 515"/>
            <p:cNvSpPr/>
            <p:nvPr/>
          </p:nvSpPr>
          <p:spPr>
            <a:xfrm>
              <a:off x="0" y="0"/>
              <a:ext cx="3755730" cy="13991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lnTo>
                    <a:pt x="6778" y="2419"/>
                  </a:ln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lnTo>
                    <a:pt x="14418" y="1119"/>
                  </a:ln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lnTo>
                    <a:pt x="20203" y="7321"/>
                  </a:ln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lnTo>
                    <a:pt x="13801" y="17556"/>
                  </a:ln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lnTo>
                    <a:pt x="7973" y="18727"/>
                  </a:ln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046A38"/>
            </a:solidFill>
            <a:ln w="12700" cap="flat">
              <a:solidFill>
                <a:srgbClr val="046A38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1123617" y="1290551"/>
              <a:ext cx="232733" cy="232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046A38"/>
            </a:solidFill>
            <a:ln w="12700" cap="flat">
              <a:solidFill>
                <a:srgbClr val="046A38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1065120" y="1437996"/>
              <a:ext cx="155157" cy="155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046A38"/>
            </a:solidFill>
            <a:ln w="12700" cap="flat">
              <a:solidFill>
                <a:srgbClr val="046A38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1058373" y="1527645"/>
              <a:ext cx="77579" cy="775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046A38"/>
            </a:solidFill>
            <a:ln w="12700" cap="flat">
              <a:solidFill>
                <a:srgbClr val="046A38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190707" y="71143"/>
              <a:ext cx="3441503" cy="1187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lnTo>
                    <a:pt x="1380" y="14010"/>
                  </a:ln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lnTo>
                    <a:pt x="2598" y="19137"/>
                  </a:ln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lnTo>
                    <a:pt x="14532" y="19050"/>
                  </a:ln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lnTo>
                    <a:pt x="17421" y="12116"/>
                  </a:ln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lnTo>
                    <a:pt x="21600" y="7649"/>
                  </a:ln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lnTo>
                    <a:pt x="19707" y="1814"/>
                  </a:ln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lnTo>
                    <a:pt x="14668" y="947"/>
                  </a:ln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lnTo>
                    <a:pt x="10888" y="1399"/>
                  </a:ln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lnTo>
                    <a:pt x="6452" y="1676"/>
                  </a:ln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2700" cap="flat">
              <a:solidFill>
                <a:srgbClr val="046A38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520123" y="260012"/>
              <a:ext cx="2450148" cy="802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/>
              <a:r>
                <a:rPr sz="1200">
                  <a:solidFill>
                    <a:srgbClr val="FFFFFF"/>
                  </a:solidFill>
                </a:rPr>
                <a:t>Some variables should be viewed as decision variables – others are control variables that cannot easily be </a:t>
              </a:r>
              <a:r>
                <a:rPr sz="1100">
                  <a:solidFill>
                    <a:srgbClr val="FFFFFF"/>
                  </a:solidFill>
                </a:rPr>
                <a:t>changed</a:t>
              </a:r>
              <a:r>
                <a:rPr sz="1200">
                  <a:solidFill>
                    <a:srgbClr val="FFFFFF"/>
                  </a:solidFill>
                </a:rPr>
                <a:t> by the host (short-term)</a:t>
              </a:r>
            </a:p>
          </p:txBody>
        </p:sp>
      </p:grpSp>
      <p:sp>
        <p:nvSpPr>
          <p:cNvPr id="522" name="Shape 522"/>
          <p:cNvSpPr/>
          <p:nvPr/>
        </p:nvSpPr>
        <p:spPr>
          <a:xfrm>
            <a:off x="3168742" y="3090429"/>
            <a:ext cx="145531" cy="145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46A38"/>
          </a:solidFill>
          <a:ln w="19050">
            <a:solidFill>
              <a:srgbClr val="046A38"/>
            </a:solidFill>
            <a:miter/>
          </a:ln>
        </p:spPr>
        <p:txBody>
          <a:bodyPr lIns="0" tIns="0" rIns="0" bIns="0" anchor="ctr"/>
          <a:lstStyle/>
          <a:p>
            <a:pPr lvl="0" algn="ctr">
              <a:lnSpc>
                <a:spcPct val="105999"/>
              </a:lnSpc>
              <a:defRPr sz="1600" b="1">
                <a:solidFill>
                  <a:srgbClr val="FFC000"/>
                </a:solidFill>
              </a:defRPr>
            </a:pPr>
            <a:endParaRPr/>
          </a:p>
        </p:txBody>
      </p:sp>
      <p:sp>
        <p:nvSpPr>
          <p:cNvPr id="523" name="Shape 523"/>
          <p:cNvSpPr/>
          <p:nvPr/>
        </p:nvSpPr>
        <p:spPr>
          <a:xfrm flipH="1">
            <a:off x="1772151" y="3163193"/>
            <a:ext cx="1396591" cy="308272"/>
          </a:xfrm>
          <a:prstGeom prst="line">
            <a:avLst/>
          </a:prstGeom>
          <a:ln w="19050">
            <a:solidFill>
              <a:srgbClr val="046A38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image10.png" descr="Mand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5597" y="6270464"/>
            <a:ext cx="426150" cy="4261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" name="image11.png" descr="Gruppe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82841" y="6107781"/>
            <a:ext cx="734292" cy="734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527" name="image12.png" descr="Mand og kvinde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37141" y="6188624"/>
            <a:ext cx="484062" cy="5460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" name="image13.png" descr="Gruppe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294836" y="6059656"/>
            <a:ext cx="718949" cy="81106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27" name="Group 627"/>
          <p:cNvGrpSpPr/>
          <p:nvPr/>
        </p:nvGrpSpPr>
        <p:grpSpPr>
          <a:xfrm>
            <a:off x="7336171" y="3404639"/>
            <a:ext cx="4215365" cy="2728307"/>
            <a:chOff x="-1" y="0"/>
            <a:chExt cx="4215364" cy="2728305"/>
          </a:xfrm>
        </p:grpSpPr>
        <p:grpSp>
          <p:nvGrpSpPr>
            <p:cNvPr id="547" name="Group 547"/>
            <p:cNvGrpSpPr/>
            <p:nvPr/>
          </p:nvGrpSpPr>
          <p:grpSpPr>
            <a:xfrm>
              <a:off x="-2" y="1940334"/>
              <a:ext cx="1212021" cy="787972"/>
              <a:chOff x="-1" y="0"/>
              <a:chExt cx="1212019" cy="787970"/>
            </a:xfrm>
          </p:grpSpPr>
          <p:grpSp>
            <p:nvGrpSpPr>
              <p:cNvPr id="531" name="Group 531"/>
              <p:cNvGrpSpPr/>
              <p:nvPr/>
            </p:nvGrpSpPr>
            <p:grpSpPr>
              <a:xfrm>
                <a:off x="-2" y="0"/>
                <a:ext cx="1212021" cy="134669"/>
                <a:chOff x="-1" y="0"/>
                <a:chExt cx="1212019" cy="134668"/>
              </a:xfrm>
            </p:grpSpPr>
            <p:sp>
              <p:nvSpPr>
                <p:cNvPr id="529" name="Shape 529"/>
                <p:cNvSpPr/>
                <p:nvPr/>
              </p:nvSpPr>
              <p:spPr>
                <a:xfrm>
                  <a:off x="-2" y="-1"/>
                  <a:ext cx="1212020" cy="134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FFC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30" name="Shape 530"/>
                <p:cNvSpPr/>
                <p:nvPr/>
              </p:nvSpPr>
              <p:spPr>
                <a:xfrm>
                  <a:off x="-2" y="-1"/>
                  <a:ext cx="1212020" cy="134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534" name="Group 534"/>
              <p:cNvGrpSpPr/>
              <p:nvPr/>
            </p:nvGrpSpPr>
            <p:grpSpPr>
              <a:xfrm>
                <a:off x="-2" y="125049"/>
                <a:ext cx="1212021" cy="134669"/>
                <a:chOff x="-1" y="0"/>
                <a:chExt cx="1212019" cy="134668"/>
              </a:xfrm>
            </p:grpSpPr>
            <p:sp>
              <p:nvSpPr>
                <p:cNvPr id="532" name="Shape 532"/>
                <p:cNvSpPr/>
                <p:nvPr/>
              </p:nvSpPr>
              <p:spPr>
                <a:xfrm>
                  <a:off x="-2" y="-1"/>
                  <a:ext cx="1212020" cy="134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FFC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33" name="Shape 533"/>
                <p:cNvSpPr/>
                <p:nvPr/>
              </p:nvSpPr>
              <p:spPr>
                <a:xfrm>
                  <a:off x="-2" y="-1"/>
                  <a:ext cx="1212020" cy="134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537" name="Group 537"/>
              <p:cNvGrpSpPr/>
              <p:nvPr/>
            </p:nvGrpSpPr>
            <p:grpSpPr>
              <a:xfrm>
                <a:off x="-2" y="256511"/>
                <a:ext cx="1212021" cy="134669"/>
                <a:chOff x="-1" y="0"/>
                <a:chExt cx="1212019" cy="134668"/>
              </a:xfrm>
            </p:grpSpPr>
            <p:sp>
              <p:nvSpPr>
                <p:cNvPr id="535" name="Shape 535"/>
                <p:cNvSpPr/>
                <p:nvPr/>
              </p:nvSpPr>
              <p:spPr>
                <a:xfrm>
                  <a:off x="-2" y="-1"/>
                  <a:ext cx="1212020" cy="134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FFC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36" name="Shape 536"/>
                <p:cNvSpPr/>
                <p:nvPr/>
              </p:nvSpPr>
              <p:spPr>
                <a:xfrm>
                  <a:off x="-2" y="-1"/>
                  <a:ext cx="1212020" cy="134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540" name="Group 540"/>
              <p:cNvGrpSpPr/>
              <p:nvPr/>
            </p:nvGrpSpPr>
            <p:grpSpPr>
              <a:xfrm>
                <a:off x="-2" y="528253"/>
                <a:ext cx="1212021" cy="134669"/>
                <a:chOff x="-1" y="0"/>
                <a:chExt cx="1212019" cy="134668"/>
              </a:xfrm>
            </p:grpSpPr>
            <p:sp>
              <p:nvSpPr>
                <p:cNvPr id="538" name="Shape 538"/>
                <p:cNvSpPr/>
                <p:nvPr/>
              </p:nvSpPr>
              <p:spPr>
                <a:xfrm>
                  <a:off x="-2" y="-1"/>
                  <a:ext cx="1212020" cy="134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FFC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39" name="Shape 539"/>
                <p:cNvSpPr/>
                <p:nvPr/>
              </p:nvSpPr>
              <p:spPr>
                <a:xfrm>
                  <a:off x="-2" y="-1"/>
                  <a:ext cx="1212020" cy="134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543" name="Group 543"/>
              <p:cNvGrpSpPr/>
              <p:nvPr/>
            </p:nvGrpSpPr>
            <p:grpSpPr>
              <a:xfrm>
                <a:off x="-2" y="391180"/>
                <a:ext cx="1212021" cy="134669"/>
                <a:chOff x="-1" y="0"/>
                <a:chExt cx="1212019" cy="134668"/>
              </a:xfrm>
            </p:grpSpPr>
            <p:sp>
              <p:nvSpPr>
                <p:cNvPr id="541" name="Shape 541"/>
                <p:cNvSpPr/>
                <p:nvPr/>
              </p:nvSpPr>
              <p:spPr>
                <a:xfrm>
                  <a:off x="-2" y="-1"/>
                  <a:ext cx="1212020" cy="134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FFC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42" name="Shape 542"/>
                <p:cNvSpPr/>
                <p:nvPr/>
              </p:nvSpPr>
              <p:spPr>
                <a:xfrm>
                  <a:off x="-2" y="-1"/>
                  <a:ext cx="1212020" cy="134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546" name="Group 546"/>
              <p:cNvGrpSpPr/>
              <p:nvPr/>
            </p:nvGrpSpPr>
            <p:grpSpPr>
              <a:xfrm>
                <a:off x="-2" y="653302"/>
                <a:ext cx="1212021" cy="134669"/>
                <a:chOff x="-1" y="0"/>
                <a:chExt cx="1212019" cy="134668"/>
              </a:xfrm>
            </p:grpSpPr>
            <p:sp>
              <p:nvSpPr>
                <p:cNvPr id="544" name="Shape 544"/>
                <p:cNvSpPr/>
                <p:nvPr/>
              </p:nvSpPr>
              <p:spPr>
                <a:xfrm>
                  <a:off x="-2" y="-1"/>
                  <a:ext cx="1212020" cy="134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FFC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45" name="Shape 545"/>
                <p:cNvSpPr/>
                <p:nvPr/>
              </p:nvSpPr>
              <p:spPr>
                <a:xfrm>
                  <a:off x="-2" y="-1"/>
                  <a:ext cx="1212020" cy="134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  <p:grpSp>
          <p:nvGrpSpPr>
            <p:cNvPr id="575" name="Group 575"/>
            <p:cNvGrpSpPr/>
            <p:nvPr/>
          </p:nvGrpSpPr>
          <p:grpSpPr>
            <a:xfrm>
              <a:off x="1526242" y="1568793"/>
              <a:ext cx="1212020" cy="1159513"/>
              <a:chOff x="-1" y="0"/>
              <a:chExt cx="1212019" cy="1159511"/>
            </a:xfrm>
          </p:grpSpPr>
          <p:grpSp>
            <p:nvGrpSpPr>
              <p:cNvPr id="550" name="Group 550"/>
              <p:cNvGrpSpPr/>
              <p:nvPr/>
            </p:nvGrpSpPr>
            <p:grpSpPr>
              <a:xfrm>
                <a:off x="-2" y="371540"/>
                <a:ext cx="1212021" cy="134669"/>
                <a:chOff x="-1" y="0"/>
                <a:chExt cx="1212019" cy="134668"/>
              </a:xfrm>
            </p:grpSpPr>
            <p:sp>
              <p:nvSpPr>
                <p:cNvPr id="548" name="Shape 548"/>
                <p:cNvSpPr/>
                <p:nvPr/>
              </p:nvSpPr>
              <p:spPr>
                <a:xfrm>
                  <a:off x="-2" y="-1"/>
                  <a:ext cx="1212020" cy="134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FFC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49" name="Shape 549"/>
                <p:cNvSpPr/>
                <p:nvPr/>
              </p:nvSpPr>
              <p:spPr>
                <a:xfrm>
                  <a:off x="-2" y="-1"/>
                  <a:ext cx="1212020" cy="134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553" name="Group 553"/>
              <p:cNvGrpSpPr/>
              <p:nvPr/>
            </p:nvGrpSpPr>
            <p:grpSpPr>
              <a:xfrm>
                <a:off x="-2" y="496589"/>
                <a:ext cx="1212021" cy="134669"/>
                <a:chOff x="-1" y="0"/>
                <a:chExt cx="1212019" cy="134668"/>
              </a:xfrm>
            </p:grpSpPr>
            <p:sp>
              <p:nvSpPr>
                <p:cNvPr id="551" name="Shape 551"/>
                <p:cNvSpPr/>
                <p:nvPr/>
              </p:nvSpPr>
              <p:spPr>
                <a:xfrm>
                  <a:off x="-2" y="-1"/>
                  <a:ext cx="1212020" cy="134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FFC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52" name="Shape 552"/>
                <p:cNvSpPr/>
                <p:nvPr/>
              </p:nvSpPr>
              <p:spPr>
                <a:xfrm>
                  <a:off x="-2" y="-1"/>
                  <a:ext cx="1212020" cy="134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556" name="Group 556"/>
              <p:cNvGrpSpPr/>
              <p:nvPr/>
            </p:nvGrpSpPr>
            <p:grpSpPr>
              <a:xfrm>
                <a:off x="-2" y="628052"/>
                <a:ext cx="1212021" cy="134669"/>
                <a:chOff x="-1" y="0"/>
                <a:chExt cx="1212019" cy="134668"/>
              </a:xfrm>
            </p:grpSpPr>
            <p:sp>
              <p:nvSpPr>
                <p:cNvPr id="554" name="Shape 554"/>
                <p:cNvSpPr/>
                <p:nvPr/>
              </p:nvSpPr>
              <p:spPr>
                <a:xfrm>
                  <a:off x="-2" y="-1"/>
                  <a:ext cx="1212020" cy="134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FFC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55" name="Shape 555"/>
                <p:cNvSpPr/>
                <p:nvPr/>
              </p:nvSpPr>
              <p:spPr>
                <a:xfrm>
                  <a:off x="-2" y="-1"/>
                  <a:ext cx="1212020" cy="134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559" name="Group 559"/>
              <p:cNvGrpSpPr/>
              <p:nvPr/>
            </p:nvGrpSpPr>
            <p:grpSpPr>
              <a:xfrm>
                <a:off x="-2" y="762720"/>
                <a:ext cx="1212021" cy="134669"/>
                <a:chOff x="-1" y="0"/>
                <a:chExt cx="1212019" cy="134668"/>
              </a:xfrm>
            </p:grpSpPr>
            <p:sp>
              <p:nvSpPr>
                <p:cNvPr id="557" name="Shape 557"/>
                <p:cNvSpPr/>
                <p:nvPr/>
              </p:nvSpPr>
              <p:spPr>
                <a:xfrm>
                  <a:off x="-2" y="-1"/>
                  <a:ext cx="1212020" cy="134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FFC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58" name="Shape 558"/>
                <p:cNvSpPr/>
                <p:nvPr/>
              </p:nvSpPr>
              <p:spPr>
                <a:xfrm>
                  <a:off x="-2" y="-1"/>
                  <a:ext cx="1212020" cy="134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562" name="Group 562"/>
              <p:cNvGrpSpPr/>
              <p:nvPr/>
            </p:nvGrpSpPr>
            <p:grpSpPr>
              <a:xfrm>
                <a:off x="-2" y="1024843"/>
                <a:ext cx="1212021" cy="134669"/>
                <a:chOff x="-1" y="0"/>
                <a:chExt cx="1212019" cy="134668"/>
              </a:xfrm>
            </p:grpSpPr>
            <p:sp>
              <p:nvSpPr>
                <p:cNvPr id="560" name="Shape 560"/>
                <p:cNvSpPr/>
                <p:nvPr/>
              </p:nvSpPr>
              <p:spPr>
                <a:xfrm>
                  <a:off x="-2" y="-1"/>
                  <a:ext cx="1212020" cy="134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FFC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61" name="Shape 561"/>
                <p:cNvSpPr/>
                <p:nvPr/>
              </p:nvSpPr>
              <p:spPr>
                <a:xfrm>
                  <a:off x="-2" y="-1"/>
                  <a:ext cx="1212020" cy="134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565" name="Group 565"/>
              <p:cNvGrpSpPr/>
              <p:nvPr/>
            </p:nvGrpSpPr>
            <p:grpSpPr>
              <a:xfrm>
                <a:off x="-2" y="899794"/>
                <a:ext cx="1212021" cy="134669"/>
                <a:chOff x="-1" y="0"/>
                <a:chExt cx="1212019" cy="134668"/>
              </a:xfrm>
            </p:grpSpPr>
            <p:sp>
              <p:nvSpPr>
                <p:cNvPr id="563" name="Shape 563"/>
                <p:cNvSpPr/>
                <p:nvPr/>
              </p:nvSpPr>
              <p:spPr>
                <a:xfrm>
                  <a:off x="-2" y="-1"/>
                  <a:ext cx="1212020" cy="134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FFC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64" name="Shape 564"/>
                <p:cNvSpPr/>
                <p:nvPr/>
              </p:nvSpPr>
              <p:spPr>
                <a:xfrm>
                  <a:off x="-2" y="-1"/>
                  <a:ext cx="1212020" cy="134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568" name="Group 568"/>
              <p:cNvGrpSpPr/>
              <p:nvPr/>
            </p:nvGrpSpPr>
            <p:grpSpPr>
              <a:xfrm>
                <a:off x="-2" y="0"/>
                <a:ext cx="1212021" cy="134669"/>
                <a:chOff x="-1" y="0"/>
                <a:chExt cx="1212019" cy="134668"/>
              </a:xfrm>
            </p:grpSpPr>
            <p:sp>
              <p:nvSpPr>
                <p:cNvPr id="566" name="Shape 566"/>
                <p:cNvSpPr/>
                <p:nvPr/>
              </p:nvSpPr>
              <p:spPr>
                <a:xfrm>
                  <a:off x="-2" y="-1"/>
                  <a:ext cx="1212020" cy="134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FFC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67" name="Shape 567"/>
                <p:cNvSpPr/>
                <p:nvPr/>
              </p:nvSpPr>
              <p:spPr>
                <a:xfrm>
                  <a:off x="-2" y="-1"/>
                  <a:ext cx="1212020" cy="134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571" name="Group 571"/>
              <p:cNvGrpSpPr/>
              <p:nvPr/>
            </p:nvGrpSpPr>
            <p:grpSpPr>
              <a:xfrm>
                <a:off x="-2" y="236871"/>
                <a:ext cx="1212021" cy="134669"/>
                <a:chOff x="-1" y="0"/>
                <a:chExt cx="1212019" cy="134668"/>
              </a:xfrm>
            </p:grpSpPr>
            <p:sp>
              <p:nvSpPr>
                <p:cNvPr id="569" name="Shape 569"/>
                <p:cNvSpPr/>
                <p:nvPr/>
              </p:nvSpPr>
              <p:spPr>
                <a:xfrm>
                  <a:off x="-2" y="-1"/>
                  <a:ext cx="1212020" cy="134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FFC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70" name="Shape 570"/>
                <p:cNvSpPr/>
                <p:nvPr/>
              </p:nvSpPr>
              <p:spPr>
                <a:xfrm>
                  <a:off x="-2" y="-1"/>
                  <a:ext cx="1212020" cy="134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574" name="Group 574"/>
              <p:cNvGrpSpPr/>
              <p:nvPr/>
            </p:nvGrpSpPr>
            <p:grpSpPr>
              <a:xfrm>
                <a:off x="-2" y="119036"/>
                <a:ext cx="1212021" cy="134669"/>
                <a:chOff x="-1" y="0"/>
                <a:chExt cx="1212019" cy="134668"/>
              </a:xfrm>
            </p:grpSpPr>
            <p:sp>
              <p:nvSpPr>
                <p:cNvPr id="572" name="Shape 572"/>
                <p:cNvSpPr/>
                <p:nvPr/>
              </p:nvSpPr>
              <p:spPr>
                <a:xfrm>
                  <a:off x="-2" y="-1"/>
                  <a:ext cx="1212020" cy="134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FFC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73" name="Shape 573"/>
                <p:cNvSpPr/>
                <p:nvPr/>
              </p:nvSpPr>
              <p:spPr>
                <a:xfrm>
                  <a:off x="-2" y="-1"/>
                  <a:ext cx="1212020" cy="134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  <p:grpSp>
          <p:nvGrpSpPr>
            <p:cNvPr id="618" name="Group 618"/>
            <p:cNvGrpSpPr/>
            <p:nvPr/>
          </p:nvGrpSpPr>
          <p:grpSpPr>
            <a:xfrm>
              <a:off x="2986199" y="900662"/>
              <a:ext cx="1229165" cy="1827644"/>
              <a:chOff x="-1" y="0"/>
              <a:chExt cx="1229163" cy="1827643"/>
            </a:xfrm>
          </p:grpSpPr>
          <p:grpSp>
            <p:nvGrpSpPr>
              <p:cNvPr id="578" name="Group 578"/>
              <p:cNvGrpSpPr/>
              <p:nvPr/>
            </p:nvGrpSpPr>
            <p:grpSpPr>
              <a:xfrm>
                <a:off x="8571" y="1165522"/>
                <a:ext cx="1212020" cy="134669"/>
                <a:chOff x="-1" y="0"/>
                <a:chExt cx="1212019" cy="134668"/>
              </a:xfrm>
            </p:grpSpPr>
            <p:sp>
              <p:nvSpPr>
                <p:cNvPr id="576" name="Shape 576"/>
                <p:cNvSpPr/>
                <p:nvPr/>
              </p:nvSpPr>
              <p:spPr>
                <a:xfrm>
                  <a:off x="-2" y="-1"/>
                  <a:ext cx="1212020" cy="134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FFC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77" name="Shape 577"/>
                <p:cNvSpPr/>
                <p:nvPr/>
              </p:nvSpPr>
              <p:spPr>
                <a:xfrm>
                  <a:off x="-2" y="-1"/>
                  <a:ext cx="1212020" cy="134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581" name="Group 581"/>
              <p:cNvGrpSpPr/>
              <p:nvPr/>
            </p:nvGrpSpPr>
            <p:grpSpPr>
              <a:xfrm>
                <a:off x="8571" y="1296985"/>
                <a:ext cx="1212020" cy="134669"/>
                <a:chOff x="-1" y="0"/>
                <a:chExt cx="1212019" cy="134668"/>
              </a:xfrm>
            </p:grpSpPr>
            <p:sp>
              <p:nvSpPr>
                <p:cNvPr id="579" name="Shape 579"/>
                <p:cNvSpPr/>
                <p:nvPr/>
              </p:nvSpPr>
              <p:spPr>
                <a:xfrm>
                  <a:off x="-2" y="-1"/>
                  <a:ext cx="1212020" cy="134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FFC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80" name="Shape 580"/>
                <p:cNvSpPr/>
                <p:nvPr/>
              </p:nvSpPr>
              <p:spPr>
                <a:xfrm>
                  <a:off x="-2" y="-1"/>
                  <a:ext cx="1212020" cy="134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584" name="Group 584"/>
              <p:cNvGrpSpPr/>
              <p:nvPr/>
            </p:nvGrpSpPr>
            <p:grpSpPr>
              <a:xfrm>
                <a:off x="8571" y="1431653"/>
                <a:ext cx="1212020" cy="134669"/>
                <a:chOff x="-1" y="0"/>
                <a:chExt cx="1212019" cy="134668"/>
              </a:xfrm>
            </p:grpSpPr>
            <p:sp>
              <p:nvSpPr>
                <p:cNvPr id="582" name="Shape 582"/>
                <p:cNvSpPr/>
                <p:nvPr/>
              </p:nvSpPr>
              <p:spPr>
                <a:xfrm>
                  <a:off x="-2" y="-1"/>
                  <a:ext cx="1212020" cy="134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FFC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83" name="Shape 583"/>
                <p:cNvSpPr/>
                <p:nvPr/>
              </p:nvSpPr>
              <p:spPr>
                <a:xfrm>
                  <a:off x="-2" y="-1"/>
                  <a:ext cx="1212020" cy="134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587" name="Group 587"/>
              <p:cNvGrpSpPr/>
              <p:nvPr/>
            </p:nvGrpSpPr>
            <p:grpSpPr>
              <a:xfrm>
                <a:off x="17143" y="1692975"/>
                <a:ext cx="1212020" cy="134669"/>
                <a:chOff x="-1" y="0"/>
                <a:chExt cx="1212019" cy="134668"/>
              </a:xfrm>
            </p:grpSpPr>
            <p:sp>
              <p:nvSpPr>
                <p:cNvPr id="585" name="Shape 585"/>
                <p:cNvSpPr/>
                <p:nvPr/>
              </p:nvSpPr>
              <p:spPr>
                <a:xfrm>
                  <a:off x="-2" y="-1"/>
                  <a:ext cx="1212020" cy="134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FFC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86" name="Shape 586"/>
                <p:cNvSpPr/>
                <p:nvPr/>
              </p:nvSpPr>
              <p:spPr>
                <a:xfrm>
                  <a:off x="-2" y="-1"/>
                  <a:ext cx="1212020" cy="134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590" name="Group 590"/>
              <p:cNvGrpSpPr/>
              <p:nvPr/>
            </p:nvGrpSpPr>
            <p:grpSpPr>
              <a:xfrm>
                <a:off x="8571" y="1563116"/>
                <a:ext cx="1212020" cy="134669"/>
                <a:chOff x="-1" y="0"/>
                <a:chExt cx="1212019" cy="134668"/>
              </a:xfrm>
            </p:grpSpPr>
            <p:sp>
              <p:nvSpPr>
                <p:cNvPr id="588" name="Shape 588"/>
                <p:cNvSpPr/>
                <p:nvPr/>
              </p:nvSpPr>
              <p:spPr>
                <a:xfrm>
                  <a:off x="-2" y="-1"/>
                  <a:ext cx="1212020" cy="134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FFC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89" name="Shape 589"/>
                <p:cNvSpPr/>
                <p:nvPr/>
              </p:nvSpPr>
              <p:spPr>
                <a:xfrm>
                  <a:off x="-2" y="-1"/>
                  <a:ext cx="1212020" cy="134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593" name="Group 593"/>
              <p:cNvGrpSpPr/>
              <p:nvPr/>
            </p:nvGrpSpPr>
            <p:grpSpPr>
              <a:xfrm>
                <a:off x="8571" y="662920"/>
                <a:ext cx="1212020" cy="134669"/>
                <a:chOff x="-1" y="0"/>
                <a:chExt cx="1212019" cy="134668"/>
              </a:xfrm>
            </p:grpSpPr>
            <p:sp>
              <p:nvSpPr>
                <p:cNvPr id="591" name="Shape 591"/>
                <p:cNvSpPr/>
                <p:nvPr/>
              </p:nvSpPr>
              <p:spPr>
                <a:xfrm>
                  <a:off x="-2" y="-1"/>
                  <a:ext cx="1212020" cy="134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FFC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92" name="Shape 592"/>
                <p:cNvSpPr/>
                <p:nvPr/>
              </p:nvSpPr>
              <p:spPr>
                <a:xfrm>
                  <a:off x="-2" y="-1"/>
                  <a:ext cx="1212020" cy="134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596" name="Group 596"/>
              <p:cNvGrpSpPr/>
              <p:nvPr/>
            </p:nvGrpSpPr>
            <p:grpSpPr>
              <a:xfrm>
                <a:off x="8571" y="905804"/>
                <a:ext cx="1212020" cy="134669"/>
                <a:chOff x="-1" y="0"/>
                <a:chExt cx="1212019" cy="134668"/>
              </a:xfrm>
            </p:grpSpPr>
            <p:sp>
              <p:nvSpPr>
                <p:cNvPr id="594" name="Shape 594"/>
                <p:cNvSpPr/>
                <p:nvPr/>
              </p:nvSpPr>
              <p:spPr>
                <a:xfrm>
                  <a:off x="-2" y="-1"/>
                  <a:ext cx="1212020" cy="134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FFC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95" name="Shape 595"/>
                <p:cNvSpPr/>
                <p:nvPr/>
              </p:nvSpPr>
              <p:spPr>
                <a:xfrm>
                  <a:off x="-2" y="-1"/>
                  <a:ext cx="1212020" cy="134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599" name="Group 599"/>
              <p:cNvGrpSpPr/>
              <p:nvPr/>
            </p:nvGrpSpPr>
            <p:grpSpPr>
              <a:xfrm>
                <a:off x="-2" y="787969"/>
                <a:ext cx="1212020" cy="134670"/>
                <a:chOff x="-1" y="0"/>
                <a:chExt cx="1212019" cy="134668"/>
              </a:xfrm>
            </p:grpSpPr>
            <p:sp>
              <p:nvSpPr>
                <p:cNvPr id="597" name="Shape 597"/>
                <p:cNvSpPr/>
                <p:nvPr/>
              </p:nvSpPr>
              <p:spPr>
                <a:xfrm>
                  <a:off x="-2" y="-1"/>
                  <a:ext cx="1212020" cy="134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FFC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98" name="Shape 598"/>
                <p:cNvSpPr/>
                <p:nvPr/>
              </p:nvSpPr>
              <p:spPr>
                <a:xfrm>
                  <a:off x="-2" y="-1"/>
                  <a:ext cx="1212020" cy="134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602" name="Group 602"/>
              <p:cNvGrpSpPr/>
              <p:nvPr/>
            </p:nvGrpSpPr>
            <p:grpSpPr>
              <a:xfrm>
                <a:off x="8571" y="0"/>
                <a:ext cx="1212020" cy="134669"/>
                <a:chOff x="-1" y="0"/>
                <a:chExt cx="1212019" cy="134668"/>
              </a:xfrm>
            </p:grpSpPr>
            <p:sp>
              <p:nvSpPr>
                <p:cNvPr id="600" name="Shape 600"/>
                <p:cNvSpPr/>
                <p:nvPr/>
              </p:nvSpPr>
              <p:spPr>
                <a:xfrm>
                  <a:off x="-2" y="-1"/>
                  <a:ext cx="1212020" cy="134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FFC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01" name="Shape 601"/>
                <p:cNvSpPr/>
                <p:nvPr/>
              </p:nvSpPr>
              <p:spPr>
                <a:xfrm>
                  <a:off x="-2" y="-1"/>
                  <a:ext cx="1212020" cy="134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605" name="Group 605"/>
              <p:cNvGrpSpPr/>
              <p:nvPr/>
            </p:nvGrpSpPr>
            <p:grpSpPr>
              <a:xfrm>
                <a:off x="8571" y="125049"/>
                <a:ext cx="1212020" cy="134669"/>
                <a:chOff x="-1" y="0"/>
                <a:chExt cx="1212019" cy="134668"/>
              </a:xfrm>
            </p:grpSpPr>
            <p:sp>
              <p:nvSpPr>
                <p:cNvPr id="603" name="Shape 603"/>
                <p:cNvSpPr/>
                <p:nvPr/>
              </p:nvSpPr>
              <p:spPr>
                <a:xfrm>
                  <a:off x="-2" y="-1"/>
                  <a:ext cx="1212020" cy="134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FFC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04" name="Shape 604"/>
                <p:cNvSpPr/>
                <p:nvPr/>
              </p:nvSpPr>
              <p:spPr>
                <a:xfrm>
                  <a:off x="-2" y="-1"/>
                  <a:ext cx="1212020" cy="134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608" name="Group 608"/>
              <p:cNvGrpSpPr/>
              <p:nvPr/>
            </p:nvGrpSpPr>
            <p:grpSpPr>
              <a:xfrm>
                <a:off x="8571" y="256511"/>
                <a:ext cx="1212020" cy="134669"/>
                <a:chOff x="-1" y="0"/>
                <a:chExt cx="1212019" cy="134668"/>
              </a:xfrm>
            </p:grpSpPr>
            <p:sp>
              <p:nvSpPr>
                <p:cNvPr id="606" name="Shape 606"/>
                <p:cNvSpPr/>
                <p:nvPr/>
              </p:nvSpPr>
              <p:spPr>
                <a:xfrm>
                  <a:off x="-2" y="-1"/>
                  <a:ext cx="1212020" cy="134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FFC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07" name="Shape 607"/>
                <p:cNvSpPr/>
                <p:nvPr/>
              </p:nvSpPr>
              <p:spPr>
                <a:xfrm>
                  <a:off x="-2" y="-1"/>
                  <a:ext cx="1212020" cy="134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611" name="Group 611"/>
              <p:cNvGrpSpPr/>
              <p:nvPr/>
            </p:nvGrpSpPr>
            <p:grpSpPr>
              <a:xfrm>
                <a:off x="8571" y="528253"/>
                <a:ext cx="1212020" cy="134669"/>
                <a:chOff x="-1" y="0"/>
                <a:chExt cx="1212019" cy="134668"/>
              </a:xfrm>
            </p:grpSpPr>
            <p:sp>
              <p:nvSpPr>
                <p:cNvPr id="609" name="Shape 609"/>
                <p:cNvSpPr/>
                <p:nvPr/>
              </p:nvSpPr>
              <p:spPr>
                <a:xfrm>
                  <a:off x="-2" y="-1"/>
                  <a:ext cx="1212020" cy="134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FFC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10" name="Shape 610"/>
                <p:cNvSpPr/>
                <p:nvPr/>
              </p:nvSpPr>
              <p:spPr>
                <a:xfrm>
                  <a:off x="-2" y="-1"/>
                  <a:ext cx="1212020" cy="134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614" name="Group 614"/>
              <p:cNvGrpSpPr/>
              <p:nvPr/>
            </p:nvGrpSpPr>
            <p:grpSpPr>
              <a:xfrm>
                <a:off x="8571" y="391180"/>
                <a:ext cx="1212020" cy="134669"/>
                <a:chOff x="-1" y="0"/>
                <a:chExt cx="1212019" cy="134668"/>
              </a:xfrm>
            </p:grpSpPr>
            <p:sp>
              <p:nvSpPr>
                <p:cNvPr id="612" name="Shape 612"/>
                <p:cNvSpPr/>
                <p:nvPr/>
              </p:nvSpPr>
              <p:spPr>
                <a:xfrm>
                  <a:off x="-2" y="-1"/>
                  <a:ext cx="1212020" cy="134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FFC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13" name="Shape 613"/>
                <p:cNvSpPr/>
                <p:nvPr/>
              </p:nvSpPr>
              <p:spPr>
                <a:xfrm>
                  <a:off x="-2" y="-1"/>
                  <a:ext cx="1212020" cy="134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617" name="Group 617"/>
              <p:cNvGrpSpPr/>
              <p:nvPr/>
            </p:nvGrpSpPr>
            <p:grpSpPr>
              <a:xfrm>
                <a:off x="8571" y="1037267"/>
                <a:ext cx="1212020" cy="134669"/>
                <a:chOff x="-1" y="0"/>
                <a:chExt cx="1212019" cy="134668"/>
              </a:xfrm>
            </p:grpSpPr>
            <p:sp>
              <p:nvSpPr>
                <p:cNvPr id="615" name="Shape 615"/>
                <p:cNvSpPr/>
                <p:nvPr/>
              </p:nvSpPr>
              <p:spPr>
                <a:xfrm>
                  <a:off x="-2" y="-1"/>
                  <a:ext cx="1212020" cy="134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FFC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16" name="Shape 616"/>
                <p:cNvSpPr/>
                <p:nvPr/>
              </p:nvSpPr>
              <p:spPr>
                <a:xfrm>
                  <a:off x="-2" y="-1"/>
                  <a:ext cx="1212020" cy="134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  <p:pic>
          <p:nvPicPr>
            <p:cNvPr id="619" name="image14.png" descr="Se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47545" y="1299456"/>
              <a:ext cx="692582" cy="6925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0" name="image15.png" descr="Sen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118412" y="1025711"/>
              <a:ext cx="556401" cy="556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1" name="image15.png" descr="Sen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562013" y="1019699"/>
              <a:ext cx="556400" cy="556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626" name="Group 626"/>
            <p:cNvGrpSpPr/>
            <p:nvPr/>
          </p:nvGrpSpPr>
          <p:grpSpPr>
            <a:xfrm>
              <a:off x="3028997" y="0"/>
              <a:ext cx="1093317" cy="945552"/>
              <a:chOff x="0" y="0"/>
              <a:chExt cx="1093315" cy="945551"/>
            </a:xfrm>
          </p:grpSpPr>
          <p:pic>
            <p:nvPicPr>
              <p:cNvPr id="622" name="image16.png" descr="Seng"/>
              <p:cNvPicPr/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546654" y="400985"/>
                <a:ext cx="533975" cy="54361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23" name="image16.png" descr="Seng"/>
              <p:cNvPicPr/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0" y="401937"/>
                <a:ext cx="533974" cy="54361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24" name="image16.png" descr="Seng"/>
              <p:cNvPicPr/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559341" y="0"/>
                <a:ext cx="533975" cy="54361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25" name="image16.png" descr="Seng"/>
              <p:cNvPicPr/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2682" y="949"/>
                <a:ext cx="533975" cy="54361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632" name="Group 632"/>
          <p:cNvGrpSpPr/>
          <p:nvPr/>
        </p:nvGrpSpPr>
        <p:grpSpPr>
          <a:xfrm>
            <a:off x="309278" y="2903347"/>
            <a:ext cx="4656567" cy="3210056"/>
            <a:chOff x="0" y="0"/>
            <a:chExt cx="4656565" cy="3210055"/>
          </a:xfrm>
        </p:grpSpPr>
        <p:sp>
          <p:nvSpPr>
            <p:cNvPr id="628" name="Shape 628"/>
            <p:cNvSpPr/>
            <p:nvPr/>
          </p:nvSpPr>
          <p:spPr>
            <a:xfrm flipV="1">
              <a:off x="670058" y="225468"/>
              <a:ext cx="1" cy="2984589"/>
            </a:xfrm>
            <a:prstGeom prst="line">
              <a:avLst/>
            </a:prstGeom>
            <a:noFill/>
            <a:ln w="28575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670058" y="3210055"/>
              <a:ext cx="3986508" cy="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pic>
          <p:nvPicPr>
            <p:cNvPr id="630" name="image17.png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-1" y="0"/>
              <a:ext cx="677475" cy="6774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31" name="Shape 631"/>
            <p:cNvSpPr/>
            <p:nvPr/>
          </p:nvSpPr>
          <p:spPr>
            <a:xfrm>
              <a:off x="668964" y="1350643"/>
              <a:ext cx="3766644" cy="1856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92" extrusionOk="0">
                  <a:moveTo>
                    <a:pt x="0" y="19992"/>
                  </a:moveTo>
                  <a:cubicBezTo>
                    <a:pt x="4418" y="11793"/>
                    <a:pt x="8835" y="3595"/>
                    <a:pt x="12435" y="993"/>
                  </a:cubicBezTo>
                  <a:cubicBezTo>
                    <a:pt x="16035" y="-1608"/>
                    <a:pt x="18818" y="1388"/>
                    <a:pt x="21600" y="4384"/>
                  </a:cubicBezTo>
                </a:path>
              </a:pathLst>
            </a:custGeom>
            <a:noFill/>
            <a:ln w="12700" cap="flat">
              <a:solidFill>
                <a:srgbClr val="0C788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633" name="image18.png" descr="Mand og kvinde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382260" y="6235265"/>
            <a:ext cx="484556" cy="484557"/>
          </a:xfrm>
          <a:prstGeom prst="rect">
            <a:avLst/>
          </a:prstGeom>
          <a:ln w="12700">
            <a:miter lim="400000"/>
          </a:ln>
        </p:spPr>
      </p:pic>
      <p:pic>
        <p:nvPicPr>
          <p:cNvPr id="634" name="image19.png" descr="Mand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812747" y="6220833"/>
            <a:ext cx="475783" cy="475783"/>
          </a:xfrm>
          <a:prstGeom prst="rect">
            <a:avLst/>
          </a:prstGeom>
          <a:ln w="12700">
            <a:miter lim="400000"/>
          </a:ln>
        </p:spPr>
      </p:pic>
      <p:pic>
        <p:nvPicPr>
          <p:cNvPr id="635" name="image10.png" descr="Mand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8319" y="6283966"/>
            <a:ext cx="426150" cy="426150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Shape 636"/>
          <p:cNvSpPr/>
          <p:nvPr/>
        </p:nvSpPr>
        <p:spPr>
          <a:xfrm>
            <a:off x="440635" y="268069"/>
            <a:ext cx="6733163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/>
            </a:lvl1pPr>
          </a:lstStyle>
          <a:p>
            <a:pPr lvl="0">
              <a:defRPr sz="1800"/>
            </a:pPr>
            <a:r>
              <a:rPr sz="2800"/>
              <a:t>Choosing guest capacity and number of beds</a:t>
            </a:r>
          </a:p>
        </p:txBody>
      </p:sp>
      <p:sp>
        <p:nvSpPr>
          <p:cNvPr id="637" name="Shape 637"/>
          <p:cNvSpPr/>
          <p:nvPr/>
        </p:nvSpPr>
        <p:spPr>
          <a:xfrm>
            <a:off x="5745879" y="4748832"/>
            <a:ext cx="89203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 lvl="0">
              <a:defRPr b="0"/>
            </a:pPr>
            <a:r>
              <a:rPr b="1"/>
              <a:t>Vs.</a:t>
            </a:r>
          </a:p>
        </p:txBody>
      </p:sp>
      <p:sp>
        <p:nvSpPr>
          <p:cNvPr id="638" name="Shape 638"/>
          <p:cNvSpPr/>
          <p:nvPr/>
        </p:nvSpPr>
        <p:spPr>
          <a:xfrm>
            <a:off x="440636" y="1034270"/>
            <a:ext cx="11017850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54000" lvl="0" indent="-254000">
              <a:lnSpc>
                <a:spcPct val="150000"/>
              </a:lnSpc>
              <a:buSzPct val="100000"/>
              <a:buFont typeface="Arial"/>
              <a:buChar char="•"/>
            </a:pPr>
            <a:r>
              <a:rPr sz="1600"/>
              <a:t>Important price determinant: Number of guests allowed – however, decreasing effects on price</a:t>
            </a:r>
          </a:p>
          <a:p>
            <a:pPr marL="254000" lvl="0" indent="-254000">
              <a:lnSpc>
                <a:spcPct val="150000"/>
              </a:lnSpc>
              <a:buSzPct val="100000"/>
              <a:buFont typeface="Arial"/>
              <a:buChar char="•"/>
            </a:pPr>
            <a:r>
              <a:rPr sz="1600"/>
              <a:t>Combing with the price effects and costs from an additional bed, a host faces a trade-off</a:t>
            </a:r>
          </a:p>
          <a:p>
            <a:pPr marL="711200" lvl="1" indent="-254000">
              <a:lnSpc>
                <a:spcPct val="150000"/>
              </a:lnSpc>
              <a:buSzPct val="100000"/>
              <a:buFont typeface="Arial"/>
              <a:buChar char="•"/>
            </a:pPr>
            <a:r>
              <a:rPr sz="1600"/>
              <a:t>Could use the estimates to make cost-benefit analysis of adding an additional bed</a:t>
            </a:r>
          </a:p>
        </p:txBody>
      </p:sp>
      <p:sp>
        <p:nvSpPr>
          <p:cNvPr id="639" name="Shape 639"/>
          <p:cNvSpPr/>
          <p:nvPr/>
        </p:nvSpPr>
        <p:spPr>
          <a:xfrm rot="19582971">
            <a:off x="1256368" y="4170486"/>
            <a:ext cx="278966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>
                <a:solidFill>
                  <a:srgbClr val="70AD47"/>
                </a:solidFill>
              </a:rPr>
              <a:t>+12%</a:t>
            </a:r>
            <a:r>
              <a:rPr>
                <a:solidFill>
                  <a:srgbClr val="FF0000"/>
                </a:solidFill>
              </a:rPr>
              <a:t>-1% per guest</a:t>
            </a:r>
          </a:p>
        </p:txBody>
      </p:sp>
      <p:sp>
        <p:nvSpPr>
          <p:cNvPr id="640" name="Shape 640"/>
          <p:cNvSpPr/>
          <p:nvPr/>
        </p:nvSpPr>
        <p:spPr>
          <a:xfrm rot="19876099">
            <a:off x="8324882" y="3561529"/>
            <a:ext cx="193991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>
                <a:solidFill>
                  <a:srgbClr val="70AD47"/>
                </a:solidFill>
              </a:rPr>
              <a:t>+1%</a:t>
            </a:r>
            <a:r>
              <a:rPr>
                <a:solidFill>
                  <a:srgbClr val="FF0000"/>
                </a:solidFill>
              </a:rPr>
              <a:t>-cost of bed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/>
          <p:nvPr/>
        </p:nvSpPr>
        <p:spPr>
          <a:xfrm>
            <a:off x="440635" y="268069"/>
            <a:ext cx="6733163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/>
            </a:lvl1pPr>
          </a:lstStyle>
          <a:p>
            <a:pPr lvl="0">
              <a:defRPr sz="1800"/>
            </a:pPr>
            <a:r>
              <a:rPr sz="2800"/>
              <a:t>Bedrooms &amp; bathrooms</a:t>
            </a:r>
          </a:p>
        </p:txBody>
      </p:sp>
      <p:pic>
        <p:nvPicPr>
          <p:cNvPr id="643" name="image20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29874" y="2971783"/>
            <a:ext cx="6311428" cy="3902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644" name="image21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92272" y="-133163"/>
            <a:ext cx="3361252" cy="3361252"/>
          </a:xfrm>
          <a:prstGeom prst="rect">
            <a:avLst/>
          </a:prstGeom>
          <a:ln w="12700">
            <a:miter lim="400000"/>
          </a:ln>
        </p:spPr>
      </p:pic>
      <p:sp>
        <p:nvSpPr>
          <p:cNvPr id="645" name="Shape 645"/>
          <p:cNvSpPr/>
          <p:nvPr/>
        </p:nvSpPr>
        <p:spPr>
          <a:xfrm>
            <a:off x="440636" y="1166244"/>
            <a:ext cx="5489238" cy="694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54000" indent="-254000">
              <a:lnSpc>
                <a:spcPct val="150000"/>
              </a:lnSpc>
              <a:buSzPct val="100000"/>
              <a:buFont typeface="Arial"/>
              <a:buChar char="•"/>
              <a:defRPr sz="1600"/>
            </a:lvl1pPr>
          </a:lstStyle>
          <a:p>
            <a:pPr lvl="0">
              <a:defRPr sz="1800"/>
            </a:pPr>
            <a:r>
              <a:rPr sz="1600"/>
              <a:t>As expected, each additional bedroom is associated with a 7.4% increase in price.</a:t>
            </a:r>
          </a:p>
        </p:txBody>
      </p:sp>
      <p:sp>
        <p:nvSpPr>
          <p:cNvPr id="646" name="Shape 646"/>
          <p:cNvSpPr/>
          <p:nvPr/>
        </p:nvSpPr>
        <p:spPr>
          <a:xfrm>
            <a:off x="440636" y="3346739"/>
            <a:ext cx="5489238" cy="1418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54000" indent="-254000">
              <a:lnSpc>
                <a:spcPct val="150000"/>
              </a:lnSpc>
              <a:buSzPct val="100000"/>
              <a:buFont typeface="Arial"/>
              <a:buChar char="•"/>
              <a:defRPr sz="1600"/>
            </a:lvl1pPr>
            <a:lvl2pPr marL="711200" indent="-254000">
              <a:lnSpc>
                <a:spcPct val="150000"/>
              </a:lnSpc>
              <a:buSzPct val="100000"/>
              <a:buFont typeface="Arial"/>
              <a:buChar char="•"/>
              <a:defRPr sz="1600"/>
            </a:lvl2pPr>
          </a:lstStyle>
          <a:p>
            <a:pPr lvl="0">
              <a:defRPr sz="1800"/>
            </a:pPr>
            <a:r>
              <a:rPr sz="1600"/>
              <a:t>Each additional bathroom is associated with a 3.6% increase in price</a:t>
            </a:r>
          </a:p>
          <a:p>
            <a:pPr lvl="1">
              <a:defRPr sz="1800"/>
            </a:pPr>
            <a:r>
              <a:rPr sz="1600"/>
              <a:t>However, due to historical reasons, there are very few listings with more than 1 bathroom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3</a:t>
            </a:fld>
            <a:endParaRPr sz="1200">
              <a:solidFill>
                <a:srgbClr val="888888"/>
              </a:solidFill>
            </a:endParaRPr>
          </a:p>
        </p:txBody>
      </p:sp>
      <p:pic>
        <p:nvPicPr>
          <p:cNvPr id="66" name="Screen Shot 2018-03-13 at 8.53.30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1376" y="707267"/>
            <a:ext cx="11069248" cy="54434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>
    <p:dissolv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/>
          <p:nvPr/>
        </p:nvSpPr>
        <p:spPr>
          <a:xfrm>
            <a:off x="440635" y="268069"/>
            <a:ext cx="6733163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/>
            </a:lvl1pPr>
          </a:lstStyle>
          <a:p>
            <a:pPr lvl="0">
              <a:defRPr sz="1800"/>
            </a:pPr>
            <a:r>
              <a:rPr sz="2800"/>
              <a:t>Number of reviews and rating</a:t>
            </a:r>
          </a:p>
        </p:txBody>
      </p:sp>
      <p:pic>
        <p:nvPicPr>
          <p:cNvPr id="651" name="image2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52290" y="268069"/>
            <a:ext cx="2389652" cy="23896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57" name="Group 657"/>
          <p:cNvGrpSpPr/>
          <p:nvPr/>
        </p:nvGrpSpPr>
        <p:grpSpPr>
          <a:xfrm>
            <a:off x="1666237" y="4082603"/>
            <a:ext cx="4265840" cy="984053"/>
            <a:chOff x="0" y="0"/>
            <a:chExt cx="4265839" cy="984052"/>
          </a:xfrm>
        </p:grpSpPr>
        <p:pic>
          <p:nvPicPr>
            <p:cNvPr id="652" name="image23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84053" cy="9840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3" name="image24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281787" y="0"/>
              <a:ext cx="984053" cy="9840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4" name="image23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20447" y="0"/>
              <a:ext cx="984053" cy="9840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5" name="image23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640893" y="0"/>
              <a:ext cx="984054" cy="9840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6" name="image23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61340" y="0"/>
              <a:ext cx="984053" cy="9840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58" name="Shape 658"/>
          <p:cNvSpPr/>
          <p:nvPr/>
        </p:nvSpPr>
        <p:spPr>
          <a:xfrm>
            <a:off x="424518" y="1031113"/>
            <a:ext cx="6749278" cy="1418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54000" lvl="0" indent="-254000">
              <a:lnSpc>
                <a:spcPct val="150000"/>
              </a:lnSpc>
              <a:buSzPct val="100000"/>
              <a:buFont typeface="Arial"/>
              <a:buChar char="•"/>
            </a:pPr>
            <a:r>
              <a:rPr sz="1600"/>
              <a:t>The number of reviews’ effect on for a given listing on the price is negligible</a:t>
            </a:r>
          </a:p>
          <a:p>
            <a:pPr marL="254000" lvl="0" indent="-254000">
              <a:lnSpc>
                <a:spcPct val="150000"/>
              </a:lnSpc>
              <a:buSzPct val="100000"/>
              <a:buFont typeface="Arial"/>
              <a:buChar char="•"/>
            </a:pPr>
            <a:r>
              <a:rPr sz="1600"/>
              <a:t>Each additional review is associated with a relatively small 0.04% increase in price</a:t>
            </a:r>
          </a:p>
        </p:txBody>
      </p:sp>
      <p:sp>
        <p:nvSpPr>
          <p:cNvPr id="659" name="Shape 659"/>
          <p:cNvSpPr/>
          <p:nvPr/>
        </p:nvSpPr>
        <p:spPr>
          <a:xfrm>
            <a:off x="424518" y="5180748"/>
            <a:ext cx="674927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54000" indent="-254000">
              <a:lnSpc>
                <a:spcPct val="150000"/>
              </a:lnSpc>
              <a:buSzPct val="100000"/>
              <a:buFont typeface="Arial"/>
              <a:buChar char="•"/>
              <a:defRPr sz="1600"/>
            </a:lvl1pPr>
          </a:lstStyle>
          <a:p>
            <a:pPr lvl="0">
              <a:defRPr sz="1800"/>
            </a:pPr>
            <a:r>
              <a:rPr sz="1600"/>
              <a:t>Hosts should focus on quality rather than quantity when it comes to reviews</a:t>
            </a:r>
          </a:p>
        </p:txBody>
      </p:sp>
      <p:sp>
        <p:nvSpPr>
          <p:cNvPr id="660" name="Shape 660"/>
          <p:cNvSpPr/>
          <p:nvPr/>
        </p:nvSpPr>
        <p:spPr>
          <a:xfrm>
            <a:off x="424518" y="2637827"/>
            <a:ext cx="6749280" cy="1418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54000" lvl="0" indent="-254000">
              <a:lnSpc>
                <a:spcPct val="150000"/>
              </a:lnSpc>
              <a:buSzPct val="100000"/>
              <a:buFont typeface="Arial"/>
              <a:buChar char="•"/>
            </a:pPr>
            <a:r>
              <a:rPr sz="1600"/>
              <a:t>In the data, the review rating is measured on a 20-100 scale, but is shown to users rounded to nearest half-stars. Scale goes from 1-5</a:t>
            </a:r>
          </a:p>
          <a:p>
            <a:pPr marL="254000" lvl="0" indent="-254000">
              <a:lnSpc>
                <a:spcPct val="150000"/>
              </a:lnSpc>
              <a:buSzPct val="100000"/>
              <a:buFont typeface="Arial"/>
              <a:buChar char="•"/>
            </a:pPr>
            <a:r>
              <a:rPr sz="1600"/>
              <a:t>Each additional half-star is associated with a 1.67% price increase</a:t>
            </a:r>
          </a:p>
        </p:txBody>
      </p:sp>
      <p:pic>
        <p:nvPicPr>
          <p:cNvPr id="661" name="image25.jpg"/>
          <p:cNvPicPr/>
          <p:nvPr/>
        </p:nvPicPr>
        <p:blipFill>
          <a:blip r:embed="rId5">
            <a:extLst/>
          </a:blip>
          <a:srcRect l="18481" r="20895"/>
          <a:stretch>
            <a:fillRect/>
          </a:stretch>
        </p:blipFill>
        <p:spPr>
          <a:xfrm>
            <a:off x="7550870" y="0"/>
            <a:ext cx="6231118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/>
          <p:nvPr/>
        </p:nvSpPr>
        <p:spPr>
          <a:xfrm>
            <a:off x="440635" y="268069"/>
            <a:ext cx="6733163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/>
            </a:lvl1pPr>
          </a:lstStyle>
          <a:p>
            <a:pPr lvl="0">
              <a:defRPr sz="1800"/>
            </a:pPr>
            <a:r>
              <a:rPr sz="2800"/>
              <a:t>Host characteristics</a:t>
            </a:r>
          </a:p>
        </p:txBody>
      </p:sp>
      <p:pic>
        <p:nvPicPr>
          <p:cNvPr id="664" name="image2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0056" y="2220699"/>
            <a:ext cx="1133476" cy="1352551"/>
          </a:xfrm>
          <a:prstGeom prst="rect">
            <a:avLst/>
          </a:prstGeom>
          <a:ln w="12700">
            <a:miter lim="400000"/>
          </a:ln>
        </p:spPr>
      </p:pic>
      <p:sp>
        <p:nvSpPr>
          <p:cNvPr id="665" name="Shape 665"/>
          <p:cNvSpPr/>
          <p:nvPr/>
        </p:nvSpPr>
        <p:spPr>
          <a:xfrm>
            <a:off x="440635" y="1230280"/>
            <a:ext cx="792320" cy="7899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64" y="6750"/>
                </a:moveTo>
                <a:cubicBezTo>
                  <a:pt x="12108" y="14681"/>
                  <a:pt x="12108" y="14681"/>
                  <a:pt x="12108" y="14681"/>
                </a:cubicBezTo>
                <a:cubicBezTo>
                  <a:pt x="10800" y="16369"/>
                  <a:pt x="10800" y="16369"/>
                  <a:pt x="10800" y="16369"/>
                </a:cubicBezTo>
                <a:cubicBezTo>
                  <a:pt x="9450" y="14681"/>
                  <a:pt x="9450" y="14681"/>
                  <a:pt x="9450" y="14681"/>
                </a:cubicBezTo>
                <a:cubicBezTo>
                  <a:pt x="10294" y="6750"/>
                  <a:pt x="10294" y="6750"/>
                  <a:pt x="10294" y="6750"/>
                </a:cubicBezTo>
                <a:lnTo>
                  <a:pt x="11264" y="6750"/>
                </a:lnTo>
                <a:close/>
                <a:moveTo>
                  <a:pt x="11348" y="5822"/>
                </a:moveTo>
                <a:cubicBezTo>
                  <a:pt x="11559" y="4936"/>
                  <a:pt x="11559" y="4936"/>
                  <a:pt x="11559" y="4936"/>
                </a:cubicBezTo>
                <a:cubicBezTo>
                  <a:pt x="9998" y="4936"/>
                  <a:pt x="9998" y="4936"/>
                  <a:pt x="9998" y="4936"/>
                </a:cubicBezTo>
                <a:cubicBezTo>
                  <a:pt x="10252" y="5822"/>
                  <a:pt x="10252" y="5822"/>
                  <a:pt x="10252" y="5822"/>
                </a:cubicBezTo>
                <a:lnTo>
                  <a:pt x="11348" y="5822"/>
                </a:lnTo>
                <a:close/>
                <a:moveTo>
                  <a:pt x="21600" y="10800"/>
                </a:moveTo>
                <a:cubicBezTo>
                  <a:pt x="21600" y="16748"/>
                  <a:pt x="16748" y="21600"/>
                  <a:pt x="10800" y="21600"/>
                </a:cubicBezTo>
                <a:cubicBezTo>
                  <a:pt x="4809" y="21600"/>
                  <a:pt x="0" y="16748"/>
                  <a:pt x="0" y="10800"/>
                </a:cubicBezTo>
                <a:cubicBezTo>
                  <a:pt x="0" y="4809"/>
                  <a:pt x="4809" y="0"/>
                  <a:pt x="10800" y="0"/>
                </a:cubicBezTo>
                <a:cubicBezTo>
                  <a:pt x="16748" y="0"/>
                  <a:pt x="21600" y="4809"/>
                  <a:pt x="21600" y="10800"/>
                </a:cubicBezTo>
                <a:close/>
                <a:moveTo>
                  <a:pt x="13036" y="14808"/>
                </a:moveTo>
                <a:cubicBezTo>
                  <a:pt x="12150" y="6328"/>
                  <a:pt x="12150" y="6328"/>
                  <a:pt x="12150" y="6328"/>
                </a:cubicBezTo>
                <a:cubicBezTo>
                  <a:pt x="12572" y="4598"/>
                  <a:pt x="12572" y="4598"/>
                  <a:pt x="12572" y="4598"/>
                </a:cubicBezTo>
                <a:cubicBezTo>
                  <a:pt x="12614" y="4472"/>
                  <a:pt x="12572" y="4303"/>
                  <a:pt x="12488" y="4219"/>
                </a:cubicBezTo>
                <a:cubicBezTo>
                  <a:pt x="12403" y="4092"/>
                  <a:pt x="12277" y="4050"/>
                  <a:pt x="12150" y="4050"/>
                </a:cubicBezTo>
                <a:cubicBezTo>
                  <a:pt x="9450" y="4050"/>
                  <a:pt x="9450" y="4050"/>
                  <a:pt x="9450" y="4050"/>
                </a:cubicBezTo>
                <a:cubicBezTo>
                  <a:pt x="9281" y="4050"/>
                  <a:pt x="9155" y="4092"/>
                  <a:pt x="9070" y="4219"/>
                </a:cubicBezTo>
                <a:cubicBezTo>
                  <a:pt x="8986" y="4303"/>
                  <a:pt x="8986" y="4472"/>
                  <a:pt x="8986" y="4598"/>
                </a:cubicBezTo>
                <a:cubicBezTo>
                  <a:pt x="9450" y="6328"/>
                  <a:pt x="9450" y="6328"/>
                  <a:pt x="9450" y="6328"/>
                </a:cubicBezTo>
                <a:cubicBezTo>
                  <a:pt x="8522" y="14808"/>
                  <a:pt x="8522" y="14808"/>
                  <a:pt x="8522" y="14808"/>
                </a:cubicBezTo>
                <a:cubicBezTo>
                  <a:pt x="8522" y="14892"/>
                  <a:pt x="8564" y="15019"/>
                  <a:pt x="8648" y="15103"/>
                </a:cubicBezTo>
                <a:cubicBezTo>
                  <a:pt x="10420" y="17381"/>
                  <a:pt x="10420" y="17381"/>
                  <a:pt x="10420" y="17381"/>
                </a:cubicBezTo>
                <a:cubicBezTo>
                  <a:pt x="10505" y="17466"/>
                  <a:pt x="10631" y="17550"/>
                  <a:pt x="10800" y="17550"/>
                </a:cubicBezTo>
                <a:cubicBezTo>
                  <a:pt x="10927" y="17550"/>
                  <a:pt x="11053" y="17466"/>
                  <a:pt x="11138" y="17381"/>
                </a:cubicBezTo>
                <a:cubicBezTo>
                  <a:pt x="12952" y="15103"/>
                  <a:pt x="12952" y="15103"/>
                  <a:pt x="12952" y="15103"/>
                </a:cubicBezTo>
                <a:cubicBezTo>
                  <a:pt x="12994" y="15019"/>
                  <a:pt x="13036" y="14892"/>
                  <a:pt x="13036" y="14808"/>
                </a:cubicBezTo>
                <a:close/>
              </a:path>
            </a:pathLst>
          </a:custGeom>
          <a:solidFill>
            <a:srgbClr val="046A38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 sz="300"/>
            </a:pPr>
            <a:endParaRPr/>
          </a:p>
        </p:txBody>
      </p:sp>
      <p:sp>
        <p:nvSpPr>
          <p:cNvPr id="666" name="Shape 666"/>
          <p:cNvSpPr/>
          <p:nvPr/>
        </p:nvSpPr>
        <p:spPr>
          <a:xfrm>
            <a:off x="1403531" y="1209778"/>
            <a:ext cx="11017851" cy="694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54000" indent="-254000">
              <a:lnSpc>
                <a:spcPct val="150000"/>
              </a:lnSpc>
              <a:buSzPct val="100000"/>
              <a:buFont typeface="Arial"/>
              <a:buChar char="•"/>
              <a:defRPr sz="1600"/>
            </a:lvl1pPr>
            <a:lvl2pPr marL="711200" indent="-254000">
              <a:lnSpc>
                <a:spcPct val="150000"/>
              </a:lnSpc>
              <a:buSzPct val="100000"/>
              <a:buFont typeface="Arial"/>
              <a:buChar char="•"/>
              <a:defRPr sz="1600"/>
            </a:lvl2pPr>
          </a:lstStyle>
          <a:p>
            <a:pPr lvl="0">
              <a:defRPr sz="1800"/>
            </a:pPr>
            <a:r>
              <a:rPr sz="1600"/>
              <a:t>A pro host (i.e. 2 or more listings) succeeds in charging a 3.4% higher price</a:t>
            </a:r>
          </a:p>
          <a:p>
            <a:pPr lvl="1">
              <a:defRPr sz="1800"/>
            </a:pPr>
            <a:r>
              <a:rPr sz="1600"/>
              <a:t>Suggests a skill premium or learning-by-doing effects on pricing abilities</a:t>
            </a:r>
          </a:p>
        </p:txBody>
      </p:sp>
      <p:sp>
        <p:nvSpPr>
          <p:cNvPr id="667" name="Shape 667"/>
          <p:cNvSpPr/>
          <p:nvPr/>
        </p:nvSpPr>
        <p:spPr>
          <a:xfrm>
            <a:off x="1403531" y="2467373"/>
            <a:ext cx="11017851" cy="694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54000" lvl="0" indent="-254000">
              <a:lnSpc>
                <a:spcPct val="150000"/>
              </a:lnSpc>
              <a:buSzPct val="100000"/>
              <a:buFont typeface="Arial"/>
              <a:buChar char="•"/>
            </a:pPr>
            <a:r>
              <a:rPr sz="1600"/>
              <a:t>Superhost status is determined mechanically by Airbnb</a:t>
            </a:r>
          </a:p>
          <a:p>
            <a:pPr marL="254000" lvl="0" indent="-254000">
              <a:lnSpc>
                <a:spcPct val="150000"/>
              </a:lnSpc>
              <a:buSzPct val="100000"/>
              <a:buFont typeface="Arial"/>
              <a:buChar char="•"/>
            </a:pPr>
            <a:r>
              <a:rPr sz="1600"/>
              <a:t>Being a superhost is associated with 7.1% price increase</a:t>
            </a:r>
          </a:p>
        </p:txBody>
      </p:sp>
      <p:sp>
        <p:nvSpPr>
          <p:cNvPr id="668" name="Shape 668"/>
          <p:cNvSpPr/>
          <p:nvPr/>
        </p:nvSpPr>
        <p:spPr>
          <a:xfrm>
            <a:off x="855701" y="3975415"/>
            <a:ext cx="3230657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1600" b="1">
                <a:solidFill>
                  <a:srgbClr val="ED7D31"/>
                </a:solidFill>
              </a:rPr>
              <a:t>Highly rated</a:t>
            </a:r>
            <a:endParaRPr sz="1200" b="1">
              <a:solidFill>
                <a:srgbClr val="ED7D31"/>
              </a:solidFill>
            </a:endParaRPr>
          </a:p>
          <a:p>
            <a:pPr lvl="0"/>
            <a:r>
              <a:rPr sz="1200">
                <a:solidFill>
                  <a:srgbClr val="53565A"/>
                </a:solidFill>
              </a:rPr>
              <a:t>4.8+ review rating</a:t>
            </a:r>
          </a:p>
        </p:txBody>
      </p:sp>
      <p:sp>
        <p:nvSpPr>
          <p:cNvPr id="669" name="Shape 669"/>
          <p:cNvSpPr/>
          <p:nvPr/>
        </p:nvSpPr>
        <p:spPr>
          <a:xfrm>
            <a:off x="855702" y="4736200"/>
            <a:ext cx="3891108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1600" b="1">
                <a:solidFill>
                  <a:srgbClr val="ED7D31"/>
                </a:solidFill>
              </a:rPr>
              <a:t>Responsive</a:t>
            </a:r>
            <a:endParaRPr sz="1200" b="1">
              <a:solidFill>
                <a:srgbClr val="ED7D31"/>
              </a:solidFill>
            </a:endParaRPr>
          </a:p>
          <a:p>
            <a:pPr lvl="0"/>
            <a:r>
              <a:rPr sz="1200">
                <a:solidFill>
                  <a:srgbClr val="53565A"/>
                </a:solidFill>
              </a:rPr>
              <a:t>90%+ response rate</a:t>
            </a:r>
          </a:p>
        </p:txBody>
      </p:sp>
      <p:sp>
        <p:nvSpPr>
          <p:cNvPr id="670" name="Shape 670"/>
          <p:cNvSpPr/>
          <p:nvPr/>
        </p:nvSpPr>
        <p:spPr>
          <a:xfrm>
            <a:off x="855702" y="5496983"/>
            <a:ext cx="3891108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1600" b="1">
                <a:solidFill>
                  <a:srgbClr val="ED7D31"/>
                </a:solidFill>
              </a:rPr>
              <a:t>Active</a:t>
            </a:r>
            <a:endParaRPr sz="1200" b="1">
              <a:solidFill>
                <a:srgbClr val="ED7D31"/>
              </a:solidFill>
            </a:endParaRPr>
          </a:p>
          <a:p>
            <a:pPr lvl="0"/>
            <a:r>
              <a:rPr sz="1200">
                <a:solidFill>
                  <a:srgbClr val="53565A"/>
                </a:solidFill>
              </a:rPr>
              <a:t>10+ visitors per year</a:t>
            </a:r>
          </a:p>
        </p:txBody>
      </p:sp>
      <p:sp>
        <p:nvSpPr>
          <p:cNvPr id="671" name="Shape 671"/>
          <p:cNvSpPr/>
          <p:nvPr/>
        </p:nvSpPr>
        <p:spPr>
          <a:xfrm>
            <a:off x="855702" y="6257768"/>
            <a:ext cx="3891108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1600" b="1">
                <a:solidFill>
                  <a:srgbClr val="ED7D31"/>
                </a:solidFill>
              </a:rPr>
              <a:t>Reliable</a:t>
            </a:r>
            <a:endParaRPr sz="1200" b="1">
              <a:solidFill>
                <a:srgbClr val="ED7D31"/>
              </a:solidFill>
            </a:endParaRPr>
          </a:p>
          <a:p>
            <a:pPr lvl="0"/>
            <a:r>
              <a:rPr sz="1200">
                <a:solidFill>
                  <a:srgbClr val="53565A"/>
                </a:solidFill>
              </a:rPr>
              <a:t>0 unjustified cancellations</a:t>
            </a:r>
          </a:p>
        </p:txBody>
      </p:sp>
      <p:grpSp>
        <p:nvGrpSpPr>
          <p:cNvPr id="674" name="Group 674"/>
          <p:cNvGrpSpPr/>
          <p:nvPr/>
        </p:nvGrpSpPr>
        <p:grpSpPr>
          <a:xfrm>
            <a:off x="269017" y="4689902"/>
            <a:ext cx="468001" cy="468001"/>
            <a:chOff x="0" y="0"/>
            <a:chExt cx="468000" cy="468000"/>
          </a:xfrm>
        </p:grpSpPr>
        <p:sp>
          <p:nvSpPr>
            <p:cNvPr id="672" name="Shape 672"/>
            <p:cNvSpPr/>
            <p:nvPr/>
          </p:nvSpPr>
          <p:spPr>
            <a:xfrm>
              <a:off x="-1" y="-1"/>
              <a:ext cx="468002" cy="46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ED7D3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05999"/>
                </a:lnSpc>
                <a:defRPr sz="16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88729" y="95325"/>
              <a:ext cx="290542" cy="251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6" h="21523" extrusionOk="0">
                  <a:moveTo>
                    <a:pt x="21169" y="20047"/>
                  </a:moveTo>
                  <a:cubicBezTo>
                    <a:pt x="20366" y="19270"/>
                    <a:pt x="18694" y="18959"/>
                    <a:pt x="17089" y="18648"/>
                  </a:cubicBezTo>
                  <a:cubicBezTo>
                    <a:pt x="16354" y="18570"/>
                    <a:pt x="15618" y="18415"/>
                    <a:pt x="15217" y="18260"/>
                  </a:cubicBezTo>
                  <a:cubicBezTo>
                    <a:pt x="14615" y="17949"/>
                    <a:pt x="14214" y="17483"/>
                    <a:pt x="14080" y="17250"/>
                  </a:cubicBezTo>
                  <a:cubicBezTo>
                    <a:pt x="14080" y="17094"/>
                    <a:pt x="14080" y="17094"/>
                    <a:pt x="14147" y="17017"/>
                  </a:cubicBezTo>
                  <a:cubicBezTo>
                    <a:pt x="15016" y="15618"/>
                    <a:pt x="15953" y="13132"/>
                    <a:pt x="16354" y="10956"/>
                  </a:cubicBezTo>
                  <a:cubicBezTo>
                    <a:pt x="17156" y="7304"/>
                    <a:pt x="16822" y="4429"/>
                    <a:pt x="15484" y="2487"/>
                  </a:cubicBezTo>
                  <a:cubicBezTo>
                    <a:pt x="13746" y="-77"/>
                    <a:pt x="10803" y="1"/>
                    <a:pt x="10670" y="1"/>
                  </a:cubicBezTo>
                  <a:cubicBezTo>
                    <a:pt x="10670" y="1"/>
                    <a:pt x="10670" y="1"/>
                    <a:pt x="10670" y="1"/>
                  </a:cubicBezTo>
                  <a:cubicBezTo>
                    <a:pt x="10469" y="1"/>
                    <a:pt x="7660" y="1"/>
                    <a:pt x="5922" y="2487"/>
                  </a:cubicBezTo>
                  <a:cubicBezTo>
                    <a:pt x="4584" y="4429"/>
                    <a:pt x="4250" y="7304"/>
                    <a:pt x="5052" y="10956"/>
                  </a:cubicBezTo>
                  <a:cubicBezTo>
                    <a:pt x="5453" y="13132"/>
                    <a:pt x="6390" y="15618"/>
                    <a:pt x="7259" y="17017"/>
                  </a:cubicBezTo>
                  <a:cubicBezTo>
                    <a:pt x="7326" y="17094"/>
                    <a:pt x="7326" y="17094"/>
                    <a:pt x="7326" y="17250"/>
                  </a:cubicBezTo>
                  <a:cubicBezTo>
                    <a:pt x="7259" y="17483"/>
                    <a:pt x="6791" y="17949"/>
                    <a:pt x="6189" y="18260"/>
                  </a:cubicBezTo>
                  <a:cubicBezTo>
                    <a:pt x="5788" y="18415"/>
                    <a:pt x="5052" y="18570"/>
                    <a:pt x="4317" y="18648"/>
                  </a:cubicBezTo>
                  <a:cubicBezTo>
                    <a:pt x="2712" y="18959"/>
                    <a:pt x="1040" y="19270"/>
                    <a:pt x="237" y="20047"/>
                  </a:cubicBezTo>
                  <a:cubicBezTo>
                    <a:pt x="-30" y="20358"/>
                    <a:pt x="-97" y="20901"/>
                    <a:pt x="170" y="21212"/>
                  </a:cubicBezTo>
                  <a:cubicBezTo>
                    <a:pt x="304" y="21445"/>
                    <a:pt x="505" y="21523"/>
                    <a:pt x="705" y="21523"/>
                  </a:cubicBezTo>
                  <a:cubicBezTo>
                    <a:pt x="906" y="21523"/>
                    <a:pt x="1040" y="21445"/>
                    <a:pt x="1174" y="21290"/>
                  </a:cubicBezTo>
                  <a:cubicBezTo>
                    <a:pt x="1709" y="20824"/>
                    <a:pt x="3314" y="20513"/>
                    <a:pt x="4517" y="20358"/>
                  </a:cubicBezTo>
                  <a:cubicBezTo>
                    <a:pt x="5387" y="20202"/>
                    <a:pt x="6189" y="20047"/>
                    <a:pt x="6657" y="19814"/>
                  </a:cubicBezTo>
                  <a:cubicBezTo>
                    <a:pt x="7727" y="19347"/>
                    <a:pt x="8463" y="18570"/>
                    <a:pt x="8663" y="17716"/>
                  </a:cubicBezTo>
                  <a:cubicBezTo>
                    <a:pt x="8797" y="17094"/>
                    <a:pt x="8730" y="16550"/>
                    <a:pt x="8463" y="16084"/>
                  </a:cubicBezTo>
                  <a:cubicBezTo>
                    <a:pt x="7660" y="14841"/>
                    <a:pt x="6791" y="12510"/>
                    <a:pt x="6390" y="10568"/>
                  </a:cubicBezTo>
                  <a:cubicBezTo>
                    <a:pt x="5788" y="7382"/>
                    <a:pt x="5988" y="5051"/>
                    <a:pt x="6992" y="3497"/>
                  </a:cubicBezTo>
                  <a:cubicBezTo>
                    <a:pt x="8329" y="1632"/>
                    <a:pt x="10603" y="1632"/>
                    <a:pt x="10670" y="1632"/>
                  </a:cubicBezTo>
                  <a:cubicBezTo>
                    <a:pt x="10670" y="1632"/>
                    <a:pt x="10670" y="1632"/>
                    <a:pt x="10736" y="1632"/>
                  </a:cubicBezTo>
                  <a:cubicBezTo>
                    <a:pt x="10736" y="1632"/>
                    <a:pt x="10736" y="1632"/>
                    <a:pt x="10736" y="1632"/>
                  </a:cubicBezTo>
                  <a:cubicBezTo>
                    <a:pt x="10736" y="1632"/>
                    <a:pt x="10736" y="1632"/>
                    <a:pt x="10736" y="1632"/>
                  </a:cubicBezTo>
                  <a:cubicBezTo>
                    <a:pt x="10736" y="1632"/>
                    <a:pt x="13077" y="1632"/>
                    <a:pt x="14414" y="3497"/>
                  </a:cubicBezTo>
                  <a:cubicBezTo>
                    <a:pt x="15418" y="5051"/>
                    <a:pt x="15618" y="7382"/>
                    <a:pt x="15016" y="10568"/>
                  </a:cubicBezTo>
                  <a:cubicBezTo>
                    <a:pt x="14615" y="12510"/>
                    <a:pt x="13746" y="14841"/>
                    <a:pt x="12943" y="16084"/>
                  </a:cubicBezTo>
                  <a:cubicBezTo>
                    <a:pt x="12676" y="16550"/>
                    <a:pt x="12609" y="17094"/>
                    <a:pt x="12743" y="17716"/>
                  </a:cubicBezTo>
                  <a:cubicBezTo>
                    <a:pt x="12943" y="18570"/>
                    <a:pt x="13679" y="19347"/>
                    <a:pt x="14749" y="19814"/>
                  </a:cubicBezTo>
                  <a:cubicBezTo>
                    <a:pt x="15217" y="20047"/>
                    <a:pt x="16019" y="20202"/>
                    <a:pt x="16889" y="20358"/>
                  </a:cubicBezTo>
                  <a:cubicBezTo>
                    <a:pt x="18092" y="20513"/>
                    <a:pt x="19697" y="20824"/>
                    <a:pt x="20232" y="21290"/>
                  </a:cubicBezTo>
                  <a:cubicBezTo>
                    <a:pt x="20366" y="21445"/>
                    <a:pt x="20500" y="21523"/>
                    <a:pt x="20701" y="21523"/>
                  </a:cubicBezTo>
                  <a:cubicBezTo>
                    <a:pt x="20901" y="21523"/>
                    <a:pt x="21102" y="21445"/>
                    <a:pt x="21236" y="21212"/>
                  </a:cubicBezTo>
                  <a:cubicBezTo>
                    <a:pt x="21503" y="20901"/>
                    <a:pt x="21436" y="20358"/>
                    <a:pt x="21169" y="2004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</p:grpSp>
      <p:grpSp>
        <p:nvGrpSpPr>
          <p:cNvPr id="677" name="Group 677"/>
          <p:cNvGrpSpPr/>
          <p:nvPr/>
        </p:nvGrpSpPr>
        <p:grpSpPr>
          <a:xfrm>
            <a:off x="269015" y="3952268"/>
            <a:ext cx="468002" cy="468001"/>
            <a:chOff x="0" y="0"/>
            <a:chExt cx="468000" cy="468000"/>
          </a:xfrm>
        </p:grpSpPr>
        <p:sp>
          <p:nvSpPr>
            <p:cNvPr id="675" name="Shape 675"/>
            <p:cNvSpPr/>
            <p:nvPr/>
          </p:nvSpPr>
          <p:spPr>
            <a:xfrm>
              <a:off x="-1" y="-1"/>
              <a:ext cx="468002" cy="46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ED7D3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05999"/>
                </a:lnSpc>
                <a:defRPr sz="16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88729" y="95325"/>
              <a:ext cx="290542" cy="251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6" h="21523" extrusionOk="0">
                  <a:moveTo>
                    <a:pt x="21169" y="20047"/>
                  </a:moveTo>
                  <a:cubicBezTo>
                    <a:pt x="20366" y="19270"/>
                    <a:pt x="18694" y="18959"/>
                    <a:pt x="17089" y="18648"/>
                  </a:cubicBezTo>
                  <a:cubicBezTo>
                    <a:pt x="16354" y="18570"/>
                    <a:pt x="15618" y="18415"/>
                    <a:pt x="15217" y="18260"/>
                  </a:cubicBezTo>
                  <a:cubicBezTo>
                    <a:pt x="14615" y="17949"/>
                    <a:pt x="14214" y="17483"/>
                    <a:pt x="14080" y="17250"/>
                  </a:cubicBezTo>
                  <a:cubicBezTo>
                    <a:pt x="14080" y="17094"/>
                    <a:pt x="14080" y="17094"/>
                    <a:pt x="14147" y="17017"/>
                  </a:cubicBezTo>
                  <a:cubicBezTo>
                    <a:pt x="15016" y="15618"/>
                    <a:pt x="15953" y="13132"/>
                    <a:pt x="16354" y="10956"/>
                  </a:cubicBezTo>
                  <a:cubicBezTo>
                    <a:pt x="17156" y="7304"/>
                    <a:pt x="16822" y="4429"/>
                    <a:pt x="15484" y="2487"/>
                  </a:cubicBezTo>
                  <a:cubicBezTo>
                    <a:pt x="13746" y="-77"/>
                    <a:pt x="10803" y="1"/>
                    <a:pt x="10670" y="1"/>
                  </a:cubicBezTo>
                  <a:cubicBezTo>
                    <a:pt x="10670" y="1"/>
                    <a:pt x="10670" y="1"/>
                    <a:pt x="10670" y="1"/>
                  </a:cubicBezTo>
                  <a:cubicBezTo>
                    <a:pt x="10469" y="1"/>
                    <a:pt x="7660" y="1"/>
                    <a:pt x="5922" y="2487"/>
                  </a:cubicBezTo>
                  <a:cubicBezTo>
                    <a:pt x="4584" y="4429"/>
                    <a:pt x="4250" y="7304"/>
                    <a:pt x="5052" y="10956"/>
                  </a:cubicBezTo>
                  <a:cubicBezTo>
                    <a:pt x="5453" y="13132"/>
                    <a:pt x="6390" y="15618"/>
                    <a:pt x="7259" y="17017"/>
                  </a:cubicBezTo>
                  <a:cubicBezTo>
                    <a:pt x="7326" y="17094"/>
                    <a:pt x="7326" y="17094"/>
                    <a:pt x="7326" y="17250"/>
                  </a:cubicBezTo>
                  <a:cubicBezTo>
                    <a:pt x="7259" y="17483"/>
                    <a:pt x="6791" y="17949"/>
                    <a:pt x="6189" y="18260"/>
                  </a:cubicBezTo>
                  <a:cubicBezTo>
                    <a:pt x="5788" y="18415"/>
                    <a:pt x="5052" y="18570"/>
                    <a:pt x="4317" y="18648"/>
                  </a:cubicBezTo>
                  <a:cubicBezTo>
                    <a:pt x="2712" y="18959"/>
                    <a:pt x="1040" y="19270"/>
                    <a:pt x="237" y="20047"/>
                  </a:cubicBezTo>
                  <a:cubicBezTo>
                    <a:pt x="-30" y="20358"/>
                    <a:pt x="-97" y="20901"/>
                    <a:pt x="170" y="21212"/>
                  </a:cubicBezTo>
                  <a:cubicBezTo>
                    <a:pt x="304" y="21445"/>
                    <a:pt x="505" y="21523"/>
                    <a:pt x="705" y="21523"/>
                  </a:cubicBezTo>
                  <a:cubicBezTo>
                    <a:pt x="906" y="21523"/>
                    <a:pt x="1040" y="21445"/>
                    <a:pt x="1174" y="21290"/>
                  </a:cubicBezTo>
                  <a:cubicBezTo>
                    <a:pt x="1709" y="20824"/>
                    <a:pt x="3314" y="20513"/>
                    <a:pt x="4517" y="20358"/>
                  </a:cubicBezTo>
                  <a:cubicBezTo>
                    <a:pt x="5387" y="20202"/>
                    <a:pt x="6189" y="20047"/>
                    <a:pt x="6657" y="19814"/>
                  </a:cubicBezTo>
                  <a:cubicBezTo>
                    <a:pt x="7727" y="19347"/>
                    <a:pt x="8463" y="18570"/>
                    <a:pt x="8663" y="17716"/>
                  </a:cubicBezTo>
                  <a:cubicBezTo>
                    <a:pt x="8797" y="17094"/>
                    <a:pt x="8730" y="16550"/>
                    <a:pt x="8463" y="16084"/>
                  </a:cubicBezTo>
                  <a:cubicBezTo>
                    <a:pt x="7660" y="14841"/>
                    <a:pt x="6791" y="12510"/>
                    <a:pt x="6390" y="10568"/>
                  </a:cubicBezTo>
                  <a:cubicBezTo>
                    <a:pt x="5788" y="7382"/>
                    <a:pt x="5988" y="5051"/>
                    <a:pt x="6992" y="3497"/>
                  </a:cubicBezTo>
                  <a:cubicBezTo>
                    <a:pt x="8329" y="1632"/>
                    <a:pt x="10603" y="1632"/>
                    <a:pt x="10670" y="1632"/>
                  </a:cubicBezTo>
                  <a:cubicBezTo>
                    <a:pt x="10670" y="1632"/>
                    <a:pt x="10670" y="1632"/>
                    <a:pt x="10736" y="1632"/>
                  </a:cubicBezTo>
                  <a:cubicBezTo>
                    <a:pt x="10736" y="1632"/>
                    <a:pt x="10736" y="1632"/>
                    <a:pt x="10736" y="1632"/>
                  </a:cubicBezTo>
                  <a:cubicBezTo>
                    <a:pt x="10736" y="1632"/>
                    <a:pt x="10736" y="1632"/>
                    <a:pt x="10736" y="1632"/>
                  </a:cubicBezTo>
                  <a:cubicBezTo>
                    <a:pt x="10736" y="1632"/>
                    <a:pt x="13077" y="1632"/>
                    <a:pt x="14414" y="3497"/>
                  </a:cubicBezTo>
                  <a:cubicBezTo>
                    <a:pt x="15418" y="5051"/>
                    <a:pt x="15618" y="7382"/>
                    <a:pt x="15016" y="10568"/>
                  </a:cubicBezTo>
                  <a:cubicBezTo>
                    <a:pt x="14615" y="12510"/>
                    <a:pt x="13746" y="14841"/>
                    <a:pt x="12943" y="16084"/>
                  </a:cubicBezTo>
                  <a:cubicBezTo>
                    <a:pt x="12676" y="16550"/>
                    <a:pt x="12609" y="17094"/>
                    <a:pt x="12743" y="17716"/>
                  </a:cubicBezTo>
                  <a:cubicBezTo>
                    <a:pt x="12943" y="18570"/>
                    <a:pt x="13679" y="19347"/>
                    <a:pt x="14749" y="19814"/>
                  </a:cubicBezTo>
                  <a:cubicBezTo>
                    <a:pt x="15217" y="20047"/>
                    <a:pt x="16019" y="20202"/>
                    <a:pt x="16889" y="20358"/>
                  </a:cubicBezTo>
                  <a:cubicBezTo>
                    <a:pt x="18092" y="20513"/>
                    <a:pt x="19697" y="20824"/>
                    <a:pt x="20232" y="21290"/>
                  </a:cubicBezTo>
                  <a:cubicBezTo>
                    <a:pt x="20366" y="21445"/>
                    <a:pt x="20500" y="21523"/>
                    <a:pt x="20701" y="21523"/>
                  </a:cubicBezTo>
                  <a:cubicBezTo>
                    <a:pt x="20901" y="21523"/>
                    <a:pt x="21102" y="21445"/>
                    <a:pt x="21236" y="21212"/>
                  </a:cubicBezTo>
                  <a:cubicBezTo>
                    <a:pt x="21503" y="20901"/>
                    <a:pt x="21436" y="20358"/>
                    <a:pt x="21169" y="2004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</p:grpSp>
      <p:grpSp>
        <p:nvGrpSpPr>
          <p:cNvPr id="680" name="Group 680"/>
          <p:cNvGrpSpPr/>
          <p:nvPr/>
        </p:nvGrpSpPr>
        <p:grpSpPr>
          <a:xfrm>
            <a:off x="269015" y="5427536"/>
            <a:ext cx="468002" cy="468001"/>
            <a:chOff x="0" y="0"/>
            <a:chExt cx="468000" cy="468000"/>
          </a:xfrm>
        </p:grpSpPr>
        <p:sp>
          <p:nvSpPr>
            <p:cNvPr id="678" name="Shape 678"/>
            <p:cNvSpPr/>
            <p:nvPr/>
          </p:nvSpPr>
          <p:spPr>
            <a:xfrm>
              <a:off x="-1" y="-1"/>
              <a:ext cx="468002" cy="46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ED7D3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05999"/>
                </a:lnSpc>
                <a:defRPr sz="16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88729" y="95325"/>
              <a:ext cx="290542" cy="251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6" h="21523" extrusionOk="0">
                  <a:moveTo>
                    <a:pt x="21169" y="20047"/>
                  </a:moveTo>
                  <a:cubicBezTo>
                    <a:pt x="20366" y="19270"/>
                    <a:pt x="18694" y="18959"/>
                    <a:pt x="17089" y="18648"/>
                  </a:cubicBezTo>
                  <a:cubicBezTo>
                    <a:pt x="16354" y="18570"/>
                    <a:pt x="15618" y="18415"/>
                    <a:pt x="15217" y="18260"/>
                  </a:cubicBezTo>
                  <a:cubicBezTo>
                    <a:pt x="14615" y="17949"/>
                    <a:pt x="14214" y="17483"/>
                    <a:pt x="14080" y="17250"/>
                  </a:cubicBezTo>
                  <a:cubicBezTo>
                    <a:pt x="14080" y="17094"/>
                    <a:pt x="14080" y="17094"/>
                    <a:pt x="14147" y="17017"/>
                  </a:cubicBezTo>
                  <a:cubicBezTo>
                    <a:pt x="15016" y="15618"/>
                    <a:pt x="15953" y="13132"/>
                    <a:pt x="16354" y="10956"/>
                  </a:cubicBezTo>
                  <a:cubicBezTo>
                    <a:pt x="17156" y="7304"/>
                    <a:pt x="16822" y="4429"/>
                    <a:pt x="15484" y="2487"/>
                  </a:cubicBezTo>
                  <a:cubicBezTo>
                    <a:pt x="13746" y="-77"/>
                    <a:pt x="10803" y="1"/>
                    <a:pt x="10670" y="1"/>
                  </a:cubicBezTo>
                  <a:cubicBezTo>
                    <a:pt x="10670" y="1"/>
                    <a:pt x="10670" y="1"/>
                    <a:pt x="10670" y="1"/>
                  </a:cubicBezTo>
                  <a:cubicBezTo>
                    <a:pt x="10469" y="1"/>
                    <a:pt x="7660" y="1"/>
                    <a:pt x="5922" y="2487"/>
                  </a:cubicBezTo>
                  <a:cubicBezTo>
                    <a:pt x="4584" y="4429"/>
                    <a:pt x="4250" y="7304"/>
                    <a:pt x="5052" y="10956"/>
                  </a:cubicBezTo>
                  <a:cubicBezTo>
                    <a:pt x="5453" y="13132"/>
                    <a:pt x="6390" y="15618"/>
                    <a:pt x="7259" y="17017"/>
                  </a:cubicBezTo>
                  <a:cubicBezTo>
                    <a:pt x="7326" y="17094"/>
                    <a:pt x="7326" y="17094"/>
                    <a:pt x="7326" y="17250"/>
                  </a:cubicBezTo>
                  <a:cubicBezTo>
                    <a:pt x="7259" y="17483"/>
                    <a:pt x="6791" y="17949"/>
                    <a:pt x="6189" y="18260"/>
                  </a:cubicBezTo>
                  <a:cubicBezTo>
                    <a:pt x="5788" y="18415"/>
                    <a:pt x="5052" y="18570"/>
                    <a:pt x="4317" y="18648"/>
                  </a:cubicBezTo>
                  <a:cubicBezTo>
                    <a:pt x="2712" y="18959"/>
                    <a:pt x="1040" y="19270"/>
                    <a:pt x="237" y="20047"/>
                  </a:cubicBezTo>
                  <a:cubicBezTo>
                    <a:pt x="-30" y="20358"/>
                    <a:pt x="-97" y="20901"/>
                    <a:pt x="170" y="21212"/>
                  </a:cubicBezTo>
                  <a:cubicBezTo>
                    <a:pt x="304" y="21445"/>
                    <a:pt x="505" y="21523"/>
                    <a:pt x="705" y="21523"/>
                  </a:cubicBezTo>
                  <a:cubicBezTo>
                    <a:pt x="906" y="21523"/>
                    <a:pt x="1040" y="21445"/>
                    <a:pt x="1174" y="21290"/>
                  </a:cubicBezTo>
                  <a:cubicBezTo>
                    <a:pt x="1709" y="20824"/>
                    <a:pt x="3314" y="20513"/>
                    <a:pt x="4517" y="20358"/>
                  </a:cubicBezTo>
                  <a:cubicBezTo>
                    <a:pt x="5387" y="20202"/>
                    <a:pt x="6189" y="20047"/>
                    <a:pt x="6657" y="19814"/>
                  </a:cubicBezTo>
                  <a:cubicBezTo>
                    <a:pt x="7727" y="19347"/>
                    <a:pt x="8463" y="18570"/>
                    <a:pt x="8663" y="17716"/>
                  </a:cubicBezTo>
                  <a:cubicBezTo>
                    <a:pt x="8797" y="17094"/>
                    <a:pt x="8730" y="16550"/>
                    <a:pt x="8463" y="16084"/>
                  </a:cubicBezTo>
                  <a:cubicBezTo>
                    <a:pt x="7660" y="14841"/>
                    <a:pt x="6791" y="12510"/>
                    <a:pt x="6390" y="10568"/>
                  </a:cubicBezTo>
                  <a:cubicBezTo>
                    <a:pt x="5788" y="7382"/>
                    <a:pt x="5988" y="5051"/>
                    <a:pt x="6992" y="3497"/>
                  </a:cubicBezTo>
                  <a:cubicBezTo>
                    <a:pt x="8329" y="1632"/>
                    <a:pt x="10603" y="1632"/>
                    <a:pt x="10670" y="1632"/>
                  </a:cubicBezTo>
                  <a:cubicBezTo>
                    <a:pt x="10670" y="1632"/>
                    <a:pt x="10670" y="1632"/>
                    <a:pt x="10736" y="1632"/>
                  </a:cubicBezTo>
                  <a:cubicBezTo>
                    <a:pt x="10736" y="1632"/>
                    <a:pt x="10736" y="1632"/>
                    <a:pt x="10736" y="1632"/>
                  </a:cubicBezTo>
                  <a:cubicBezTo>
                    <a:pt x="10736" y="1632"/>
                    <a:pt x="10736" y="1632"/>
                    <a:pt x="10736" y="1632"/>
                  </a:cubicBezTo>
                  <a:cubicBezTo>
                    <a:pt x="10736" y="1632"/>
                    <a:pt x="13077" y="1632"/>
                    <a:pt x="14414" y="3497"/>
                  </a:cubicBezTo>
                  <a:cubicBezTo>
                    <a:pt x="15418" y="5051"/>
                    <a:pt x="15618" y="7382"/>
                    <a:pt x="15016" y="10568"/>
                  </a:cubicBezTo>
                  <a:cubicBezTo>
                    <a:pt x="14615" y="12510"/>
                    <a:pt x="13746" y="14841"/>
                    <a:pt x="12943" y="16084"/>
                  </a:cubicBezTo>
                  <a:cubicBezTo>
                    <a:pt x="12676" y="16550"/>
                    <a:pt x="12609" y="17094"/>
                    <a:pt x="12743" y="17716"/>
                  </a:cubicBezTo>
                  <a:cubicBezTo>
                    <a:pt x="12943" y="18570"/>
                    <a:pt x="13679" y="19347"/>
                    <a:pt x="14749" y="19814"/>
                  </a:cubicBezTo>
                  <a:cubicBezTo>
                    <a:pt x="15217" y="20047"/>
                    <a:pt x="16019" y="20202"/>
                    <a:pt x="16889" y="20358"/>
                  </a:cubicBezTo>
                  <a:cubicBezTo>
                    <a:pt x="18092" y="20513"/>
                    <a:pt x="19697" y="20824"/>
                    <a:pt x="20232" y="21290"/>
                  </a:cubicBezTo>
                  <a:cubicBezTo>
                    <a:pt x="20366" y="21445"/>
                    <a:pt x="20500" y="21523"/>
                    <a:pt x="20701" y="21523"/>
                  </a:cubicBezTo>
                  <a:cubicBezTo>
                    <a:pt x="20901" y="21523"/>
                    <a:pt x="21102" y="21445"/>
                    <a:pt x="21236" y="21212"/>
                  </a:cubicBezTo>
                  <a:cubicBezTo>
                    <a:pt x="21503" y="20901"/>
                    <a:pt x="21436" y="20358"/>
                    <a:pt x="21169" y="2004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</p:grpSp>
      <p:grpSp>
        <p:nvGrpSpPr>
          <p:cNvPr id="683" name="Group 683"/>
          <p:cNvGrpSpPr/>
          <p:nvPr/>
        </p:nvGrpSpPr>
        <p:grpSpPr>
          <a:xfrm>
            <a:off x="269015" y="6165170"/>
            <a:ext cx="468002" cy="468001"/>
            <a:chOff x="0" y="0"/>
            <a:chExt cx="468000" cy="468000"/>
          </a:xfrm>
        </p:grpSpPr>
        <p:sp>
          <p:nvSpPr>
            <p:cNvPr id="681" name="Shape 681"/>
            <p:cNvSpPr/>
            <p:nvPr/>
          </p:nvSpPr>
          <p:spPr>
            <a:xfrm>
              <a:off x="-1" y="-1"/>
              <a:ext cx="468002" cy="46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ED7D3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05999"/>
                </a:lnSpc>
                <a:defRPr sz="16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88729" y="95325"/>
              <a:ext cx="290542" cy="251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6" h="21523" extrusionOk="0">
                  <a:moveTo>
                    <a:pt x="21169" y="20047"/>
                  </a:moveTo>
                  <a:cubicBezTo>
                    <a:pt x="20366" y="19270"/>
                    <a:pt x="18694" y="18959"/>
                    <a:pt x="17089" y="18648"/>
                  </a:cubicBezTo>
                  <a:cubicBezTo>
                    <a:pt x="16354" y="18570"/>
                    <a:pt x="15618" y="18415"/>
                    <a:pt x="15217" y="18260"/>
                  </a:cubicBezTo>
                  <a:cubicBezTo>
                    <a:pt x="14615" y="17949"/>
                    <a:pt x="14214" y="17483"/>
                    <a:pt x="14080" y="17250"/>
                  </a:cubicBezTo>
                  <a:cubicBezTo>
                    <a:pt x="14080" y="17094"/>
                    <a:pt x="14080" y="17094"/>
                    <a:pt x="14147" y="17017"/>
                  </a:cubicBezTo>
                  <a:cubicBezTo>
                    <a:pt x="15016" y="15618"/>
                    <a:pt x="15953" y="13132"/>
                    <a:pt x="16354" y="10956"/>
                  </a:cubicBezTo>
                  <a:cubicBezTo>
                    <a:pt x="17156" y="7304"/>
                    <a:pt x="16822" y="4429"/>
                    <a:pt x="15484" y="2487"/>
                  </a:cubicBezTo>
                  <a:cubicBezTo>
                    <a:pt x="13746" y="-77"/>
                    <a:pt x="10803" y="1"/>
                    <a:pt x="10670" y="1"/>
                  </a:cubicBezTo>
                  <a:cubicBezTo>
                    <a:pt x="10670" y="1"/>
                    <a:pt x="10670" y="1"/>
                    <a:pt x="10670" y="1"/>
                  </a:cubicBezTo>
                  <a:cubicBezTo>
                    <a:pt x="10469" y="1"/>
                    <a:pt x="7660" y="1"/>
                    <a:pt x="5922" y="2487"/>
                  </a:cubicBezTo>
                  <a:cubicBezTo>
                    <a:pt x="4584" y="4429"/>
                    <a:pt x="4250" y="7304"/>
                    <a:pt x="5052" y="10956"/>
                  </a:cubicBezTo>
                  <a:cubicBezTo>
                    <a:pt x="5453" y="13132"/>
                    <a:pt x="6390" y="15618"/>
                    <a:pt x="7259" y="17017"/>
                  </a:cubicBezTo>
                  <a:cubicBezTo>
                    <a:pt x="7326" y="17094"/>
                    <a:pt x="7326" y="17094"/>
                    <a:pt x="7326" y="17250"/>
                  </a:cubicBezTo>
                  <a:cubicBezTo>
                    <a:pt x="7259" y="17483"/>
                    <a:pt x="6791" y="17949"/>
                    <a:pt x="6189" y="18260"/>
                  </a:cubicBezTo>
                  <a:cubicBezTo>
                    <a:pt x="5788" y="18415"/>
                    <a:pt x="5052" y="18570"/>
                    <a:pt x="4317" y="18648"/>
                  </a:cubicBezTo>
                  <a:cubicBezTo>
                    <a:pt x="2712" y="18959"/>
                    <a:pt x="1040" y="19270"/>
                    <a:pt x="237" y="20047"/>
                  </a:cubicBezTo>
                  <a:cubicBezTo>
                    <a:pt x="-30" y="20358"/>
                    <a:pt x="-97" y="20901"/>
                    <a:pt x="170" y="21212"/>
                  </a:cubicBezTo>
                  <a:cubicBezTo>
                    <a:pt x="304" y="21445"/>
                    <a:pt x="505" y="21523"/>
                    <a:pt x="705" y="21523"/>
                  </a:cubicBezTo>
                  <a:cubicBezTo>
                    <a:pt x="906" y="21523"/>
                    <a:pt x="1040" y="21445"/>
                    <a:pt x="1174" y="21290"/>
                  </a:cubicBezTo>
                  <a:cubicBezTo>
                    <a:pt x="1709" y="20824"/>
                    <a:pt x="3314" y="20513"/>
                    <a:pt x="4517" y="20358"/>
                  </a:cubicBezTo>
                  <a:cubicBezTo>
                    <a:pt x="5387" y="20202"/>
                    <a:pt x="6189" y="20047"/>
                    <a:pt x="6657" y="19814"/>
                  </a:cubicBezTo>
                  <a:cubicBezTo>
                    <a:pt x="7727" y="19347"/>
                    <a:pt x="8463" y="18570"/>
                    <a:pt x="8663" y="17716"/>
                  </a:cubicBezTo>
                  <a:cubicBezTo>
                    <a:pt x="8797" y="17094"/>
                    <a:pt x="8730" y="16550"/>
                    <a:pt x="8463" y="16084"/>
                  </a:cubicBezTo>
                  <a:cubicBezTo>
                    <a:pt x="7660" y="14841"/>
                    <a:pt x="6791" y="12510"/>
                    <a:pt x="6390" y="10568"/>
                  </a:cubicBezTo>
                  <a:cubicBezTo>
                    <a:pt x="5788" y="7382"/>
                    <a:pt x="5988" y="5051"/>
                    <a:pt x="6992" y="3497"/>
                  </a:cubicBezTo>
                  <a:cubicBezTo>
                    <a:pt x="8329" y="1632"/>
                    <a:pt x="10603" y="1632"/>
                    <a:pt x="10670" y="1632"/>
                  </a:cubicBezTo>
                  <a:cubicBezTo>
                    <a:pt x="10670" y="1632"/>
                    <a:pt x="10670" y="1632"/>
                    <a:pt x="10736" y="1632"/>
                  </a:cubicBezTo>
                  <a:cubicBezTo>
                    <a:pt x="10736" y="1632"/>
                    <a:pt x="10736" y="1632"/>
                    <a:pt x="10736" y="1632"/>
                  </a:cubicBezTo>
                  <a:cubicBezTo>
                    <a:pt x="10736" y="1632"/>
                    <a:pt x="10736" y="1632"/>
                    <a:pt x="10736" y="1632"/>
                  </a:cubicBezTo>
                  <a:cubicBezTo>
                    <a:pt x="10736" y="1632"/>
                    <a:pt x="13077" y="1632"/>
                    <a:pt x="14414" y="3497"/>
                  </a:cubicBezTo>
                  <a:cubicBezTo>
                    <a:pt x="15418" y="5051"/>
                    <a:pt x="15618" y="7382"/>
                    <a:pt x="15016" y="10568"/>
                  </a:cubicBezTo>
                  <a:cubicBezTo>
                    <a:pt x="14615" y="12510"/>
                    <a:pt x="13746" y="14841"/>
                    <a:pt x="12943" y="16084"/>
                  </a:cubicBezTo>
                  <a:cubicBezTo>
                    <a:pt x="12676" y="16550"/>
                    <a:pt x="12609" y="17094"/>
                    <a:pt x="12743" y="17716"/>
                  </a:cubicBezTo>
                  <a:cubicBezTo>
                    <a:pt x="12943" y="18570"/>
                    <a:pt x="13679" y="19347"/>
                    <a:pt x="14749" y="19814"/>
                  </a:cubicBezTo>
                  <a:cubicBezTo>
                    <a:pt x="15217" y="20047"/>
                    <a:pt x="16019" y="20202"/>
                    <a:pt x="16889" y="20358"/>
                  </a:cubicBezTo>
                  <a:cubicBezTo>
                    <a:pt x="18092" y="20513"/>
                    <a:pt x="19697" y="20824"/>
                    <a:pt x="20232" y="21290"/>
                  </a:cubicBezTo>
                  <a:cubicBezTo>
                    <a:pt x="20366" y="21445"/>
                    <a:pt x="20500" y="21523"/>
                    <a:pt x="20701" y="21523"/>
                  </a:cubicBezTo>
                  <a:cubicBezTo>
                    <a:pt x="20901" y="21523"/>
                    <a:pt x="21102" y="21445"/>
                    <a:pt x="21236" y="21212"/>
                  </a:cubicBezTo>
                  <a:cubicBezTo>
                    <a:pt x="21503" y="20901"/>
                    <a:pt x="21436" y="20358"/>
                    <a:pt x="21169" y="2004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684" name="Shape 684"/>
          <p:cNvSpPr/>
          <p:nvPr/>
        </p:nvSpPr>
        <p:spPr>
          <a:xfrm>
            <a:off x="3229335" y="5004934"/>
            <a:ext cx="3252247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Airbnb’s superhost criteria</a:t>
            </a:r>
          </a:p>
          <a:p>
            <a:pPr lvl="0"/>
            <a:r>
              <a:t>Determined each quarter</a:t>
            </a:r>
          </a:p>
        </p:txBody>
      </p:sp>
      <p:sp>
        <p:nvSpPr>
          <p:cNvPr id="685" name="Shape 685"/>
          <p:cNvSpPr/>
          <p:nvPr/>
        </p:nvSpPr>
        <p:spPr>
          <a:xfrm flipH="1">
            <a:off x="2488555" y="3975415"/>
            <a:ext cx="740781" cy="27494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21383"/>
                  <a:pt x="10800" y="21115"/>
                </a:cubicBezTo>
                <a:lnTo>
                  <a:pt x="10800" y="11285"/>
                </a:lnTo>
                <a:cubicBezTo>
                  <a:pt x="10800" y="11017"/>
                  <a:pt x="5965" y="10800"/>
                  <a:pt x="0" y="10800"/>
                </a:cubicBezTo>
                <a:cubicBezTo>
                  <a:pt x="5965" y="10800"/>
                  <a:pt x="10800" y="10583"/>
                  <a:pt x="10800" y="10315"/>
                </a:cubicBezTo>
                <a:lnTo>
                  <a:pt x="10800" y="485"/>
                </a:lnTo>
                <a:cubicBezTo>
                  <a:pt x="10800" y="217"/>
                  <a:pt x="15635" y="0"/>
                  <a:pt x="21600" y="0"/>
                </a:cubicBezTo>
              </a:path>
            </a:pathLst>
          </a:custGeom>
          <a:ln w="6350">
            <a:solidFill>
              <a:srgbClr val="ED7D31"/>
            </a:solidFill>
            <a:miter/>
          </a:ln>
        </p:spPr>
        <p:txBody>
          <a:bodyPr lIns="0" tIns="0" rIns="0" bIns="0" anchor="ctr"/>
          <a:lstStyle/>
          <a:p>
            <a:pPr lvl="0" algn="ctr"/>
            <a:endParaRPr/>
          </a:p>
        </p:txBody>
      </p:sp>
      <p:grpSp>
        <p:nvGrpSpPr>
          <p:cNvPr id="689" name="Group 689"/>
          <p:cNvGrpSpPr/>
          <p:nvPr/>
        </p:nvGrpSpPr>
        <p:grpSpPr>
          <a:xfrm>
            <a:off x="6179058" y="4322657"/>
            <a:ext cx="5448032" cy="1909237"/>
            <a:chOff x="0" y="0"/>
            <a:chExt cx="5448031" cy="1909235"/>
          </a:xfrm>
        </p:grpSpPr>
        <p:pic>
          <p:nvPicPr>
            <p:cNvPr id="686" name="image27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71182" y="0"/>
              <a:ext cx="4276850" cy="1077501"/>
            </a:xfrm>
            <a:prstGeom prst="rect">
              <a:avLst/>
            </a:prstGeom>
            <a:ln w="9525" cap="flat">
              <a:solidFill>
                <a:srgbClr val="ED7D31"/>
              </a:solidFill>
              <a:prstDash val="solid"/>
              <a:bevel/>
            </a:ln>
            <a:effectLst/>
          </p:spPr>
        </p:pic>
        <p:sp>
          <p:nvSpPr>
            <p:cNvPr id="687" name="Shape 687"/>
            <p:cNvSpPr/>
            <p:nvPr/>
          </p:nvSpPr>
          <p:spPr>
            <a:xfrm>
              <a:off x="629227" y="1214545"/>
              <a:ext cx="4818805" cy="6946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711200" lvl="1" indent="-254000">
                <a:lnSpc>
                  <a:spcPct val="150000"/>
                </a:lnSpc>
                <a:buSzPct val="100000"/>
                <a:buFont typeface="Arial"/>
                <a:buChar char="•"/>
              </a:pPr>
              <a:r>
                <a:rPr sz="1600"/>
                <a:t>Superhosts receive a badge on their listing, which acts as positive signal to the consumer</a:t>
              </a:r>
            </a:p>
          </p:txBody>
        </p:sp>
        <p:pic>
          <p:nvPicPr>
            <p:cNvPr id="688" name="image26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41677"/>
              <a:ext cx="1133475" cy="13525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90" name="Shape 690"/>
          <p:cNvSpPr/>
          <p:nvPr/>
        </p:nvSpPr>
        <p:spPr>
          <a:xfrm>
            <a:off x="7350241" y="3997764"/>
            <a:ext cx="4314557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 b="1">
                <a:solidFill>
                  <a:srgbClr val="ED7D31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400" b="1">
                <a:solidFill>
                  <a:srgbClr val="ED7D31"/>
                </a:solidFill>
              </a:rPr>
              <a:t>Example from Airbnb: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/>
          <p:nvPr/>
        </p:nvSpPr>
        <p:spPr>
          <a:xfrm>
            <a:off x="440635" y="268069"/>
            <a:ext cx="6733163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/>
            </a:lvl1pPr>
          </a:lstStyle>
          <a:p>
            <a:pPr lvl="0">
              <a:defRPr sz="1800"/>
            </a:pPr>
            <a:r>
              <a:rPr sz="2800"/>
              <a:t>Neighbourhood controls</a:t>
            </a:r>
          </a:p>
        </p:txBody>
      </p:sp>
      <p:grpSp>
        <p:nvGrpSpPr>
          <p:cNvPr id="702" name="Group 702"/>
          <p:cNvGrpSpPr/>
          <p:nvPr/>
        </p:nvGrpSpPr>
        <p:grpSpPr>
          <a:xfrm>
            <a:off x="7223118" y="-1"/>
            <a:ext cx="4968881" cy="6858001"/>
            <a:chOff x="0" y="0"/>
            <a:chExt cx="4968880" cy="6858000"/>
          </a:xfrm>
        </p:grpSpPr>
        <p:grpSp>
          <p:nvGrpSpPr>
            <p:cNvPr id="695" name="Group 695"/>
            <p:cNvGrpSpPr/>
            <p:nvPr/>
          </p:nvGrpSpPr>
          <p:grpSpPr>
            <a:xfrm>
              <a:off x="0" y="-1"/>
              <a:ext cx="4968881" cy="6858001"/>
              <a:chOff x="0" y="0"/>
              <a:chExt cx="4968879" cy="6857999"/>
            </a:xfrm>
          </p:grpSpPr>
          <p:pic>
            <p:nvPicPr>
              <p:cNvPr id="693" name="image4.png" descr="Et billede, der indeholder tekst, kort&#10;&#10;Beskrivelse, der er oprettet med meget høj sikkerhed"/>
              <p:cNvPicPr/>
              <p:nvPr/>
            </p:nvPicPr>
            <p:blipFill>
              <a:blip r:embed="rId2">
                <a:extLst/>
              </a:blip>
              <a:srcRect l="22663" r="2853"/>
              <a:stretch>
                <a:fillRect/>
              </a:stretch>
            </p:blipFill>
            <p:spPr>
              <a:xfrm>
                <a:off x="0" y="10"/>
                <a:ext cx="4635591" cy="68579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94" name="image5.png"/>
              <p:cNvPicPr/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3392930" y="-1"/>
                <a:ext cx="1575951" cy="170613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96" name="Shape 696"/>
            <p:cNvSpPr/>
            <p:nvPr/>
          </p:nvSpPr>
          <p:spPr>
            <a:xfrm>
              <a:off x="1950378" y="2035277"/>
              <a:ext cx="1032388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>
                  <a:solidFill>
                    <a:srgbClr val="FFFFFF"/>
                  </a:solidFill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</a:defRPr>
              </a:pPr>
              <a:r>
                <a:rPr b="1">
                  <a:solidFill>
                    <a:srgbClr val="FFFFFF"/>
                  </a:solidFill>
                </a:rPr>
                <a:t>-16%</a:t>
              </a:r>
            </a:p>
          </p:txBody>
        </p:sp>
        <p:sp>
          <p:nvSpPr>
            <p:cNvPr id="697" name="Shape 697"/>
            <p:cNvSpPr/>
            <p:nvPr/>
          </p:nvSpPr>
          <p:spPr>
            <a:xfrm>
              <a:off x="1285408" y="2219943"/>
              <a:ext cx="1032388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>
                  <a:solidFill>
                    <a:srgbClr val="FFFFFF"/>
                  </a:solidFill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</a:defRPr>
              </a:pPr>
              <a:r>
                <a:rPr b="1">
                  <a:solidFill>
                    <a:srgbClr val="FFFFFF"/>
                  </a:solidFill>
                </a:rPr>
                <a:t>-23%</a:t>
              </a:r>
            </a:p>
          </p:txBody>
        </p:sp>
        <p:sp>
          <p:nvSpPr>
            <p:cNvPr id="698" name="Shape 698"/>
            <p:cNvSpPr/>
            <p:nvPr/>
          </p:nvSpPr>
          <p:spPr>
            <a:xfrm>
              <a:off x="2147022" y="4060722"/>
              <a:ext cx="1032388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>
                  <a:solidFill>
                    <a:srgbClr val="FFFFFF"/>
                  </a:solidFill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</a:defRPr>
              </a:pPr>
              <a:r>
                <a:rPr b="1">
                  <a:solidFill>
                    <a:srgbClr val="FFFFFF"/>
                  </a:solidFill>
                </a:rPr>
                <a:t>-20%</a:t>
              </a:r>
            </a:p>
          </p:txBody>
        </p:sp>
        <p:sp>
          <p:nvSpPr>
            <p:cNvPr id="699" name="Shape 699"/>
            <p:cNvSpPr/>
            <p:nvPr/>
          </p:nvSpPr>
          <p:spPr>
            <a:xfrm>
              <a:off x="1601333" y="3456043"/>
              <a:ext cx="1032388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>
                  <a:solidFill>
                    <a:srgbClr val="FFFFFF"/>
                  </a:solidFill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</a:defRPr>
              </a:pPr>
              <a:r>
                <a:rPr b="1">
                  <a:solidFill>
                    <a:srgbClr val="FFFFFF"/>
                  </a:solidFill>
                </a:rPr>
                <a:t>-6%</a:t>
              </a:r>
            </a:p>
          </p:txBody>
        </p:sp>
        <p:sp>
          <p:nvSpPr>
            <p:cNvPr id="700" name="Shape 700"/>
            <p:cNvSpPr/>
            <p:nvPr/>
          </p:nvSpPr>
          <p:spPr>
            <a:xfrm>
              <a:off x="1114639" y="3057832"/>
              <a:ext cx="1032388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>
                  <a:solidFill>
                    <a:srgbClr val="FFFFFF"/>
                  </a:solidFill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</a:defRPr>
              </a:pPr>
              <a:r>
                <a:rPr b="1">
                  <a:solidFill>
                    <a:srgbClr val="FFFFFF"/>
                  </a:solidFill>
                </a:rPr>
                <a:t>-12%</a:t>
              </a:r>
            </a:p>
          </p:txBody>
        </p:sp>
        <p:sp>
          <p:nvSpPr>
            <p:cNvPr id="701" name="Shape 701"/>
            <p:cNvSpPr/>
            <p:nvPr/>
          </p:nvSpPr>
          <p:spPr>
            <a:xfrm>
              <a:off x="228360" y="2404609"/>
              <a:ext cx="1032387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>
                  <a:solidFill>
                    <a:srgbClr val="FFFFFF"/>
                  </a:solidFill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</a:defRPr>
              </a:pPr>
              <a:r>
                <a:rPr b="1">
                  <a:solidFill>
                    <a:srgbClr val="FFFFFF"/>
                  </a:solidFill>
                </a:rPr>
                <a:t>-33%</a:t>
              </a:r>
            </a:p>
          </p:txBody>
        </p:sp>
      </p:grpSp>
      <p:sp>
        <p:nvSpPr>
          <p:cNvPr id="703" name="Shape 703"/>
          <p:cNvSpPr/>
          <p:nvPr/>
        </p:nvSpPr>
        <p:spPr>
          <a:xfrm>
            <a:off x="440636" y="1034269"/>
            <a:ext cx="6648140" cy="2142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54000" lvl="0" indent="-254000">
              <a:lnSpc>
                <a:spcPct val="150000"/>
              </a:lnSpc>
              <a:buSzPct val="100000"/>
              <a:buFont typeface="Arial"/>
              <a:buChar char="•"/>
            </a:pPr>
            <a:r>
              <a:rPr sz="1600"/>
              <a:t>The price difference across the 7 neighbourhoods are estimated with reference to the eighth neighbourhood Copenhagen C</a:t>
            </a:r>
          </a:p>
          <a:p>
            <a:pPr marL="254000" lvl="0" indent="-254000">
              <a:lnSpc>
                <a:spcPct val="150000"/>
              </a:lnSpc>
              <a:buSzPct val="100000"/>
              <a:buFont typeface="Arial"/>
              <a:buChar char="•"/>
            </a:pPr>
            <a:r>
              <a:rPr sz="1600"/>
              <a:t>Almost same pattern as descriptive summary statistics</a:t>
            </a:r>
          </a:p>
          <a:p>
            <a:pPr marL="711200" lvl="1" indent="-254000">
              <a:lnSpc>
                <a:spcPct val="150000"/>
              </a:lnSpc>
              <a:buSzPct val="100000"/>
              <a:buFont typeface="Arial"/>
              <a:buChar char="•"/>
            </a:pPr>
            <a:r>
              <a:rPr sz="1600"/>
              <a:t>However, Valby is now relatively cheaper than Greater Copenhagen</a:t>
            </a:r>
          </a:p>
          <a:p>
            <a:pPr marL="285750" lvl="0" indent="-285750">
              <a:lnSpc>
                <a:spcPct val="150000"/>
              </a:lnSpc>
              <a:buSzPct val="100000"/>
              <a:buFont typeface="Arial"/>
              <a:buChar char="•"/>
            </a:pPr>
            <a:endParaRPr sz="1600"/>
          </a:p>
        </p:txBody>
      </p:sp>
      <p:sp>
        <p:nvSpPr>
          <p:cNvPr id="704" name="Shape 704"/>
          <p:cNvSpPr/>
          <p:nvPr/>
        </p:nvSpPr>
        <p:spPr>
          <a:xfrm>
            <a:off x="8072946" y="3691390"/>
            <a:ext cx="103238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FFFFF"/>
                </a:solidFill>
              </a:defRPr>
            </a:lvl1pPr>
          </a:lstStyle>
          <a:p>
            <a:pPr lvl="0"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FFFFFF"/>
                </a:solidFill>
              </a:rPr>
              <a:t>-30%</a:t>
            </a:r>
          </a:p>
        </p:txBody>
      </p:sp>
      <p:sp>
        <p:nvSpPr>
          <p:cNvPr id="705" name="Shape 705"/>
          <p:cNvSpPr/>
          <p:nvPr/>
        </p:nvSpPr>
        <p:spPr>
          <a:xfrm>
            <a:off x="440635" y="4484932"/>
            <a:ext cx="6648140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54000" indent="-254000">
              <a:lnSpc>
                <a:spcPct val="150000"/>
              </a:lnSpc>
              <a:buSzPct val="100000"/>
              <a:buFont typeface="Arial"/>
              <a:buChar char="•"/>
              <a:defRPr sz="1600"/>
            </a:lvl1pPr>
            <a:lvl2pPr marL="711200" indent="-254000">
              <a:lnSpc>
                <a:spcPct val="150000"/>
              </a:lnSpc>
              <a:buSzPct val="100000"/>
              <a:buFont typeface="Arial"/>
              <a:buChar char="•"/>
              <a:defRPr sz="1600"/>
            </a:lvl2pPr>
          </a:lstStyle>
          <a:p>
            <a:pPr lvl="0">
              <a:defRPr sz="1800"/>
            </a:pPr>
            <a:r>
              <a:rPr sz="1600"/>
              <a:t>Compared to shared room, a private room is 50% more expensive</a:t>
            </a:r>
          </a:p>
          <a:p>
            <a:pPr lvl="1">
              <a:defRPr sz="1800"/>
            </a:pPr>
            <a:r>
              <a:rPr sz="1600"/>
              <a:t>An entire home is 93% more expensive</a:t>
            </a:r>
          </a:p>
        </p:txBody>
      </p:sp>
      <p:sp>
        <p:nvSpPr>
          <p:cNvPr id="706" name="Shape 706"/>
          <p:cNvSpPr/>
          <p:nvPr/>
        </p:nvSpPr>
        <p:spPr>
          <a:xfrm>
            <a:off x="440635" y="3730590"/>
            <a:ext cx="6733163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/>
            </a:lvl1pPr>
          </a:lstStyle>
          <a:p>
            <a:pPr lvl="0">
              <a:defRPr sz="1800"/>
            </a:pPr>
            <a:r>
              <a:rPr sz="2000"/>
              <a:t>Listing part of or your whole home?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>
            <a:spLocks noGrp="1"/>
          </p:cNvSpPr>
          <p:nvPr>
            <p:ph type="title"/>
          </p:nvPr>
        </p:nvSpPr>
        <p:spPr>
          <a:xfrm>
            <a:off x="469900" y="2632798"/>
            <a:ext cx="11150600" cy="1592404"/>
          </a:xfrm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600">
                <a:solidFill>
                  <a:srgbClr val="FFFFFF"/>
                </a:solidFill>
              </a:rPr>
              <a:t>Conclusion and further remarks</a:t>
            </a:r>
          </a:p>
        </p:txBody>
      </p:sp>
    </p:spTree>
  </p:cSld>
  <p:clrMapOvr>
    <a:masterClrMapping/>
  </p:clrMapOvr>
  <p:transition spd="med">
    <p:dissolv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>
            <a:spLocks noGrp="1"/>
          </p:cNvSpPr>
          <p:nvPr>
            <p:ph type="body" idx="1"/>
          </p:nvPr>
        </p:nvSpPr>
        <p:spPr>
          <a:xfrm>
            <a:off x="598487" y="1092199"/>
            <a:ext cx="6272214" cy="5056190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None/>
              <a:defRPr sz="1800"/>
            </a:pPr>
            <a:r>
              <a:rPr sz="2000" b="1"/>
              <a:t>”How does listing characteristics, reviews, host characteristics, location etc. affect the pricing of Airbnb listings in Copenhagen?”</a:t>
            </a:r>
            <a:endParaRPr sz="1600"/>
          </a:p>
          <a:p>
            <a:pPr marL="0" lvl="0" indent="0">
              <a:buSzTx/>
              <a:buNone/>
              <a:defRPr sz="1800"/>
            </a:pPr>
            <a:endParaRPr sz="2000"/>
          </a:p>
          <a:p>
            <a:pPr marL="0" lvl="0" indent="0">
              <a:buSzTx/>
              <a:buNone/>
              <a:defRPr sz="1800"/>
            </a:pPr>
            <a:r>
              <a:rPr sz="2000" b="1"/>
              <a:t>Problems in the data</a:t>
            </a:r>
            <a:endParaRPr sz="1600"/>
          </a:p>
          <a:p>
            <a:pPr marL="571500" lvl="0" indent="-571500">
              <a:buFontTx/>
              <a:buAutoNum type="arabicPeriod"/>
              <a:defRPr sz="1800"/>
            </a:pPr>
            <a:r>
              <a:rPr sz="2000"/>
              <a:t>Square footage variable</a:t>
            </a:r>
            <a:endParaRPr sz="1600"/>
          </a:p>
          <a:p>
            <a:pPr marL="571500" lvl="0" indent="-571500">
              <a:buFontTx/>
              <a:buAutoNum type="arabicPeriod"/>
              <a:defRPr sz="1800"/>
            </a:pPr>
            <a:r>
              <a:rPr sz="2000"/>
              <a:t>NA’s in general</a:t>
            </a:r>
            <a:endParaRPr sz="1600"/>
          </a:p>
          <a:p>
            <a:pPr marL="0" lvl="0" indent="0">
              <a:buSzTx/>
              <a:buNone/>
              <a:defRPr sz="1800"/>
            </a:pPr>
            <a:endParaRPr sz="2000"/>
          </a:p>
          <a:p>
            <a:pPr marL="0" lvl="0" indent="0">
              <a:buSzTx/>
              <a:buNone/>
              <a:defRPr sz="1800"/>
            </a:pPr>
            <a:r>
              <a:rPr sz="2000" b="1"/>
              <a:t>Further investigation of the implicit price of listing characteristics</a:t>
            </a:r>
            <a:endParaRPr sz="1600"/>
          </a:p>
          <a:p>
            <a:pPr marL="571500" lvl="0" indent="-571500">
              <a:buFontTx/>
              <a:buAutoNum type="arabicPeriod"/>
              <a:defRPr sz="1800"/>
            </a:pPr>
            <a:r>
              <a:rPr sz="2000"/>
              <a:t>Comparison with LA</a:t>
            </a:r>
            <a:endParaRPr sz="1600"/>
          </a:p>
          <a:p>
            <a:pPr marL="571500" lvl="0" indent="-571500">
              <a:buFontTx/>
              <a:buAutoNum type="arabicPeriod"/>
              <a:defRPr sz="1800"/>
            </a:pPr>
            <a:r>
              <a:rPr sz="2000"/>
              <a:t>Other possible robustness checks </a:t>
            </a:r>
          </a:p>
        </p:txBody>
      </p:sp>
      <p:pic>
        <p:nvPicPr>
          <p:cNvPr id="711" name="image2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12000" y="0"/>
            <a:ext cx="5080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>
            <a:spLocks noGrp="1"/>
          </p:cNvSpPr>
          <p:nvPr>
            <p:ph type="title"/>
          </p:nvPr>
        </p:nvSpPr>
        <p:spPr>
          <a:xfrm>
            <a:off x="469899" y="2632798"/>
            <a:ext cx="10418235" cy="1592404"/>
          </a:xfrm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600">
                <a:solidFill>
                  <a:srgbClr val="FFFFFF"/>
                </a:solidFill>
              </a:rPr>
              <a:t>Appendix</a:t>
            </a:r>
          </a:p>
        </p:txBody>
      </p:sp>
    </p:spTree>
  </p:cSld>
  <p:clrMapOvr>
    <a:masterClrMapping/>
  </p:clrMapOvr>
  <p:transition spd="med">
    <p:dissolv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image2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82916" y="134898"/>
            <a:ext cx="5062783" cy="2281141"/>
          </a:xfrm>
          <a:prstGeom prst="rect">
            <a:avLst/>
          </a:prstGeom>
          <a:ln w="12700">
            <a:miter lim="400000"/>
          </a:ln>
        </p:spPr>
      </p:pic>
      <p:pic>
        <p:nvPicPr>
          <p:cNvPr id="716" name="image30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7573" y="282950"/>
            <a:ext cx="6061189" cy="63509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image3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8850" y="966787"/>
            <a:ext cx="7734300" cy="49244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image3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04991" y="160070"/>
            <a:ext cx="3506128" cy="6582472"/>
          </a:xfrm>
          <a:prstGeom prst="rect">
            <a:avLst/>
          </a:prstGeom>
          <a:ln w="12700">
            <a:miter lim="400000"/>
          </a:ln>
        </p:spPr>
      </p:pic>
      <p:pic>
        <p:nvPicPr>
          <p:cNvPr id="721" name="image33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1426" y="111378"/>
            <a:ext cx="3928393" cy="66798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image3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4086" y="2362200"/>
            <a:ext cx="7743826" cy="213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4</a:t>
            </a:fld>
            <a:endParaRPr sz="1200">
              <a:solidFill>
                <a:srgbClr val="888888"/>
              </a:solidFill>
            </a:endParaRPr>
          </a:p>
        </p:txBody>
      </p:sp>
      <p:pic>
        <p:nvPicPr>
          <p:cNvPr id="69" name="Screen Shot 2018-03-13 at 8.54.10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0829" y="3475925"/>
            <a:ext cx="4749372" cy="3067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70" name="Screen Shot 2018-03-13 at 8.54.25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0362" y="140077"/>
            <a:ext cx="3950306" cy="2960327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Screen Shot 2018-03-13 at 8.54.42 PM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63621" y="4103451"/>
            <a:ext cx="4102070" cy="2091650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Screen Shot 2018-03-13 at 8.55.02 PM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57871" y="45066"/>
            <a:ext cx="5363518" cy="33464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5</a:t>
            </a:fld>
            <a:endParaRPr sz="1200">
              <a:solidFill>
                <a:srgbClr val="888888"/>
              </a:solidFill>
            </a:endParaRPr>
          </a:p>
        </p:txBody>
      </p:sp>
      <p:pic>
        <p:nvPicPr>
          <p:cNvPr id="75" name="Screen Shot 2018-03-13 at 8.55.26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7722" y="209171"/>
            <a:ext cx="6796556" cy="64396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6</a:t>
            </a:fld>
            <a:endParaRPr sz="1200">
              <a:solidFill>
                <a:srgbClr val="888888"/>
              </a:solidFill>
            </a:endParaRPr>
          </a:p>
        </p:txBody>
      </p:sp>
      <p:pic>
        <p:nvPicPr>
          <p:cNvPr id="78" name="Screen Shot 2018-03-13 at 8.57.29 PM.png"/>
          <p:cNvPicPr/>
          <p:nvPr/>
        </p:nvPicPr>
        <p:blipFill>
          <a:blip r:embed="rId2">
            <a:extLst/>
          </a:blip>
          <a:srcRect r="2094" b="21951"/>
          <a:stretch>
            <a:fillRect/>
          </a:stretch>
        </p:blipFill>
        <p:spPr>
          <a:xfrm>
            <a:off x="333272" y="1357609"/>
            <a:ext cx="5669891" cy="3786997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Screen Shot 2018-03-13 at 8.57.09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14957" y="1068402"/>
            <a:ext cx="4768725" cy="47211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7</a:t>
            </a:fld>
            <a:endParaRPr sz="1200">
              <a:solidFill>
                <a:srgbClr val="888888"/>
              </a:solidFill>
            </a:endParaRPr>
          </a:p>
        </p:txBody>
      </p:sp>
      <p:pic>
        <p:nvPicPr>
          <p:cNvPr id="82" name="Screen Shot 2018-03-13 at 8.57.18 PM.png"/>
          <p:cNvPicPr/>
          <p:nvPr/>
        </p:nvPicPr>
        <p:blipFill>
          <a:blip r:embed="rId2">
            <a:extLst/>
          </a:blip>
          <a:srcRect l="4548" r="4548"/>
          <a:stretch>
            <a:fillRect/>
          </a:stretch>
        </p:blipFill>
        <p:spPr>
          <a:xfrm>
            <a:off x="5980698" y="522089"/>
            <a:ext cx="6284163" cy="5813913"/>
          </a:xfrm>
          <a:prstGeom prst="rect">
            <a:avLst/>
          </a:prstGeom>
          <a:ln w="12700">
            <a:miter lim="400000"/>
          </a:ln>
        </p:spPr>
      </p:pic>
      <p:pic>
        <p:nvPicPr>
          <p:cNvPr id="83" name="Screen Shot 2018-03-14 at 12.02.55 AM.png"/>
          <p:cNvPicPr/>
          <p:nvPr/>
        </p:nvPicPr>
        <p:blipFill>
          <a:blip r:embed="rId3">
            <a:extLst/>
          </a:blip>
          <a:srcRect r="7431"/>
          <a:stretch>
            <a:fillRect/>
          </a:stretch>
        </p:blipFill>
        <p:spPr>
          <a:xfrm>
            <a:off x="-296297" y="407987"/>
            <a:ext cx="6261431" cy="57371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8</a:t>
            </a:fld>
            <a:endParaRPr sz="1200">
              <a:solidFill>
                <a:srgbClr val="888888"/>
              </a:solidFill>
            </a:endParaRPr>
          </a:p>
        </p:txBody>
      </p:sp>
      <p:pic>
        <p:nvPicPr>
          <p:cNvPr id="86" name="sharing-economy-18.png"/>
          <p:cNvPicPr/>
          <p:nvPr/>
        </p:nvPicPr>
        <p:blipFill>
          <a:blip r:embed="rId2">
            <a:extLst/>
          </a:blip>
          <a:srcRect l="9375" b="5111"/>
          <a:stretch>
            <a:fillRect/>
          </a:stretch>
        </p:blipFill>
        <p:spPr>
          <a:xfrm>
            <a:off x="-50800" y="-1072121"/>
            <a:ext cx="13631771" cy="79665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9</a:t>
            </a:fld>
            <a:endParaRPr sz="1200">
              <a:solidFill>
                <a:srgbClr val="888888"/>
              </a:solidFill>
            </a:endParaRPr>
          </a:p>
        </p:txBody>
      </p:sp>
      <p:pic>
        <p:nvPicPr>
          <p:cNvPr id="89" name="bigstock-Value-Price-Scale-Concept-81535118.jpg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00" y="-1"/>
            <a:ext cx="10287000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wschuppli\AppData\Local\Temp\Templafy\PowerPointVsto\Assets\bzi_ris_glb_ho_1923.jpg"/>
</p:tagLst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4472C4"/>
          </a:solidFill>
          <a:prstDash val="solid"/>
          <a:miter lim="8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4472C4"/>
          </a:solidFill>
          <a:prstDash val="solid"/>
          <a:miter lim="8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4472C4"/>
          </a:solidFill>
          <a:prstDash val="solid"/>
          <a:miter lim="8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4472C4"/>
          </a:solidFill>
          <a:prstDash val="solid"/>
          <a:miter lim="8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928</Words>
  <Application>Microsoft Office PowerPoint</Application>
  <PresentationFormat>Widescreen</PresentationFormat>
  <Paragraphs>190</Paragraphs>
  <Slides>39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Helvetica</vt:lpstr>
      <vt:lpstr>Helvetica Neue</vt:lpstr>
      <vt:lpstr>Default</vt:lpstr>
      <vt:lpstr>PowerPoint Presentation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Neighbourhoods in Copenhagen</vt:lpstr>
      <vt:lpstr>PowerPoint Presentation</vt:lpstr>
      <vt:lpstr>PowerPoint Presentation</vt:lpstr>
      <vt:lpstr>PowerPoint Presentation</vt:lpstr>
      <vt:lpstr>The data</vt:lpstr>
      <vt:lpstr>PowerPoint Presentation</vt:lpstr>
      <vt:lpstr>How useful would Square feet have been?</vt:lpstr>
      <vt:lpstr>Investigating Mean Price Per Area</vt:lpstr>
      <vt:lpstr>Further investigating the Price per region</vt:lpstr>
      <vt:lpstr>Frequency of Listings per Area</vt:lpstr>
      <vt:lpstr>Looking into Review Scores</vt:lpstr>
      <vt:lpstr>Investigating the reliability of Review Scores</vt:lpstr>
      <vt:lpstr>Looking into Superhost Status</vt:lpstr>
      <vt:lpstr>The pattern observed</vt:lpstr>
      <vt:lpstr>Pricing decisions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and further remarks</vt:lpstr>
      <vt:lpstr>PowerPoint Presentation</vt:lpstr>
      <vt:lpstr>Appendix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F Tawil</cp:lastModifiedBy>
  <cp:revision>25</cp:revision>
  <dcterms:modified xsi:type="dcterms:W3CDTF">2018-03-15T23:56:31Z</dcterms:modified>
</cp:coreProperties>
</file>